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2" r:id="rId11"/>
    <p:sldId id="285" r:id="rId12"/>
    <p:sldId id="278" r:id="rId13"/>
    <p:sldId id="273" r:id="rId14"/>
    <p:sldId id="274" r:id="rId15"/>
    <p:sldId id="275" r:id="rId16"/>
    <p:sldId id="280" r:id="rId17"/>
    <p:sldId id="286" r:id="rId18"/>
    <p:sldId id="279" r:id="rId19"/>
    <p:sldId id="281" r:id="rId20"/>
    <p:sldId id="282" r:id="rId21"/>
    <p:sldId id="283" r:id="rId22"/>
    <p:sldId id="284" r:id="rId23"/>
    <p:sldId id="267" r:id="rId24"/>
    <p:sldId id="268" r:id="rId25"/>
    <p:sldId id="269" r:id="rId26"/>
    <p:sldId id="270" r:id="rId27"/>
    <p:sldId id="271" r:id="rId28"/>
    <p:sldId id="265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290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62" d="100"/>
          <a:sy n="62" d="100"/>
        </p:scale>
        <p:origin x="1400" y="40"/>
      </p:cViewPr>
      <p:guideLst>
        <p:guide orient="horz" pos="2159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Capstone%20Project\Cleaned%20Hotel%20booking%20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P\Downloads\Capstone%20Project\Cleaned%20Hotel%20booking%20data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P\Downloads\Capstone%20Project\Cleaned%20Hotel%20booking%20data.xlsx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P\Downloads\Capstone%20Project\Cleaned%20Hotel%20booking%20data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Capstone%20Project\Cleaned%20Hotel%20booking%20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Capstone%20Project\Cleaned%20Hotel%20booking%20data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Capstone%20Project\Cleaned%20Hotel%20booking%20data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Capstone%20Project\Cleaned%20Hotel%20booking%20data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Capstone%20Project\Cleaned%20Hotel%20booking%20data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P\Downloads\Capstone%20Project\Cleaned%20Hotel%20booking%20data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P\Downloads\Capstone%20Project\Cleaned%20Hotel%20booking%20dat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[Cleaned Hotel booking data.xlsx]hotel characteristics!PivotTable1</c:name>
    <c:fmtId val="-1"/>
  </c:pivotSource>
  <c:chart>
    <c:autoTitleDeleted val="1"/>
    <c:plotArea>
      <c:layout>
        <c:manualLayout>
          <c:layoutTarget val="inner"/>
          <c:xMode val="edge"/>
          <c:yMode val="edge"/>
          <c:x val="5.3113168980288297E-2"/>
          <c:y val="7.7659440976252506E-2"/>
          <c:w val="0.93540991199629497"/>
          <c:h val="0.47286026372451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'hotel characteristics'!$B$2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'hotel characteristics'!$A$3:$A$13</c:f>
              <c:strCache>
                <c:ptCount val="10"/>
                <c:pt idx="0">
                  <c:v>Delhi</c:v>
                </c:pt>
                <c:pt idx="1">
                  <c:v>Goa</c:v>
                </c:pt>
                <c:pt idx="2">
                  <c:v>Gujarat</c:v>
                </c:pt>
                <c:pt idx="3">
                  <c:v>Haryana</c:v>
                </c:pt>
                <c:pt idx="4">
                  <c:v>Himachal Pradesh</c:v>
                </c:pt>
                <c:pt idx="5">
                  <c:v>Jammu and Kashmir</c:v>
                </c:pt>
                <c:pt idx="6">
                  <c:v>Karnataka</c:v>
                </c:pt>
                <c:pt idx="7">
                  <c:v>Kerala</c:v>
                </c:pt>
                <c:pt idx="8">
                  <c:v>Madhya Pradesh</c:v>
                </c:pt>
                <c:pt idx="9">
                  <c:v>Maharashtra</c:v>
                </c:pt>
              </c:strCache>
            </c:strRef>
          </c:cat>
          <c:val>
            <c:numRef>
              <c:f>'hotel characteristics'!$B$3:$B$13</c:f>
              <c:numCache>
                <c:formatCode>General</c:formatCode>
                <c:ptCount val="10"/>
                <c:pt idx="0">
                  <c:v>137</c:v>
                </c:pt>
                <c:pt idx="1">
                  <c:v>222</c:v>
                </c:pt>
                <c:pt idx="2">
                  <c:v>155</c:v>
                </c:pt>
                <c:pt idx="3">
                  <c:v>150</c:v>
                </c:pt>
                <c:pt idx="4">
                  <c:v>222</c:v>
                </c:pt>
                <c:pt idx="5">
                  <c:v>125</c:v>
                </c:pt>
                <c:pt idx="6">
                  <c:v>373</c:v>
                </c:pt>
                <c:pt idx="7">
                  <c:v>348</c:v>
                </c:pt>
                <c:pt idx="8">
                  <c:v>159</c:v>
                </c:pt>
                <c:pt idx="9">
                  <c:v>457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79D-4593-B9A8-250251C2128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136124336"/>
        <c:axId val="1209609808"/>
      </c:barChart>
      <c:catAx>
        <c:axId val="1136124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9609808"/>
        <c:crosses val="autoZero"/>
        <c:auto val="1"/>
        <c:lblAlgn val="ctr"/>
        <c:lblOffset val="100"/>
        <c:noMultiLvlLbl val="0"/>
      </c:catAx>
      <c:valAx>
        <c:axId val="12096098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612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02a9d4de-9162-4433-aeba-7799a19b75a9}"/>
      </c:ext>
    </c:extLst>
  </c:chart>
  <c:spPr>
    <a:noFill/>
    <a:ln>
      <a:noFill/>
    </a:ln>
    <a:effectLst/>
  </c:spPr>
  <c:txPr>
    <a:bodyPr/>
    <a:lstStyle/>
    <a:p>
      <a:pPr>
        <a:defRPr lang="en-US" sz="1400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en-US"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Food and Drink Line Fit  Plot</a:t>
            </a:r>
          </a:p>
        </c:rich>
      </c:tx>
      <c:layout>
        <c:manualLayout>
          <c:xMode val="edge"/>
          <c:yMode val="edge"/>
          <c:x val="0.12121212121212099"/>
          <c:y val="1.0221465076660999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178114478114478"/>
          <c:y val="0.457921635434412"/>
          <c:w val="0.50370370370370399"/>
          <c:h val="0.38739352640545099"/>
        </c:manualLayout>
      </c:layout>
      <c:scatterChart>
        <c:scatterStyle val="lineMarker"/>
        <c:varyColors val="0"/>
        <c:ser>
          <c:idx val="0"/>
          <c:order val="0"/>
          <c:tx>
            <c:strRef>
              <c:f>"site_review_rating"</c:f>
              <c:strCache>
                <c:ptCount val="1"/>
                <c:pt idx="0">
                  <c:v>site_review_rating</c:v>
                </c:pt>
              </c:strCache>
            </c:strRef>
          </c:tx>
          <c:spPr>
            <a:ln w="19050" cap="rnd" cmpd="sng" algn="ctr">
              <a:noFill/>
              <a:prstDash val="solid"/>
              <a:round/>
            </a:ln>
          </c:spPr>
          <c:xVal>
            <c:numRef>
              <c:f>'[Cleaned Hotel booking data.xlsx]Regression 1'!$D$9:$D$4008</c:f>
              <c:numCache>
                <c:formatCode>0</c:formatCode>
                <c:ptCount val="4000"/>
                <c:pt idx="0">
                  <c:v>3.8</c:v>
                </c:pt>
                <c:pt idx="1">
                  <c:v>4.3</c:v>
                </c:pt>
                <c:pt idx="2">
                  <c:v>1</c:v>
                </c:pt>
                <c:pt idx="3">
                  <c:v>5</c:v>
                </c:pt>
                <c:pt idx="4">
                  <c:v>2.5</c:v>
                </c:pt>
                <c:pt idx="5">
                  <c:v>4.7</c:v>
                </c:pt>
                <c:pt idx="6">
                  <c:v>0</c:v>
                </c:pt>
                <c:pt idx="7">
                  <c:v>4.0999999999999996</c:v>
                </c:pt>
                <c:pt idx="8">
                  <c:v>3</c:v>
                </c:pt>
                <c:pt idx="9">
                  <c:v>0</c:v>
                </c:pt>
                <c:pt idx="10">
                  <c:v>4.2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4.4000000000000004</c:v>
                </c:pt>
                <c:pt idx="15">
                  <c:v>3.4</c:v>
                </c:pt>
                <c:pt idx="16">
                  <c:v>1</c:v>
                </c:pt>
                <c:pt idx="17">
                  <c:v>0</c:v>
                </c:pt>
                <c:pt idx="18">
                  <c:v>4.0999999999999996</c:v>
                </c:pt>
                <c:pt idx="19">
                  <c:v>0</c:v>
                </c:pt>
                <c:pt idx="20">
                  <c:v>0</c:v>
                </c:pt>
                <c:pt idx="21">
                  <c:v>3.9</c:v>
                </c:pt>
                <c:pt idx="22">
                  <c:v>4.4000000000000004</c:v>
                </c:pt>
                <c:pt idx="23">
                  <c:v>4.5999999999999996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4.5999999999999996</c:v>
                </c:pt>
                <c:pt idx="30">
                  <c:v>2.9</c:v>
                </c:pt>
                <c:pt idx="31">
                  <c:v>4.2</c:v>
                </c:pt>
                <c:pt idx="32">
                  <c:v>0</c:v>
                </c:pt>
                <c:pt idx="33">
                  <c:v>4.2</c:v>
                </c:pt>
                <c:pt idx="34">
                  <c:v>1.6</c:v>
                </c:pt>
                <c:pt idx="35">
                  <c:v>4.7</c:v>
                </c:pt>
                <c:pt idx="36">
                  <c:v>1</c:v>
                </c:pt>
                <c:pt idx="37">
                  <c:v>0</c:v>
                </c:pt>
                <c:pt idx="38">
                  <c:v>0</c:v>
                </c:pt>
                <c:pt idx="39">
                  <c:v>3.3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3.2</c:v>
                </c:pt>
                <c:pt idx="44">
                  <c:v>2</c:v>
                </c:pt>
                <c:pt idx="45">
                  <c:v>3.6</c:v>
                </c:pt>
                <c:pt idx="46">
                  <c:v>0</c:v>
                </c:pt>
                <c:pt idx="47">
                  <c:v>0</c:v>
                </c:pt>
                <c:pt idx="48">
                  <c:v>4.5999999999999996</c:v>
                </c:pt>
                <c:pt idx="49">
                  <c:v>4</c:v>
                </c:pt>
                <c:pt idx="50">
                  <c:v>4.8</c:v>
                </c:pt>
                <c:pt idx="51">
                  <c:v>0</c:v>
                </c:pt>
                <c:pt idx="52">
                  <c:v>0</c:v>
                </c:pt>
                <c:pt idx="53">
                  <c:v>2.8</c:v>
                </c:pt>
                <c:pt idx="54">
                  <c:v>3.6</c:v>
                </c:pt>
                <c:pt idx="55">
                  <c:v>4.3</c:v>
                </c:pt>
                <c:pt idx="56">
                  <c:v>0</c:v>
                </c:pt>
                <c:pt idx="57">
                  <c:v>0</c:v>
                </c:pt>
                <c:pt idx="58">
                  <c:v>3.4</c:v>
                </c:pt>
                <c:pt idx="59">
                  <c:v>4.8</c:v>
                </c:pt>
                <c:pt idx="60">
                  <c:v>1.6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3.4</c:v>
                </c:pt>
                <c:pt idx="69">
                  <c:v>5</c:v>
                </c:pt>
                <c:pt idx="70">
                  <c:v>0</c:v>
                </c:pt>
                <c:pt idx="71">
                  <c:v>2.6</c:v>
                </c:pt>
                <c:pt idx="72">
                  <c:v>0</c:v>
                </c:pt>
                <c:pt idx="73">
                  <c:v>3.8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2.9</c:v>
                </c:pt>
                <c:pt idx="83">
                  <c:v>2</c:v>
                </c:pt>
                <c:pt idx="84">
                  <c:v>0</c:v>
                </c:pt>
                <c:pt idx="85">
                  <c:v>4.5</c:v>
                </c:pt>
                <c:pt idx="86">
                  <c:v>3.5</c:v>
                </c:pt>
                <c:pt idx="87">
                  <c:v>4.5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4.3</c:v>
                </c:pt>
                <c:pt idx="93">
                  <c:v>0</c:v>
                </c:pt>
                <c:pt idx="94">
                  <c:v>4.5999999999999996</c:v>
                </c:pt>
                <c:pt idx="95">
                  <c:v>3.5</c:v>
                </c:pt>
                <c:pt idx="96">
                  <c:v>0</c:v>
                </c:pt>
                <c:pt idx="97">
                  <c:v>4.8</c:v>
                </c:pt>
                <c:pt idx="98">
                  <c:v>3.7</c:v>
                </c:pt>
                <c:pt idx="99">
                  <c:v>0</c:v>
                </c:pt>
                <c:pt idx="100">
                  <c:v>0</c:v>
                </c:pt>
                <c:pt idx="101">
                  <c:v>4.4000000000000004</c:v>
                </c:pt>
                <c:pt idx="102">
                  <c:v>4.7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4.0999999999999996</c:v>
                </c:pt>
                <c:pt idx="109">
                  <c:v>0</c:v>
                </c:pt>
                <c:pt idx="110">
                  <c:v>3.6</c:v>
                </c:pt>
                <c:pt idx="111">
                  <c:v>4.9000000000000004</c:v>
                </c:pt>
                <c:pt idx="112">
                  <c:v>0</c:v>
                </c:pt>
                <c:pt idx="113">
                  <c:v>4.3</c:v>
                </c:pt>
                <c:pt idx="114">
                  <c:v>0</c:v>
                </c:pt>
                <c:pt idx="115">
                  <c:v>4.9000000000000004</c:v>
                </c:pt>
                <c:pt idx="116">
                  <c:v>5</c:v>
                </c:pt>
                <c:pt idx="117">
                  <c:v>3</c:v>
                </c:pt>
                <c:pt idx="118">
                  <c:v>0</c:v>
                </c:pt>
                <c:pt idx="119">
                  <c:v>5</c:v>
                </c:pt>
                <c:pt idx="120">
                  <c:v>4.3</c:v>
                </c:pt>
                <c:pt idx="121">
                  <c:v>4.3</c:v>
                </c:pt>
                <c:pt idx="122">
                  <c:v>0</c:v>
                </c:pt>
                <c:pt idx="123">
                  <c:v>1.3</c:v>
                </c:pt>
                <c:pt idx="124">
                  <c:v>3.4</c:v>
                </c:pt>
                <c:pt idx="125">
                  <c:v>5</c:v>
                </c:pt>
                <c:pt idx="126">
                  <c:v>0</c:v>
                </c:pt>
                <c:pt idx="127">
                  <c:v>0</c:v>
                </c:pt>
                <c:pt idx="128">
                  <c:v>4.7</c:v>
                </c:pt>
                <c:pt idx="129">
                  <c:v>5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</c:v>
                </c:pt>
                <c:pt idx="136">
                  <c:v>0</c:v>
                </c:pt>
                <c:pt idx="137">
                  <c:v>4.8</c:v>
                </c:pt>
                <c:pt idx="138">
                  <c:v>4.3</c:v>
                </c:pt>
                <c:pt idx="139">
                  <c:v>0</c:v>
                </c:pt>
                <c:pt idx="140">
                  <c:v>1.6</c:v>
                </c:pt>
                <c:pt idx="141">
                  <c:v>4.5999999999999996</c:v>
                </c:pt>
                <c:pt idx="142">
                  <c:v>4.2</c:v>
                </c:pt>
                <c:pt idx="143">
                  <c:v>2.9</c:v>
                </c:pt>
                <c:pt idx="144">
                  <c:v>3.6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4.0999999999999996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4.2</c:v>
                </c:pt>
                <c:pt idx="155">
                  <c:v>3.5</c:v>
                </c:pt>
                <c:pt idx="156">
                  <c:v>0</c:v>
                </c:pt>
                <c:pt idx="157">
                  <c:v>1</c:v>
                </c:pt>
                <c:pt idx="158">
                  <c:v>2.6</c:v>
                </c:pt>
                <c:pt idx="159">
                  <c:v>4.5999999999999996</c:v>
                </c:pt>
                <c:pt idx="160">
                  <c:v>0</c:v>
                </c:pt>
                <c:pt idx="161">
                  <c:v>0</c:v>
                </c:pt>
                <c:pt idx="162">
                  <c:v>5</c:v>
                </c:pt>
                <c:pt idx="163">
                  <c:v>3.6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2.9</c:v>
                </c:pt>
                <c:pt idx="173">
                  <c:v>3</c:v>
                </c:pt>
                <c:pt idx="174">
                  <c:v>0</c:v>
                </c:pt>
                <c:pt idx="175">
                  <c:v>2.5</c:v>
                </c:pt>
                <c:pt idx="176">
                  <c:v>4.3</c:v>
                </c:pt>
                <c:pt idx="177">
                  <c:v>2.1</c:v>
                </c:pt>
                <c:pt idx="178">
                  <c:v>3.5</c:v>
                </c:pt>
                <c:pt idx="179">
                  <c:v>0</c:v>
                </c:pt>
                <c:pt idx="180">
                  <c:v>4.2</c:v>
                </c:pt>
                <c:pt idx="181">
                  <c:v>0</c:v>
                </c:pt>
                <c:pt idx="182">
                  <c:v>4</c:v>
                </c:pt>
                <c:pt idx="183">
                  <c:v>0</c:v>
                </c:pt>
                <c:pt idx="184">
                  <c:v>0</c:v>
                </c:pt>
                <c:pt idx="185">
                  <c:v>4.5</c:v>
                </c:pt>
                <c:pt idx="186">
                  <c:v>5</c:v>
                </c:pt>
                <c:pt idx="187">
                  <c:v>1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2</c:v>
                </c:pt>
                <c:pt idx="193">
                  <c:v>4.3</c:v>
                </c:pt>
                <c:pt idx="194">
                  <c:v>3.9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3.3</c:v>
                </c:pt>
                <c:pt idx="201">
                  <c:v>3.9</c:v>
                </c:pt>
                <c:pt idx="202">
                  <c:v>0</c:v>
                </c:pt>
                <c:pt idx="203">
                  <c:v>0</c:v>
                </c:pt>
                <c:pt idx="204">
                  <c:v>2</c:v>
                </c:pt>
                <c:pt idx="205">
                  <c:v>2.9</c:v>
                </c:pt>
                <c:pt idx="206">
                  <c:v>0</c:v>
                </c:pt>
                <c:pt idx="207">
                  <c:v>4.5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2.5</c:v>
                </c:pt>
                <c:pt idx="212">
                  <c:v>5</c:v>
                </c:pt>
                <c:pt idx="213">
                  <c:v>0</c:v>
                </c:pt>
                <c:pt idx="214">
                  <c:v>4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3.5</c:v>
                </c:pt>
                <c:pt idx="219">
                  <c:v>4.0999999999999996</c:v>
                </c:pt>
                <c:pt idx="220">
                  <c:v>3.3</c:v>
                </c:pt>
                <c:pt idx="221">
                  <c:v>4.4000000000000004</c:v>
                </c:pt>
                <c:pt idx="222">
                  <c:v>0</c:v>
                </c:pt>
                <c:pt idx="223">
                  <c:v>5</c:v>
                </c:pt>
                <c:pt idx="224">
                  <c:v>0</c:v>
                </c:pt>
                <c:pt idx="225">
                  <c:v>0</c:v>
                </c:pt>
                <c:pt idx="226">
                  <c:v>3.2</c:v>
                </c:pt>
                <c:pt idx="227">
                  <c:v>0</c:v>
                </c:pt>
                <c:pt idx="228">
                  <c:v>3</c:v>
                </c:pt>
                <c:pt idx="229">
                  <c:v>4.0999999999999996</c:v>
                </c:pt>
                <c:pt idx="230">
                  <c:v>2</c:v>
                </c:pt>
                <c:pt idx="231">
                  <c:v>0</c:v>
                </c:pt>
                <c:pt idx="232">
                  <c:v>4.4000000000000004</c:v>
                </c:pt>
                <c:pt idx="233">
                  <c:v>4.4000000000000004</c:v>
                </c:pt>
                <c:pt idx="234">
                  <c:v>3.1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4.4000000000000004</c:v>
                </c:pt>
                <c:pt idx="238">
                  <c:v>3.7</c:v>
                </c:pt>
                <c:pt idx="239">
                  <c:v>4.8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2.9</c:v>
                </c:pt>
                <c:pt idx="250">
                  <c:v>1</c:v>
                </c:pt>
                <c:pt idx="251">
                  <c:v>4.2</c:v>
                </c:pt>
                <c:pt idx="252">
                  <c:v>4</c:v>
                </c:pt>
                <c:pt idx="253">
                  <c:v>0</c:v>
                </c:pt>
                <c:pt idx="254">
                  <c:v>4.3</c:v>
                </c:pt>
                <c:pt idx="255">
                  <c:v>0</c:v>
                </c:pt>
                <c:pt idx="256">
                  <c:v>4</c:v>
                </c:pt>
                <c:pt idx="257">
                  <c:v>3.5</c:v>
                </c:pt>
                <c:pt idx="258">
                  <c:v>0</c:v>
                </c:pt>
                <c:pt idx="259">
                  <c:v>1</c:v>
                </c:pt>
                <c:pt idx="260">
                  <c:v>5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3.7</c:v>
                </c:pt>
                <c:pt idx="265">
                  <c:v>3.7</c:v>
                </c:pt>
                <c:pt idx="266">
                  <c:v>0</c:v>
                </c:pt>
                <c:pt idx="267">
                  <c:v>0</c:v>
                </c:pt>
                <c:pt idx="268">
                  <c:v>5</c:v>
                </c:pt>
                <c:pt idx="269">
                  <c:v>0</c:v>
                </c:pt>
                <c:pt idx="270">
                  <c:v>0</c:v>
                </c:pt>
                <c:pt idx="271">
                  <c:v>4.0999999999999996</c:v>
                </c:pt>
                <c:pt idx="272">
                  <c:v>0</c:v>
                </c:pt>
                <c:pt idx="273">
                  <c:v>5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5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3</c:v>
                </c:pt>
                <c:pt idx="287">
                  <c:v>5</c:v>
                </c:pt>
                <c:pt idx="288">
                  <c:v>3</c:v>
                </c:pt>
                <c:pt idx="289">
                  <c:v>4.5</c:v>
                </c:pt>
                <c:pt idx="290">
                  <c:v>3.8</c:v>
                </c:pt>
                <c:pt idx="291">
                  <c:v>4.5</c:v>
                </c:pt>
                <c:pt idx="292">
                  <c:v>4.7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4</c:v>
                </c:pt>
                <c:pt idx="299">
                  <c:v>3.8</c:v>
                </c:pt>
                <c:pt idx="300">
                  <c:v>3.6</c:v>
                </c:pt>
                <c:pt idx="301">
                  <c:v>0</c:v>
                </c:pt>
                <c:pt idx="302">
                  <c:v>0</c:v>
                </c:pt>
                <c:pt idx="303">
                  <c:v>4.0999999999999996</c:v>
                </c:pt>
                <c:pt idx="304">
                  <c:v>0</c:v>
                </c:pt>
                <c:pt idx="305">
                  <c:v>3.6</c:v>
                </c:pt>
                <c:pt idx="306">
                  <c:v>4.5999999999999996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4.7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4.5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4.7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4.8</c:v>
                </c:pt>
                <c:pt idx="332">
                  <c:v>0</c:v>
                </c:pt>
                <c:pt idx="333">
                  <c:v>3.7</c:v>
                </c:pt>
                <c:pt idx="334">
                  <c:v>4.7</c:v>
                </c:pt>
                <c:pt idx="335">
                  <c:v>0</c:v>
                </c:pt>
                <c:pt idx="336">
                  <c:v>4.5999999999999996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4.3</c:v>
                </c:pt>
                <c:pt idx="341">
                  <c:v>4.0999999999999996</c:v>
                </c:pt>
                <c:pt idx="342">
                  <c:v>4.5999999999999996</c:v>
                </c:pt>
                <c:pt idx="343">
                  <c:v>0</c:v>
                </c:pt>
                <c:pt idx="344">
                  <c:v>3.2</c:v>
                </c:pt>
                <c:pt idx="345">
                  <c:v>3.6</c:v>
                </c:pt>
                <c:pt idx="346">
                  <c:v>2.6</c:v>
                </c:pt>
                <c:pt idx="347">
                  <c:v>4.8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3.1</c:v>
                </c:pt>
                <c:pt idx="352">
                  <c:v>0</c:v>
                </c:pt>
                <c:pt idx="353">
                  <c:v>0</c:v>
                </c:pt>
                <c:pt idx="354">
                  <c:v>3.9</c:v>
                </c:pt>
                <c:pt idx="355">
                  <c:v>0</c:v>
                </c:pt>
                <c:pt idx="356">
                  <c:v>3.1</c:v>
                </c:pt>
                <c:pt idx="357">
                  <c:v>3.6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3.7</c:v>
                </c:pt>
                <c:pt idx="364">
                  <c:v>0</c:v>
                </c:pt>
                <c:pt idx="365">
                  <c:v>0</c:v>
                </c:pt>
                <c:pt idx="366">
                  <c:v>4</c:v>
                </c:pt>
                <c:pt idx="367">
                  <c:v>3.4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4.2</c:v>
                </c:pt>
                <c:pt idx="373">
                  <c:v>2</c:v>
                </c:pt>
                <c:pt idx="374">
                  <c:v>5</c:v>
                </c:pt>
                <c:pt idx="375">
                  <c:v>3</c:v>
                </c:pt>
                <c:pt idx="376">
                  <c:v>0</c:v>
                </c:pt>
                <c:pt idx="377">
                  <c:v>3.6</c:v>
                </c:pt>
                <c:pt idx="378">
                  <c:v>0</c:v>
                </c:pt>
                <c:pt idx="379">
                  <c:v>0</c:v>
                </c:pt>
                <c:pt idx="380">
                  <c:v>3.5</c:v>
                </c:pt>
                <c:pt idx="381">
                  <c:v>4.4000000000000004</c:v>
                </c:pt>
                <c:pt idx="382">
                  <c:v>3.2</c:v>
                </c:pt>
                <c:pt idx="383">
                  <c:v>0</c:v>
                </c:pt>
                <c:pt idx="384">
                  <c:v>0</c:v>
                </c:pt>
                <c:pt idx="385">
                  <c:v>4.0999999999999996</c:v>
                </c:pt>
                <c:pt idx="386">
                  <c:v>3.8</c:v>
                </c:pt>
                <c:pt idx="387">
                  <c:v>0</c:v>
                </c:pt>
                <c:pt idx="388">
                  <c:v>0</c:v>
                </c:pt>
                <c:pt idx="389">
                  <c:v>5</c:v>
                </c:pt>
                <c:pt idx="390">
                  <c:v>4.8</c:v>
                </c:pt>
                <c:pt idx="391">
                  <c:v>5</c:v>
                </c:pt>
                <c:pt idx="392">
                  <c:v>4.5</c:v>
                </c:pt>
                <c:pt idx="393">
                  <c:v>2.4</c:v>
                </c:pt>
                <c:pt idx="394">
                  <c:v>0</c:v>
                </c:pt>
                <c:pt idx="395">
                  <c:v>3.5</c:v>
                </c:pt>
                <c:pt idx="396">
                  <c:v>4.0999999999999996</c:v>
                </c:pt>
                <c:pt idx="397">
                  <c:v>0</c:v>
                </c:pt>
                <c:pt idx="398">
                  <c:v>4.5</c:v>
                </c:pt>
                <c:pt idx="399">
                  <c:v>0</c:v>
                </c:pt>
                <c:pt idx="400">
                  <c:v>0</c:v>
                </c:pt>
                <c:pt idx="401">
                  <c:v>4.2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3.5</c:v>
                </c:pt>
                <c:pt idx="408">
                  <c:v>3.8</c:v>
                </c:pt>
                <c:pt idx="409">
                  <c:v>4</c:v>
                </c:pt>
                <c:pt idx="410">
                  <c:v>0</c:v>
                </c:pt>
                <c:pt idx="411">
                  <c:v>4</c:v>
                </c:pt>
                <c:pt idx="412">
                  <c:v>3.5</c:v>
                </c:pt>
                <c:pt idx="413">
                  <c:v>1.5</c:v>
                </c:pt>
                <c:pt idx="414">
                  <c:v>4.2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5</c:v>
                </c:pt>
                <c:pt idx="419">
                  <c:v>0</c:v>
                </c:pt>
                <c:pt idx="420">
                  <c:v>4.5999999999999996</c:v>
                </c:pt>
                <c:pt idx="421">
                  <c:v>4</c:v>
                </c:pt>
                <c:pt idx="422">
                  <c:v>0</c:v>
                </c:pt>
                <c:pt idx="423">
                  <c:v>0</c:v>
                </c:pt>
                <c:pt idx="424">
                  <c:v>3.9</c:v>
                </c:pt>
                <c:pt idx="425">
                  <c:v>1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5</c:v>
                </c:pt>
                <c:pt idx="434">
                  <c:v>3.7</c:v>
                </c:pt>
                <c:pt idx="435">
                  <c:v>0</c:v>
                </c:pt>
                <c:pt idx="436">
                  <c:v>4.3</c:v>
                </c:pt>
                <c:pt idx="437">
                  <c:v>0</c:v>
                </c:pt>
                <c:pt idx="438">
                  <c:v>4</c:v>
                </c:pt>
                <c:pt idx="439">
                  <c:v>0</c:v>
                </c:pt>
                <c:pt idx="440">
                  <c:v>3.9</c:v>
                </c:pt>
                <c:pt idx="441">
                  <c:v>4.9000000000000004</c:v>
                </c:pt>
                <c:pt idx="442">
                  <c:v>4</c:v>
                </c:pt>
                <c:pt idx="443">
                  <c:v>3.8</c:v>
                </c:pt>
                <c:pt idx="444">
                  <c:v>4</c:v>
                </c:pt>
                <c:pt idx="445">
                  <c:v>0</c:v>
                </c:pt>
                <c:pt idx="446">
                  <c:v>5</c:v>
                </c:pt>
                <c:pt idx="447">
                  <c:v>4.0999999999999996</c:v>
                </c:pt>
                <c:pt idx="448">
                  <c:v>0</c:v>
                </c:pt>
                <c:pt idx="449">
                  <c:v>0</c:v>
                </c:pt>
                <c:pt idx="450">
                  <c:v>5</c:v>
                </c:pt>
                <c:pt idx="451">
                  <c:v>0</c:v>
                </c:pt>
                <c:pt idx="452">
                  <c:v>5</c:v>
                </c:pt>
                <c:pt idx="453">
                  <c:v>2.8</c:v>
                </c:pt>
                <c:pt idx="454">
                  <c:v>4.2</c:v>
                </c:pt>
                <c:pt idx="455">
                  <c:v>0</c:v>
                </c:pt>
                <c:pt idx="456">
                  <c:v>0</c:v>
                </c:pt>
                <c:pt idx="457">
                  <c:v>3.7</c:v>
                </c:pt>
                <c:pt idx="458">
                  <c:v>1</c:v>
                </c:pt>
                <c:pt idx="459">
                  <c:v>0</c:v>
                </c:pt>
                <c:pt idx="460">
                  <c:v>4</c:v>
                </c:pt>
                <c:pt idx="461">
                  <c:v>0</c:v>
                </c:pt>
                <c:pt idx="462">
                  <c:v>3.3</c:v>
                </c:pt>
                <c:pt idx="463">
                  <c:v>0</c:v>
                </c:pt>
                <c:pt idx="464">
                  <c:v>3.4</c:v>
                </c:pt>
                <c:pt idx="465">
                  <c:v>0</c:v>
                </c:pt>
                <c:pt idx="466">
                  <c:v>2</c:v>
                </c:pt>
                <c:pt idx="467">
                  <c:v>0</c:v>
                </c:pt>
                <c:pt idx="468">
                  <c:v>4.5999999999999996</c:v>
                </c:pt>
                <c:pt idx="469">
                  <c:v>0</c:v>
                </c:pt>
                <c:pt idx="470">
                  <c:v>2.8</c:v>
                </c:pt>
                <c:pt idx="471">
                  <c:v>2.6</c:v>
                </c:pt>
                <c:pt idx="472">
                  <c:v>4.3</c:v>
                </c:pt>
                <c:pt idx="473">
                  <c:v>3.7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3.4</c:v>
                </c:pt>
                <c:pt idx="481">
                  <c:v>4.5999999999999996</c:v>
                </c:pt>
                <c:pt idx="482">
                  <c:v>3.3</c:v>
                </c:pt>
                <c:pt idx="483">
                  <c:v>4.0999999999999996</c:v>
                </c:pt>
                <c:pt idx="484">
                  <c:v>4</c:v>
                </c:pt>
                <c:pt idx="485">
                  <c:v>0</c:v>
                </c:pt>
                <c:pt idx="486">
                  <c:v>4.9000000000000004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4.7</c:v>
                </c:pt>
                <c:pt idx="491">
                  <c:v>4.5</c:v>
                </c:pt>
                <c:pt idx="492">
                  <c:v>0</c:v>
                </c:pt>
                <c:pt idx="493">
                  <c:v>4.5999999999999996</c:v>
                </c:pt>
                <c:pt idx="494">
                  <c:v>4.5</c:v>
                </c:pt>
                <c:pt idx="495">
                  <c:v>4.5</c:v>
                </c:pt>
                <c:pt idx="496">
                  <c:v>3.3</c:v>
                </c:pt>
                <c:pt idx="497">
                  <c:v>4</c:v>
                </c:pt>
                <c:pt idx="498">
                  <c:v>4.5</c:v>
                </c:pt>
                <c:pt idx="499">
                  <c:v>2</c:v>
                </c:pt>
                <c:pt idx="500">
                  <c:v>4.0999999999999996</c:v>
                </c:pt>
                <c:pt idx="501">
                  <c:v>3.4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2.5</c:v>
                </c:pt>
                <c:pt idx="507">
                  <c:v>4.0999999999999996</c:v>
                </c:pt>
                <c:pt idx="508">
                  <c:v>5</c:v>
                </c:pt>
                <c:pt idx="509">
                  <c:v>4</c:v>
                </c:pt>
                <c:pt idx="510">
                  <c:v>0</c:v>
                </c:pt>
                <c:pt idx="511">
                  <c:v>2</c:v>
                </c:pt>
                <c:pt idx="512">
                  <c:v>4.4000000000000004</c:v>
                </c:pt>
                <c:pt idx="513">
                  <c:v>3.7</c:v>
                </c:pt>
                <c:pt idx="514">
                  <c:v>2.6</c:v>
                </c:pt>
                <c:pt idx="515">
                  <c:v>4.5999999999999996</c:v>
                </c:pt>
                <c:pt idx="516">
                  <c:v>3.5</c:v>
                </c:pt>
                <c:pt idx="517">
                  <c:v>4.8</c:v>
                </c:pt>
                <c:pt idx="518">
                  <c:v>4.5</c:v>
                </c:pt>
                <c:pt idx="519">
                  <c:v>0</c:v>
                </c:pt>
                <c:pt idx="520">
                  <c:v>3</c:v>
                </c:pt>
                <c:pt idx="521">
                  <c:v>0</c:v>
                </c:pt>
                <c:pt idx="522">
                  <c:v>0</c:v>
                </c:pt>
                <c:pt idx="523">
                  <c:v>4.0999999999999996</c:v>
                </c:pt>
                <c:pt idx="524">
                  <c:v>0</c:v>
                </c:pt>
                <c:pt idx="525">
                  <c:v>4</c:v>
                </c:pt>
                <c:pt idx="526">
                  <c:v>4.5999999999999996</c:v>
                </c:pt>
                <c:pt idx="527">
                  <c:v>4.4000000000000004</c:v>
                </c:pt>
                <c:pt idx="528">
                  <c:v>0</c:v>
                </c:pt>
                <c:pt idx="529">
                  <c:v>0</c:v>
                </c:pt>
                <c:pt idx="530">
                  <c:v>4.2</c:v>
                </c:pt>
                <c:pt idx="531">
                  <c:v>3</c:v>
                </c:pt>
                <c:pt idx="532">
                  <c:v>4.5999999999999996</c:v>
                </c:pt>
                <c:pt idx="533">
                  <c:v>3.7</c:v>
                </c:pt>
                <c:pt idx="534">
                  <c:v>0</c:v>
                </c:pt>
                <c:pt idx="535">
                  <c:v>4.2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4.0999999999999996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4.5999999999999996</c:v>
                </c:pt>
                <c:pt idx="545">
                  <c:v>3.3</c:v>
                </c:pt>
                <c:pt idx="546">
                  <c:v>4.4000000000000004</c:v>
                </c:pt>
                <c:pt idx="547">
                  <c:v>0</c:v>
                </c:pt>
                <c:pt idx="548">
                  <c:v>4.4000000000000004</c:v>
                </c:pt>
                <c:pt idx="549">
                  <c:v>3.9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2.5</c:v>
                </c:pt>
                <c:pt idx="555">
                  <c:v>0</c:v>
                </c:pt>
                <c:pt idx="556">
                  <c:v>2</c:v>
                </c:pt>
                <c:pt idx="557">
                  <c:v>4</c:v>
                </c:pt>
                <c:pt idx="558">
                  <c:v>0</c:v>
                </c:pt>
                <c:pt idx="559">
                  <c:v>3.3</c:v>
                </c:pt>
                <c:pt idx="560">
                  <c:v>3.8</c:v>
                </c:pt>
                <c:pt idx="561">
                  <c:v>0</c:v>
                </c:pt>
                <c:pt idx="562">
                  <c:v>5</c:v>
                </c:pt>
                <c:pt idx="563">
                  <c:v>4.4000000000000004</c:v>
                </c:pt>
                <c:pt idx="564">
                  <c:v>4</c:v>
                </c:pt>
                <c:pt idx="565">
                  <c:v>4.5999999999999996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3.1</c:v>
                </c:pt>
                <c:pt idx="570">
                  <c:v>4</c:v>
                </c:pt>
                <c:pt idx="571">
                  <c:v>0</c:v>
                </c:pt>
                <c:pt idx="572">
                  <c:v>0</c:v>
                </c:pt>
                <c:pt idx="573">
                  <c:v>3.8</c:v>
                </c:pt>
                <c:pt idx="574">
                  <c:v>3.6</c:v>
                </c:pt>
                <c:pt idx="575">
                  <c:v>4.5</c:v>
                </c:pt>
                <c:pt idx="576">
                  <c:v>2.6</c:v>
                </c:pt>
                <c:pt idx="577">
                  <c:v>3.8</c:v>
                </c:pt>
                <c:pt idx="578">
                  <c:v>0</c:v>
                </c:pt>
                <c:pt idx="579">
                  <c:v>3.5</c:v>
                </c:pt>
                <c:pt idx="580">
                  <c:v>4.5</c:v>
                </c:pt>
                <c:pt idx="581">
                  <c:v>2.6</c:v>
                </c:pt>
                <c:pt idx="582">
                  <c:v>0</c:v>
                </c:pt>
                <c:pt idx="583">
                  <c:v>3.6</c:v>
                </c:pt>
                <c:pt idx="584">
                  <c:v>4.3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4.8</c:v>
                </c:pt>
                <c:pt idx="592">
                  <c:v>3.2</c:v>
                </c:pt>
                <c:pt idx="593">
                  <c:v>1.6</c:v>
                </c:pt>
                <c:pt idx="594">
                  <c:v>2</c:v>
                </c:pt>
                <c:pt idx="595">
                  <c:v>0</c:v>
                </c:pt>
                <c:pt idx="596">
                  <c:v>2.2999999999999998</c:v>
                </c:pt>
                <c:pt idx="597">
                  <c:v>3.6</c:v>
                </c:pt>
                <c:pt idx="598">
                  <c:v>0</c:v>
                </c:pt>
                <c:pt idx="599">
                  <c:v>4.0999999999999996</c:v>
                </c:pt>
                <c:pt idx="600">
                  <c:v>3.3</c:v>
                </c:pt>
                <c:pt idx="601">
                  <c:v>0</c:v>
                </c:pt>
                <c:pt idx="602">
                  <c:v>4.5</c:v>
                </c:pt>
                <c:pt idx="603">
                  <c:v>0</c:v>
                </c:pt>
                <c:pt idx="604">
                  <c:v>3.6</c:v>
                </c:pt>
                <c:pt idx="605">
                  <c:v>0</c:v>
                </c:pt>
                <c:pt idx="606">
                  <c:v>4.5999999999999996</c:v>
                </c:pt>
                <c:pt idx="607">
                  <c:v>3.3</c:v>
                </c:pt>
                <c:pt idx="608">
                  <c:v>1</c:v>
                </c:pt>
                <c:pt idx="609">
                  <c:v>0</c:v>
                </c:pt>
                <c:pt idx="610">
                  <c:v>4.5</c:v>
                </c:pt>
                <c:pt idx="611">
                  <c:v>2.2999999999999998</c:v>
                </c:pt>
                <c:pt idx="612">
                  <c:v>3.4</c:v>
                </c:pt>
                <c:pt idx="613">
                  <c:v>4</c:v>
                </c:pt>
                <c:pt idx="614">
                  <c:v>3.6</c:v>
                </c:pt>
                <c:pt idx="615">
                  <c:v>2.7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3.1</c:v>
                </c:pt>
                <c:pt idx="621">
                  <c:v>0</c:v>
                </c:pt>
                <c:pt idx="622">
                  <c:v>4.5</c:v>
                </c:pt>
                <c:pt idx="623">
                  <c:v>3.4</c:v>
                </c:pt>
                <c:pt idx="624">
                  <c:v>4.5999999999999996</c:v>
                </c:pt>
                <c:pt idx="625">
                  <c:v>3.3</c:v>
                </c:pt>
                <c:pt idx="626">
                  <c:v>2</c:v>
                </c:pt>
                <c:pt idx="627">
                  <c:v>3.8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3.4</c:v>
                </c:pt>
                <c:pt idx="632">
                  <c:v>0</c:v>
                </c:pt>
                <c:pt idx="633">
                  <c:v>3.7</c:v>
                </c:pt>
                <c:pt idx="634">
                  <c:v>4.0999999999999996</c:v>
                </c:pt>
                <c:pt idx="635">
                  <c:v>4.5</c:v>
                </c:pt>
                <c:pt idx="636">
                  <c:v>4.0999999999999996</c:v>
                </c:pt>
                <c:pt idx="637">
                  <c:v>4.5</c:v>
                </c:pt>
                <c:pt idx="638">
                  <c:v>0</c:v>
                </c:pt>
                <c:pt idx="639">
                  <c:v>0</c:v>
                </c:pt>
                <c:pt idx="640">
                  <c:v>2.7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4.5999999999999996</c:v>
                </c:pt>
                <c:pt idx="645">
                  <c:v>2.8</c:v>
                </c:pt>
                <c:pt idx="646">
                  <c:v>5</c:v>
                </c:pt>
                <c:pt idx="647">
                  <c:v>4.3</c:v>
                </c:pt>
                <c:pt idx="648">
                  <c:v>0</c:v>
                </c:pt>
                <c:pt idx="649">
                  <c:v>2.8</c:v>
                </c:pt>
                <c:pt idx="650">
                  <c:v>3.3</c:v>
                </c:pt>
                <c:pt idx="651">
                  <c:v>0</c:v>
                </c:pt>
                <c:pt idx="652">
                  <c:v>4.8</c:v>
                </c:pt>
                <c:pt idx="653">
                  <c:v>3.9</c:v>
                </c:pt>
                <c:pt idx="654">
                  <c:v>2.7</c:v>
                </c:pt>
                <c:pt idx="655">
                  <c:v>0</c:v>
                </c:pt>
                <c:pt idx="656">
                  <c:v>4</c:v>
                </c:pt>
                <c:pt idx="657">
                  <c:v>0</c:v>
                </c:pt>
                <c:pt idx="658">
                  <c:v>0</c:v>
                </c:pt>
                <c:pt idx="659">
                  <c:v>4.2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4.5999999999999996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2.4</c:v>
                </c:pt>
                <c:pt idx="668">
                  <c:v>4</c:v>
                </c:pt>
                <c:pt idx="669">
                  <c:v>0</c:v>
                </c:pt>
                <c:pt idx="670">
                  <c:v>0</c:v>
                </c:pt>
                <c:pt idx="671">
                  <c:v>3.7</c:v>
                </c:pt>
                <c:pt idx="672">
                  <c:v>4.5999999999999996</c:v>
                </c:pt>
                <c:pt idx="673">
                  <c:v>4.8</c:v>
                </c:pt>
                <c:pt idx="674">
                  <c:v>3.6</c:v>
                </c:pt>
                <c:pt idx="675">
                  <c:v>4.5999999999999996</c:v>
                </c:pt>
                <c:pt idx="676">
                  <c:v>0</c:v>
                </c:pt>
                <c:pt idx="677">
                  <c:v>3.9</c:v>
                </c:pt>
                <c:pt idx="678">
                  <c:v>5</c:v>
                </c:pt>
                <c:pt idx="679">
                  <c:v>5</c:v>
                </c:pt>
                <c:pt idx="680">
                  <c:v>4.5999999999999996</c:v>
                </c:pt>
                <c:pt idx="681">
                  <c:v>0</c:v>
                </c:pt>
                <c:pt idx="682">
                  <c:v>4.0999999999999996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4.5999999999999996</c:v>
                </c:pt>
                <c:pt idx="687">
                  <c:v>5</c:v>
                </c:pt>
                <c:pt idx="688">
                  <c:v>0</c:v>
                </c:pt>
                <c:pt idx="689">
                  <c:v>2.9</c:v>
                </c:pt>
                <c:pt idx="690">
                  <c:v>4.0999999999999996</c:v>
                </c:pt>
                <c:pt idx="691">
                  <c:v>3.3</c:v>
                </c:pt>
                <c:pt idx="692">
                  <c:v>0</c:v>
                </c:pt>
                <c:pt idx="693">
                  <c:v>0</c:v>
                </c:pt>
                <c:pt idx="694">
                  <c:v>3.6</c:v>
                </c:pt>
                <c:pt idx="695">
                  <c:v>2.2999999999999998</c:v>
                </c:pt>
                <c:pt idx="696">
                  <c:v>0</c:v>
                </c:pt>
                <c:pt idx="697">
                  <c:v>4.7</c:v>
                </c:pt>
                <c:pt idx="698">
                  <c:v>4.4000000000000004</c:v>
                </c:pt>
                <c:pt idx="699">
                  <c:v>4.4000000000000004</c:v>
                </c:pt>
                <c:pt idx="700">
                  <c:v>0</c:v>
                </c:pt>
                <c:pt idx="701">
                  <c:v>3.1</c:v>
                </c:pt>
                <c:pt idx="702">
                  <c:v>3.7</c:v>
                </c:pt>
                <c:pt idx="703">
                  <c:v>4.2</c:v>
                </c:pt>
                <c:pt idx="704">
                  <c:v>4</c:v>
                </c:pt>
                <c:pt idx="705">
                  <c:v>0</c:v>
                </c:pt>
                <c:pt idx="706">
                  <c:v>0</c:v>
                </c:pt>
                <c:pt idx="707">
                  <c:v>4.5999999999999996</c:v>
                </c:pt>
                <c:pt idx="708">
                  <c:v>4.3</c:v>
                </c:pt>
                <c:pt idx="709">
                  <c:v>0</c:v>
                </c:pt>
                <c:pt idx="710">
                  <c:v>3</c:v>
                </c:pt>
                <c:pt idx="711">
                  <c:v>3.9</c:v>
                </c:pt>
                <c:pt idx="712">
                  <c:v>3.9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3.1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4</c:v>
                </c:pt>
                <c:pt idx="721">
                  <c:v>3.7</c:v>
                </c:pt>
                <c:pt idx="722">
                  <c:v>0</c:v>
                </c:pt>
                <c:pt idx="723">
                  <c:v>0</c:v>
                </c:pt>
                <c:pt idx="724">
                  <c:v>5</c:v>
                </c:pt>
                <c:pt idx="725">
                  <c:v>3.5</c:v>
                </c:pt>
                <c:pt idx="726">
                  <c:v>0</c:v>
                </c:pt>
                <c:pt idx="727">
                  <c:v>3.5</c:v>
                </c:pt>
                <c:pt idx="728">
                  <c:v>4.0999999999999996</c:v>
                </c:pt>
                <c:pt idx="729">
                  <c:v>3.1</c:v>
                </c:pt>
                <c:pt idx="730">
                  <c:v>0</c:v>
                </c:pt>
                <c:pt idx="731">
                  <c:v>1</c:v>
                </c:pt>
                <c:pt idx="732">
                  <c:v>4.5</c:v>
                </c:pt>
                <c:pt idx="733">
                  <c:v>2.2999999999999998</c:v>
                </c:pt>
                <c:pt idx="734">
                  <c:v>3.7</c:v>
                </c:pt>
                <c:pt idx="735">
                  <c:v>0</c:v>
                </c:pt>
                <c:pt idx="736">
                  <c:v>3.3</c:v>
                </c:pt>
                <c:pt idx="737">
                  <c:v>1.6</c:v>
                </c:pt>
                <c:pt idx="738">
                  <c:v>2</c:v>
                </c:pt>
                <c:pt idx="739">
                  <c:v>0</c:v>
                </c:pt>
                <c:pt idx="740">
                  <c:v>4</c:v>
                </c:pt>
                <c:pt idx="741">
                  <c:v>5</c:v>
                </c:pt>
                <c:pt idx="742">
                  <c:v>0</c:v>
                </c:pt>
                <c:pt idx="743">
                  <c:v>3.1</c:v>
                </c:pt>
                <c:pt idx="744">
                  <c:v>0</c:v>
                </c:pt>
                <c:pt idx="745">
                  <c:v>0</c:v>
                </c:pt>
                <c:pt idx="746">
                  <c:v>2.2999999999999998</c:v>
                </c:pt>
                <c:pt idx="747">
                  <c:v>0</c:v>
                </c:pt>
                <c:pt idx="748">
                  <c:v>4.9000000000000004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4.0999999999999996</c:v>
                </c:pt>
                <c:pt idx="754">
                  <c:v>4.3</c:v>
                </c:pt>
                <c:pt idx="755">
                  <c:v>4.4000000000000004</c:v>
                </c:pt>
                <c:pt idx="756">
                  <c:v>0</c:v>
                </c:pt>
                <c:pt idx="757">
                  <c:v>5</c:v>
                </c:pt>
                <c:pt idx="758">
                  <c:v>0</c:v>
                </c:pt>
                <c:pt idx="759">
                  <c:v>3</c:v>
                </c:pt>
                <c:pt idx="760">
                  <c:v>3.8</c:v>
                </c:pt>
                <c:pt idx="761">
                  <c:v>2.9</c:v>
                </c:pt>
                <c:pt idx="762">
                  <c:v>4.2</c:v>
                </c:pt>
                <c:pt idx="763">
                  <c:v>4.2</c:v>
                </c:pt>
                <c:pt idx="764">
                  <c:v>0</c:v>
                </c:pt>
                <c:pt idx="765">
                  <c:v>4.5</c:v>
                </c:pt>
                <c:pt idx="766">
                  <c:v>4.3</c:v>
                </c:pt>
                <c:pt idx="767">
                  <c:v>3.3</c:v>
                </c:pt>
                <c:pt idx="768">
                  <c:v>4.5</c:v>
                </c:pt>
                <c:pt idx="769">
                  <c:v>3.4</c:v>
                </c:pt>
                <c:pt idx="770">
                  <c:v>0</c:v>
                </c:pt>
                <c:pt idx="771">
                  <c:v>3.7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5</c:v>
                </c:pt>
                <c:pt idx="777">
                  <c:v>3.1</c:v>
                </c:pt>
                <c:pt idx="778">
                  <c:v>0</c:v>
                </c:pt>
                <c:pt idx="779">
                  <c:v>4.0999999999999996</c:v>
                </c:pt>
                <c:pt idx="780">
                  <c:v>0</c:v>
                </c:pt>
                <c:pt idx="781">
                  <c:v>5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3.5</c:v>
                </c:pt>
                <c:pt idx="786">
                  <c:v>4.2</c:v>
                </c:pt>
                <c:pt idx="787">
                  <c:v>0</c:v>
                </c:pt>
                <c:pt idx="788">
                  <c:v>0</c:v>
                </c:pt>
                <c:pt idx="789">
                  <c:v>4.4000000000000004</c:v>
                </c:pt>
                <c:pt idx="790">
                  <c:v>3</c:v>
                </c:pt>
                <c:pt idx="791">
                  <c:v>3.2</c:v>
                </c:pt>
                <c:pt idx="792">
                  <c:v>4.5</c:v>
                </c:pt>
                <c:pt idx="793">
                  <c:v>0</c:v>
                </c:pt>
                <c:pt idx="794">
                  <c:v>1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4.8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4.5</c:v>
                </c:pt>
                <c:pt idx="804">
                  <c:v>3.7</c:v>
                </c:pt>
                <c:pt idx="805">
                  <c:v>2.1</c:v>
                </c:pt>
                <c:pt idx="806">
                  <c:v>0</c:v>
                </c:pt>
                <c:pt idx="807">
                  <c:v>3.2</c:v>
                </c:pt>
                <c:pt idx="808">
                  <c:v>0</c:v>
                </c:pt>
                <c:pt idx="809">
                  <c:v>0</c:v>
                </c:pt>
                <c:pt idx="810">
                  <c:v>3.8</c:v>
                </c:pt>
                <c:pt idx="811">
                  <c:v>3.9</c:v>
                </c:pt>
                <c:pt idx="812">
                  <c:v>0</c:v>
                </c:pt>
                <c:pt idx="813">
                  <c:v>3.8</c:v>
                </c:pt>
                <c:pt idx="814">
                  <c:v>4.5999999999999996</c:v>
                </c:pt>
                <c:pt idx="815">
                  <c:v>4.4000000000000004</c:v>
                </c:pt>
                <c:pt idx="816">
                  <c:v>5</c:v>
                </c:pt>
                <c:pt idx="817">
                  <c:v>0</c:v>
                </c:pt>
                <c:pt idx="818">
                  <c:v>3</c:v>
                </c:pt>
                <c:pt idx="819">
                  <c:v>0</c:v>
                </c:pt>
                <c:pt idx="820">
                  <c:v>3.1</c:v>
                </c:pt>
                <c:pt idx="821">
                  <c:v>3.7</c:v>
                </c:pt>
                <c:pt idx="822">
                  <c:v>0</c:v>
                </c:pt>
                <c:pt idx="823">
                  <c:v>3.8</c:v>
                </c:pt>
                <c:pt idx="824">
                  <c:v>0</c:v>
                </c:pt>
                <c:pt idx="825">
                  <c:v>3</c:v>
                </c:pt>
                <c:pt idx="826">
                  <c:v>0</c:v>
                </c:pt>
                <c:pt idx="827">
                  <c:v>0</c:v>
                </c:pt>
                <c:pt idx="828">
                  <c:v>3.3</c:v>
                </c:pt>
                <c:pt idx="829">
                  <c:v>2</c:v>
                </c:pt>
                <c:pt idx="830">
                  <c:v>0</c:v>
                </c:pt>
                <c:pt idx="831">
                  <c:v>0</c:v>
                </c:pt>
                <c:pt idx="832">
                  <c:v>1.6</c:v>
                </c:pt>
                <c:pt idx="833">
                  <c:v>4.0999999999999996</c:v>
                </c:pt>
                <c:pt idx="834">
                  <c:v>0</c:v>
                </c:pt>
                <c:pt idx="835">
                  <c:v>4.2</c:v>
                </c:pt>
                <c:pt idx="836">
                  <c:v>0</c:v>
                </c:pt>
                <c:pt idx="837">
                  <c:v>2.6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4.4000000000000004</c:v>
                </c:pt>
                <c:pt idx="844">
                  <c:v>4.4000000000000004</c:v>
                </c:pt>
                <c:pt idx="845">
                  <c:v>4.3</c:v>
                </c:pt>
                <c:pt idx="846">
                  <c:v>4</c:v>
                </c:pt>
                <c:pt idx="847">
                  <c:v>4.5999999999999996</c:v>
                </c:pt>
                <c:pt idx="848">
                  <c:v>4</c:v>
                </c:pt>
                <c:pt idx="849">
                  <c:v>4.3</c:v>
                </c:pt>
                <c:pt idx="850">
                  <c:v>4.5999999999999996</c:v>
                </c:pt>
                <c:pt idx="851">
                  <c:v>4.0999999999999996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2.5</c:v>
                </c:pt>
                <c:pt idx="856">
                  <c:v>0</c:v>
                </c:pt>
                <c:pt idx="857">
                  <c:v>4.2</c:v>
                </c:pt>
                <c:pt idx="858">
                  <c:v>0</c:v>
                </c:pt>
                <c:pt idx="859">
                  <c:v>3.8</c:v>
                </c:pt>
                <c:pt idx="860">
                  <c:v>0</c:v>
                </c:pt>
                <c:pt idx="861">
                  <c:v>5</c:v>
                </c:pt>
                <c:pt idx="862">
                  <c:v>2.6</c:v>
                </c:pt>
                <c:pt idx="863">
                  <c:v>3.6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4.5</c:v>
                </c:pt>
                <c:pt idx="870">
                  <c:v>0</c:v>
                </c:pt>
                <c:pt idx="871">
                  <c:v>0</c:v>
                </c:pt>
                <c:pt idx="872">
                  <c:v>4.2</c:v>
                </c:pt>
                <c:pt idx="873">
                  <c:v>0</c:v>
                </c:pt>
                <c:pt idx="874">
                  <c:v>3.1</c:v>
                </c:pt>
                <c:pt idx="875">
                  <c:v>0</c:v>
                </c:pt>
                <c:pt idx="876">
                  <c:v>4.2</c:v>
                </c:pt>
                <c:pt idx="877">
                  <c:v>0</c:v>
                </c:pt>
                <c:pt idx="878">
                  <c:v>0</c:v>
                </c:pt>
                <c:pt idx="879">
                  <c:v>3.6</c:v>
                </c:pt>
                <c:pt idx="880">
                  <c:v>2.6</c:v>
                </c:pt>
                <c:pt idx="881">
                  <c:v>5</c:v>
                </c:pt>
                <c:pt idx="882">
                  <c:v>3</c:v>
                </c:pt>
                <c:pt idx="883">
                  <c:v>0</c:v>
                </c:pt>
                <c:pt idx="884">
                  <c:v>4.5</c:v>
                </c:pt>
                <c:pt idx="885">
                  <c:v>0</c:v>
                </c:pt>
                <c:pt idx="886">
                  <c:v>4.2</c:v>
                </c:pt>
                <c:pt idx="887">
                  <c:v>5</c:v>
                </c:pt>
                <c:pt idx="888">
                  <c:v>4.0999999999999996</c:v>
                </c:pt>
                <c:pt idx="889">
                  <c:v>4.0999999999999996</c:v>
                </c:pt>
                <c:pt idx="890">
                  <c:v>3.9</c:v>
                </c:pt>
                <c:pt idx="891">
                  <c:v>3.3</c:v>
                </c:pt>
                <c:pt idx="892">
                  <c:v>5</c:v>
                </c:pt>
                <c:pt idx="893">
                  <c:v>3.9</c:v>
                </c:pt>
                <c:pt idx="894">
                  <c:v>0</c:v>
                </c:pt>
                <c:pt idx="895">
                  <c:v>3.5</c:v>
                </c:pt>
                <c:pt idx="896">
                  <c:v>1</c:v>
                </c:pt>
                <c:pt idx="897">
                  <c:v>1</c:v>
                </c:pt>
                <c:pt idx="898">
                  <c:v>4.7</c:v>
                </c:pt>
                <c:pt idx="899">
                  <c:v>3.7</c:v>
                </c:pt>
                <c:pt idx="900">
                  <c:v>3</c:v>
                </c:pt>
                <c:pt idx="901">
                  <c:v>0</c:v>
                </c:pt>
                <c:pt idx="902">
                  <c:v>4.9000000000000004</c:v>
                </c:pt>
                <c:pt idx="903">
                  <c:v>4.3</c:v>
                </c:pt>
                <c:pt idx="904">
                  <c:v>0</c:v>
                </c:pt>
                <c:pt idx="905">
                  <c:v>3.7</c:v>
                </c:pt>
                <c:pt idx="906">
                  <c:v>4.5999999999999996</c:v>
                </c:pt>
                <c:pt idx="907">
                  <c:v>4.4000000000000004</c:v>
                </c:pt>
                <c:pt idx="908">
                  <c:v>3.9</c:v>
                </c:pt>
                <c:pt idx="909">
                  <c:v>4.4000000000000004</c:v>
                </c:pt>
                <c:pt idx="910">
                  <c:v>3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2.2999999999999998</c:v>
                </c:pt>
                <c:pt idx="916">
                  <c:v>3.1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3.7</c:v>
                </c:pt>
                <c:pt idx="921">
                  <c:v>5</c:v>
                </c:pt>
                <c:pt idx="922">
                  <c:v>0</c:v>
                </c:pt>
                <c:pt idx="923">
                  <c:v>5</c:v>
                </c:pt>
                <c:pt idx="924">
                  <c:v>4</c:v>
                </c:pt>
                <c:pt idx="925">
                  <c:v>0</c:v>
                </c:pt>
                <c:pt idx="926">
                  <c:v>0</c:v>
                </c:pt>
                <c:pt idx="927">
                  <c:v>4.9000000000000004</c:v>
                </c:pt>
                <c:pt idx="928">
                  <c:v>0</c:v>
                </c:pt>
                <c:pt idx="929">
                  <c:v>4.3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4.2</c:v>
                </c:pt>
                <c:pt idx="934">
                  <c:v>0</c:v>
                </c:pt>
                <c:pt idx="935">
                  <c:v>3.7</c:v>
                </c:pt>
                <c:pt idx="936">
                  <c:v>0</c:v>
                </c:pt>
                <c:pt idx="937">
                  <c:v>2.1</c:v>
                </c:pt>
                <c:pt idx="938">
                  <c:v>1.6</c:v>
                </c:pt>
                <c:pt idx="939">
                  <c:v>3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2.8</c:v>
                </c:pt>
                <c:pt idx="944">
                  <c:v>3.8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4</c:v>
                </c:pt>
                <c:pt idx="952">
                  <c:v>4.5</c:v>
                </c:pt>
                <c:pt idx="953">
                  <c:v>0</c:v>
                </c:pt>
                <c:pt idx="954">
                  <c:v>4</c:v>
                </c:pt>
                <c:pt idx="955">
                  <c:v>0</c:v>
                </c:pt>
                <c:pt idx="956">
                  <c:v>0</c:v>
                </c:pt>
                <c:pt idx="957">
                  <c:v>3.7</c:v>
                </c:pt>
                <c:pt idx="958">
                  <c:v>0</c:v>
                </c:pt>
                <c:pt idx="959">
                  <c:v>1</c:v>
                </c:pt>
                <c:pt idx="960">
                  <c:v>3.6</c:v>
                </c:pt>
                <c:pt idx="961">
                  <c:v>4</c:v>
                </c:pt>
                <c:pt idx="962">
                  <c:v>3.6</c:v>
                </c:pt>
                <c:pt idx="963">
                  <c:v>0</c:v>
                </c:pt>
                <c:pt idx="964">
                  <c:v>0</c:v>
                </c:pt>
                <c:pt idx="965">
                  <c:v>3.2</c:v>
                </c:pt>
                <c:pt idx="966">
                  <c:v>2</c:v>
                </c:pt>
                <c:pt idx="967">
                  <c:v>0</c:v>
                </c:pt>
                <c:pt idx="968">
                  <c:v>0</c:v>
                </c:pt>
                <c:pt idx="969">
                  <c:v>4</c:v>
                </c:pt>
                <c:pt idx="970">
                  <c:v>0</c:v>
                </c:pt>
                <c:pt idx="971">
                  <c:v>0</c:v>
                </c:pt>
                <c:pt idx="972">
                  <c:v>4.8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3.1</c:v>
                </c:pt>
                <c:pt idx="978">
                  <c:v>4.4000000000000004</c:v>
                </c:pt>
                <c:pt idx="979">
                  <c:v>1</c:v>
                </c:pt>
                <c:pt idx="980">
                  <c:v>4.7</c:v>
                </c:pt>
                <c:pt idx="981">
                  <c:v>4.3</c:v>
                </c:pt>
                <c:pt idx="982">
                  <c:v>5</c:v>
                </c:pt>
                <c:pt idx="983">
                  <c:v>0</c:v>
                </c:pt>
                <c:pt idx="984">
                  <c:v>0</c:v>
                </c:pt>
                <c:pt idx="985">
                  <c:v>4</c:v>
                </c:pt>
                <c:pt idx="986">
                  <c:v>1.6</c:v>
                </c:pt>
                <c:pt idx="987">
                  <c:v>0</c:v>
                </c:pt>
                <c:pt idx="988">
                  <c:v>4</c:v>
                </c:pt>
                <c:pt idx="989">
                  <c:v>4</c:v>
                </c:pt>
                <c:pt idx="990">
                  <c:v>1</c:v>
                </c:pt>
                <c:pt idx="991">
                  <c:v>3.5</c:v>
                </c:pt>
                <c:pt idx="992">
                  <c:v>0</c:v>
                </c:pt>
                <c:pt idx="993">
                  <c:v>3.2</c:v>
                </c:pt>
                <c:pt idx="994">
                  <c:v>3.9</c:v>
                </c:pt>
                <c:pt idx="995">
                  <c:v>3.8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</c:v>
                </c:pt>
                <c:pt idx="1001">
                  <c:v>3.1</c:v>
                </c:pt>
                <c:pt idx="1002">
                  <c:v>0</c:v>
                </c:pt>
                <c:pt idx="1003">
                  <c:v>4.5999999999999996</c:v>
                </c:pt>
                <c:pt idx="1004">
                  <c:v>0</c:v>
                </c:pt>
                <c:pt idx="1005">
                  <c:v>3.8</c:v>
                </c:pt>
                <c:pt idx="1006">
                  <c:v>3.2</c:v>
                </c:pt>
                <c:pt idx="1007">
                  <c:v>3.6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5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5</c:v>
                </c:pt>
                <c:pt idx="1023">
                  <c:v>0</c:v>
                </c:pt>
                <c:pt idx="1024">
                  <c:v>2.7</c:v>
                </c:pt>
                <c:pt idx="1025">
                  <c:v>3.3</c:v>
                </c:pt>
                <c:pt idx="1026">
                  <c:v>0</c:v>
                </c:pt>
                <c:pt idx="1027">
                  <c:v>0</c:v>
                </c:pt>
                <c:pt idx="1028">
                  <c:v>4</c:v>
                </c:pt>
                <c:pt idx="1029">
                  <c:v>0</c:v>
                </c:pt>
                <c:pt idx="1030">
                  <c:v>3.9</c:v>
                </c:pt>
                <c:pt idx="1031">
                  <c:v>0</c:v>
                </c:pt>
                <c:pt idx="1032">
                  <c:v>3.8</c:v>
                </c:pt>
                <c:pt idx="1033">
                  <c:v>4.5</c:v>
                </c:pt>
                <c:pt idx="1034">
                  <c:v>0</c:v>
                </c:pt>
                <c:pt idx="1035">
                  <c:v>2.6</c:v>
                </c:pt>
                <c:pt idx="1036">
                  <c:v>4.0999999999999996</c:v>
                </c:pt>
                <c:pt idx="1037">
                  <c:v>4.8</c:v>
                </c:pt>
                <c:pt idx="1038">
                  <c:v>0</c:v>
                </c:pt>
                <c:pt idx="1039">
                  <c:v>4.4000000000000004</c:v>
                </c:pt>
                <c:pt idx="1040">
                  <c:v>3</c:v>
                </c:pt>
                <c:pt idx="1041">
                  <c:v>4.3</c:v>
                </c:pt>
                <c:pt idx="1042">
                  <c:v>4.5</c:v>
                </c:pt>
                <c:pt idx="1043">
                  <c:v>3.5</c:v>
                </c:pt>
                <c:pt idx="1044">
                  <c:v>0</c:v>
                </c:pt>
                <c:pt idx="1045">
                  <c:v>3.3</c:v>
                </c:pt>
                <c:pt idx="1046">
                  <c:v>4.5</c:v>
                </c:pt>
                <c:pt idx="1047">
                  <c:v>4</c:v>
                </c:pt>
                <c:pt idx="1048">
                  <c:v>0</c:v>
                </c:pt>
                <c:pt idx="1049">
                  <c:v>4</c:v>
                </c:pt>
                <c:pt idx="1050">
                  <c:v>4.2</c:v>
                </c:pt>
                <c:pt idx="1051">
                  <c:v>0</c:v>
                </c:pt>
                <c:pt idx="1052">
                  <c:v>0</c:v>
                </c:pt>
                <c:pt idx="1053">
                  <c:v>4</c:v>
                </c:pt>
                <c:pt idx="1054">
                  <c:v>3.9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4.0999999999999996</c:v>
                </c:pt>
                <c:pt idx="1059">
                  <c:v>0</c:v>
                </c:pt>
                <c:pt idx="1060">
                  <c:v>0</c:v>
                </c:pt>
                <c:pt idx="1061">
                  <c:v>4.4000000000000004</c:v>
                </c:pt>
                <c:pt idx="1062">
                  <c:v>3.1</c:v>
                </c:pt>
                <c:pt idx="1063">
                  <c:v>0</c:v>
                </c:pt>
                <c:pt idx="1064">
                  <c:v>2.8</c:v>
                </c:pt>
                <c:pt idx="1065">
                  <c:v>0</c:v>
                </c:pt>
                <c:pt idx="1066">
                  <c:v>3.3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5</c:v>
                </c:pt>
                <c:pt idx="1071">
                  <c:v>0</c:v>
                </c:pt>
                <c:pt idx="1072">
                  <c:v>4.4000000000000004</c:v>
                </c:pt>
                <c:pt idx="1073">
                  <c:v>4.7</c:v>
                </c:pt>
                <c:pt idx="1074">
                  <c:v>4.5</c:v>
                </c:pt>
                <c:pt idx="1075">
                  <c:v>2.7</c:v>
                </c:pt>
                <c:pt idx="1076">
                  <c:v>0</c:v>
                </c:pt>
                <c:pt idx="1077">
                  <c:v>0</c:v>
                </c:pt>
                <c:pt idx="1078">
                  <c:v>3.5</c:v>
                </c:pt>
                <c:pt idx="1079">
                  <c:v>1</c:v>
                </c:pt>
                <c:pt idx="1080">
                  <c:v>4.9000000000000004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3.6</c:v>
                </c:pt>
                <c:pt idx="1086">
                  <c:v>4.3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4.3</c:v>
                </c:pt>
                <c:pt idx="1091">
                  <c:v>0</c:v>
                </c:pt>
                <c:pt idx="1092">
                  <c:v>4.3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3.7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4.5999999999999996</c:v>
                </c:pt>
                <c:pt idx="1108">
                  <c:v>1.5</c:v>
                </c:pt>
                <c:pt idx="1109">
                  <c:v>2.6</c:v>
                </c:pt>
                <c:pt idx="1110">
                  <c:v>0</c:v>
                </c:pt>
                <c:pt idx="1111">
                  <c:v>0</c:v>
                </c:pt>
                <c:pt idx="1112">
                  <c:v>4.5</c:v>
                </c:pt>
                <c:pt idx="1113">
                  <c:v>1.7</c:v>
                </c:pt>
                <c:pt idx="1114">
                  <c:v>0</c:v>
                </c:pt>
                <c:pt idx="1115">
                  <c:v>2.6</c:v>
                </c:pt>
                <c:pt idx="1116">
                  <c:v>3.3</c:v>
                </c:pt>
                <c:pt idx="1117">
                  <c:v>0</c:v>
                </c:pt>
                <c:pt idx="1118">
                  <c:v>4.5999999999999996</c:v>
                </c:pt>
                <c:pt idx="1119">
                  <c:v>0</c:v>
                </c:pt>
                <c:pt idx="1120">
                  <c:v>3.4</c:v>
                </c:pt>
                <c:pt idx="1121">
                  <c:v>3.9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4</c:v>
                </c:pt>
                <c:pt idx="1126">
                  <c:v>4</c:v>
                </c:pt>
                <c:pt idx="1127">
                  <c:v>4.5999999999999996</c:v>
                </c:pt>
                <c:pt idx="1128">
                  <c:v>0</c:v>
                </c:pt>
                <c:pt idx="1129">
                  <c:v>4.3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3.2</c:v>
                </c:pt>
                <c:pt idx="1134">
                  <c:v>0</c:v>
                </c:pt>
                <c:pt idx="1135">
                  <c:v>0</c:v>
                </c:pt>
                <c:pt idx="1136">
                  <c:v>3</c:v>
                </c:pt>
                <c:pt idx="1137">
                  <c:v>4</c:v>
                </c:pt>
                <c:pt idx="1138">
                  <c:v>0</c:v>
                </c:pt>
                <c:pt idx="1139">
                  <c:v>0</c:v>
                </c:pt>
                <c:pt idx="1140">
                  <c:v>4.5999999999999996</c:v>
                </c:pt>
                <c:pt idx="1141">
                  <c:v>5</c:v>
                </c:pt>
                <c:pt idx="1142">
                  <c:v>4.9000000000000004</c:v>
                </c:pt>
                <c:pt idx="1143">
                  <c:v>0</c:v>
                </c:pt>
                <c:pt idx="1144">
                  <c:v>4.2</c:v>
                </c:pt>
                <c:pt idx="1145">
                  <c:v>0</c:v>
                </c:pt>
                <c:pt idx="1146">
                  <c:v>4.0999999999999996</c:v>
                </c:pt>
                <c:pt idx="1147">
                  <c:v>0</c:v>
                </c:pt>
                <c:pt idx="1148">
                  <c:v>2.6</c:v>
                </c:pt>
                <c:pt idx="1149">
                  <c:v>4</c:v>
                </c:pt>
                <c:pt idx="1150">
                  <c:v>3.6</c:v>
                </c:pt>
                <c:pt idx="1151">
                  <c:v>3.2</c:v>
                </c:pt>
                <c:pt idx="1152">
                  <c:v>3.7</c:v>
                </c:pt>
                <c:pt idx="1153">
                  <c:v>0</c:v>
                </c:pt>
                <c:pt idx="1154">
                  <c:v>3.9</c:v>
                </c:pt>
                <c:pt idx="1155">
                  <c:v>1.5</c:v>
                </c:pt>
                <c:pt idx="1156">
                  <c:v>4.3</c:v>
                </c:pt>
                <c:pt idx="1157">
                  <c:v>2.2999999999999998</c:v>
                </c:pt>
                <c:pt idx="1158">
                  <c:v>0</c:v>
                </c:pt>
                <c:pt idx="1159">
                  <c:v>4.2</c:v>
                </c:pt>
                <c:pt idx="1160">
                  <c:v>1.6</c:v>
                </c:pt>
                <c:pt idx="1161">
                  <c:v>3.9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3.3</c:v>
                </c:pt>
                <c:pt idx="1166">
                  <c:v>3.7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</c:v>
                </c:pt>
                <c:pt idx="1174">
                  <c:v>4.8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4</c:v>
                </c:pt>
                <c:pt idx="1180">
                  <c:v>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5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3.4</c:v>
                </c:pt>
                <c:pt idx="1192">
                  <c:v>3.6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2.9</c:v>
                </c:pt>
                <c:pt idx="1197">
                  <c:v>0</c:v>
                </c:pt>
                <c:pt idx="1198">
                  <c:v>3.1</c:v>
                </c:pt>
                <c:pt idx="1199">
                  <c:v>4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5</c:v>
                </c:pt>
                <c:pt idx="1204">
                  <c:v>0</c:v>
                </c:pt>
                <c:pt idx="1205">
                  <c:v>4.2</c:v>
                </c:pt>
                <c:pt idx="1206">
                  <c:v>4.2</c:v>
                </c:pt>
                <c:pt idx="1207">
                  <c:v>0</c:v>
                </c:pt>
                <c:pt idx="1208">
                  <c:v>2.9</c:v>
                </c:pt>
                <c:pt idx="1209">
                  <c:v>0</c:v>
                </c:pt>
                <c:pt idx="1210">
                  <c:v>4.3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3.6</c:v>
                </c:pt>
                <c:pt idx="1216">
                  <c:v>1.6</c:v>
                </c:pt>
                <c:pt idx="1217">
                  <c:v>4.4000000000000004</c:v>
                </c:pt>
                <c:pt idx="1218">
                  <c:v>3.1</c:v>
                </c:pt>
                <c:pt idx="1219">
                  <c:v>4.3</c:v>
                </c:pt>
                <c:pt idx="1220">
                  <c:v>0</c:v>
                </c:pt>
                <c:pt idx="1221">
                  <c:v>2.5</c:v>
                </c:pt>
                <c:pt idx="1222">
                  <c:v>4.5999999999999996</c:v>
                </c:pt>
                <c:pt idx="1223">
                  <c:v>0</c:v>
                </c:pt>
                <c:pt idx="1224">
                  <c:v>4.7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4.0999999999999996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4.3</c:v>
                </c:pt>
                <c:pt idx="1234">
                  <c:v>3.3</c:v>
                </c:pt>
                <c:pt idx="1235">
                  <c:v>3</c:v>
                </c:pt>
                <c:pt idx="1236">
                  <c:v>2.6</c:v>
                </c:pt>
                <c:pt idx="1237">
                  <c:v>4</c:v>
                </c:pt>
                <c:pt idx="1238">
                  <c:v>0</c:v>
                </c:pt>
                <c:pt idx="1239">
                  <c:v>4</c:v>
                </c:pt>
                <c:pt idx="1240">
                  <c:v>0</c:v>
                </c:pt>
                <c:pt idx="1241">
                  <c:v>4.2</c:v>
                </c:pt>
                <c:pt idx="1242">
                  <c:v>0</c:v>
                </c:pt>
                <c:pt idx="1243">
                  <c:v>4.5999999999999996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3.1</c:v>
                </c:pt>
                <c:pt idx="1248">
                  <c:v>2.9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4.2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4.9000000000000004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4.7</c:v>
                </c:pt>
                <c:pt idx="1272">
                  <c:v>4.0999999999999996</c:v>
                </c:pt>
                <c:pt idx="1273">
                  <c:v>0</c:v>
                </c:pt>
                <c:pt idx="1274">
                  <c:v>4.3</c:v>
                </c:pt>
                <c:pt idx="1275">
                  <c:v>3.5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3.6</c:v>
                </c:pt>
                <c:pt idx="1280">
                  <c:v>4.4000000000000004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3</c:v>
                </c:pt>
                <c:pt idx="1285">
                  <c:v>1.5</c:v>
                </c:pt>
                <c:pt idx="1286">
                  <c:v>4.2</c:v>
                </c:pt>
                <c:pt idx="1287">
                  <c:v>0</c:v>
                </c:pt>
                <c:pt idx="1288">
                  <c:v>3.2</c:v>
                </c:pt>
                <c:pt idx="1289">
                  <c:v>0</c:v>
                </c:pt>
                <c:pt idx="1290">
                  <c:v>0</c:v>
                </c:pt>
                <c:pt idx="1291">
                  <c:v>4.4000000000000004</c:v>
                </c:pt>
                <c:pt idx="1292">
                  <c:v>4.3</c:v>
                </c:pt>
                <c:pt idx="1293">
                  <c:v>4.8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5</c:v>
                </c:pt>
                <c:pt idx="1298">
                  <c:v>2.7</c:v>
                </c:pt>
                <c:pt idx="1299">
                  <c:v>0</c:v>
                </c:pt>
                <c:pt idx="1300">
                  <c:v>4.5</c:v>
                </c:pt>
                <c:pt idx="1301">
                  <c:v>4.4000000000000004</c:v>
                </c:pt>
                <c:pt idx="1302">
                  <c:v>2</c:v>
                </c:pt>
                <c:pt idx="1303">
                  <c:v>0</c:v>
                </c:pt>
                <c:pt idx="1304">
                  <c:v>4.5999999999999996</c:v>
                </c:pt>
                <c:pt idx="1305">
                  <c:v>0</c:v>
                </c:pt>
                <c:pt idx="1306">
                  <c:v>5</c:v>
                </c:pt>
                <c:pt idx="1307">
                  <c:v>4.0999999999999996</c:v>
                </c:pt>
                <c:pt idx="1308">
                  <c:v>0</c:v>
                </c:pt>
                <c:pt idx="1309">
                  <c:v>0</c:v>
                </c:pt>
                <c:pt idx="1310">
                  <c:v>1.6</c:v>
                </c:pt>
                <c:pt idx="1311">
                  <c:v>0</c:v>
                </c:pt>
                <c:pt idx="1312">
                  <c:v>0</c:v>
                </c:pt>
                <c:pt idx="1313">
                  <c:v>3.8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5</c:v>
                </c:pt>
                <c:pt idx="1326">
                  <c:v>4.7</c:v>
                </c:pt>
                <c:pt idx="1327">
                  <c:v>0</c:v>
                </c:pt>
                <c:pt idx="1328">
                  <c:v>4</c:v>
                </c:pt>
                <c:pt idx="1329">
                  <c:v>3.1</c:v>
                </c:pt>
                <c:pt idx="1330">
                  <c:v>0</c:v>
                </c:pt>
                <c:pt idx="1331">
                  <c:v>2</c:v>
                </c:pt>
                <c:pt idx="1332">
                  <c:v>4.5999999999999996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3.6</c:v>
                </c:pt>
                <c:pt idx="1337">
                  <c:v>4</c:v>
                </c:pt>
                <c:pt idx="1338">
                  <c:v>4.2</c:v>
                </c:pt>
                <c:pt idx="1339">
                  <c:v>4.0999999999999996</c:v>
                </c:pt>
                <c:pt idx="1340">
                  <c:v>0</c:v>
                </c:pt>
                <c:pt idx="1341">
                  <c:v>4.0999999999999996</c:v>
                </c:pt>
                <c:pt idx="1342">
                  <c:v>4</c:v>
                </c:pt>
                <c:pt idx="1343">
                  <c:v>4</c:v>
                </c:pt>
                <c:pt idx="1344">
                  <c:v>2.8</c:v>
                </c:pt>
                <c:pt idx="1345">
                  <c:v>3</c:v>
                </c:pt>
                <c:pt idx="1346">
                  <c:v>3.3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3.8</c:v>
                </c:pt>
                <c:pt idx="1351">
                  <c:v>5</c:v>
                </c:pt>
                <c:pt idx="1352">
                  <c:v>1.6</c:v>
                </c:pt>
                <c:pt idx="1353">
                  <c:v>0</c:v>
                </c:pt>
                <c:pt idx="1354">
                  <c:v>5</c:v>
                </c:pt>
                <c:pt idx="1355">
                  <c:v>0</c:v>
                </c:pt>
                <c:pt idx="1356">
                  <c:v>5</c:v>
                </c:pt>
                <c:pt idx="1357">
                  <c:v>3.9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3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4.5999999999999996</c:v>
                </c:pt>
                <c:pt idx="1367">
                  <c:v>4</c:v>
                </c:pt>
                <c:pt idx="1368">
                  <c:v>3.6</c:v>
                </c:pt>
                <c:pt idx="1369">
                  <c:v>0</c:v>
                </c:pt>
                <c:pt idx="1370">
                  <c:v>0</c:v>
                </c:pt>
                <c:pt idx="1371">
                  <c:v>3.6</c:v>
                </c:pt>
                <c:pt idx="1372">
                  <c:v>4.5999999999999996</c:v>
                </c:pt>
                <c:pt idx="1373">
                  <c:v>3.9</c:v>
                </c:pt>
                <c:pt idx="1374">
                  <c:v>4.5</c:v>
                </c:pt>
                <c:pt idx="1375">
                  <c:v>3.6</c:v>
                </c:pt>
                <c:pt idx="1376">
                  <c:v>0</c:v>
                </c:pt>
                <c:pt idx="1377">
                  <c:v>4</c:v>
                </c:pt>
                <c:pt idx="1378">
                  <c:v>0</c:v>
                </c:pt>
                <c:pt idx="1379">
                  <c:v>3.8</c:v>
                </c:pt>
                <c:pt idx="1380">
                  <c:v>0</c:v>
                </c:pt>
                <c:pt idx="1381">
                  <c:v>0</c:v>
                </c:pt>
                <c:pt idx="1382">
                  <c:v>4.8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3.5</c:v>
                </c:pt>
                <c:pt idx="1389">
                  <c:v>2.7</c:v>
                </c:pt>
                <c:pt idx="1390">
                  <c:v>3</c:v>
                </c:pt>
                <c:pt idx="1391">
                  <c:v>3.6</c:v>
                </c:pt>
                <c:pt idx="1392">
                  <c:v>0</c:v>
                </c:pt>
                <c:pt idx="1393">
                  <c:v>3.7</c:v>
                </c:pt>
                <c:pt idx="1394">
                  <c:v>0</c:v>
                </c:pt>
                <c:pt idx="1395">
                  <c:v>0</c:v>
                </c:pt>
                <c:pt idx="1396">
                  <c:v>5</c:v>
                </c:pt>
                <c:pt idx="1397">
                  <c:v>3.3</c:v>
                </c:pt>
                <c:pt idx="1398">
                  <c:v>4</c:v>
                </c:pt>
                <c:pt idx="1399">
                  <c:v>3.6</c:v>
                </c:pt>
                <c:pt idx="1400">
                  <c:v>0</c:v>
                </c:pt>
                <c:pt idx="1401">
                  <c:v>4.9000000000000004</c:v>
                </c:pt>
                <c:pt idx="1402">
                  <c:v>3.4</c:v>
                </c:pt>
                <c:pt idx="1403">
                  <c:v>1.6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4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2</c:v>
                </c:pt>
                <c:pt idx="1412">
                  <c:v>0</c:v>
                </c:pt>
                <c:pt idx="1413">
                  <c:v>0</c:v>
                </c:pt>
                <c:pt idx="1414">
                  <c:v>4</c:v>
                </c:pt>
                <c:pt idx="1415">
                  <c:v>3.3</c:v>
                </c:pt>
                <c:pt idx="1416">
                  <c:v>0</c:v>
                </c:pt>
                <c:pt idx="1417">
                  <c:v>4.3</c:v>
                </c:pt>
                <c:pt idx="1418">
                  <c:v>4</c:v>
                </c:pt>
                <c:pt idx="1419">
                  <c:v>0</c:v>
                </c:pt>
                <c:pt idx="1420">
                  <c:v>4.7</c:v>
                </c:pt>
                <c:pt idx="1421">
                  <c:v>4.8</c:v>
                </c:pt>
                <c:pt idx="1422">
                  <c:v>0</c:v>
                </c:pt>
                <c:pt idx="1423">
                  <c:v>0</c:v>
                </c:pt>
                <c:pt idx="1424">
                  <c:v>4.2</c:v>
                </c:pt>
                <c:pt idx="1425">
                  <c:v>2</c:v>
                </c:pt>
                <c:pt idx="1426">
                  <c:v>4.5</c:v>
                </c:pt>
                <c:pt idx="1427">
                  <c:v>0</c:v>
                </c:pt>
                <c:pt idx="1428">
                  <c:v>4.0999999999999996</c:v>
                </c:pt>
                <c:pt idx="1429">
                  <c:v>0</c:v>
                </c:pt>
                <c:pt idx="1430">
                  <c:v>4.7</c:v>
                </c:pt>
                <c:pt idx="1431">
                  <c:v>3.4</c:v>
                </c:pt>
                <c:pt idx="1432">
                  <c:v>1</c:v>
                </c:pt>
                <c:pt idx="1433">
                  <c:v>5</c:v>
                </c:pt>
                <c:pt idx="1434">
                  <c:v>3.4</c:v>
                </c:pt>
                <c:pt idx="1435">
                  <c:v>4</c:v>
                </c:pt>
                <c:pt idx="1436">
                  <c:v>4.3</c:v>
                </c:pt>
                <c:pt idx="1437">
                  <c:v>4.2</c:v>
                </c:pt>
                <c:pt idx="1438">
                  <c:v>3.2</c:v>
                </c:pt>
                <c:pt idx="1439">
                  <c:v>4</c:v>
                </c:pt>
                <c:pt idx="1440">
                  <c:v>0</c:v>
                </c:pt>
                <c:pt idx="1441">
                  <c:v>2.1</c:v>
                </c:pt>
                <c:pt idx="1442">
                  <c:v>2.5</c:v>
                </c:pt>
                <c:pt idx="1443">
                  <c:v>3.9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4.5999999999999996</c:v>
                </c:pt>
                <c:pt idx="1448">
                  <c:v>4.2</c:v>
                </c:pt>
                <c:pt idx="1449">
                  <c:v>0</c:v>
                </c:pt>
                <c:pt idx="1450">
                  <c:v>0</c:v>
                </c:pt>
                <c:pt idx="1451">
                  <c:v>3.3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</c:v>
                </c:pt>
                <c:pt idx="1457">
                  <c:v>4.8</c:v>
                </c:pt>
                <c:pt idx="1458">
                  <c:v>4.4000000000000004</c:v>
                </c:pt>
                <c:pt idx="1459">
                  <c:v>4.5999999999999996</c:v>
                </c:pt>
                <c:pt idx="1460">
                  <c:v>3.2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1</c:v>
                </c:pt>
                <c:pt idx="1466">
                  <c:v>0</c:v>
                </c:pt>
                <c:pt idx="1467">
                  <c:v>1.9</c:v>
                </c:pt>
                <c:pt idx="1468">
                  <c:v>4.3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4.7</c:v>
                </c:pt>
                <c:pt idx="1473">
                  <c:v>0</c:v>
                </c:pt>
                <c:pt idx="1474">
                  <c:v>4.4000000000000004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4.0999999999999996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4.5</c:v>
                </c:pt>
                <c:pt idx="1485">
                  <c:v>5</c:v>
                </c:pt>
                <c:pt idx="1486">
                  <c:v>0</c:v>
                </c:pt>
                <c:pt idx="1487">
                  <c:v>4.7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4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3.6</c:v>
                </c:pt>
                <c:pt idx="1499">
                  <c:v>4.5999999999999996</c:v>
                </c:pt>
                <c:pt idx="1500">
                  <c:v>0</c:v>
                </c:pt>
                <c:pt idx="1501">
                  <c:v>3.7</c:v>
                </c:pt>
                <c:pt idx="1502">
                  <c:v>3.9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3.3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2.9</c:v>
                </c:pt>
                <c:pt idx="1513">
                  <c:v>0</c:v>
                </c:pt>
                <c:pt idx="1514">
                  <c:v>3.7</c:v>
                </c:pt>
                <c:pt idx="1515">
                  <c:v>3.6</c:v>
                </c:pt>
                <c:pt idx="1516">
                  <c:v>0</c:v>
                </c:pt>
                <c:pt idx="1517">
                  <c:v>3.7</c:v>
                </c:pt>
                <c:pt idx="1518">
                  <c:v>4.5999999999999996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4.4000000000000004</c:v>
                </c:pt>
                <c:pt idx="1523">
                  <c:v>3.8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4.3</c:v>
                </c:pt>
                <c:pt idx="1528">
                  <c:v>0</c:v>
                </c:pt>
                <c:pt idx="1529">
                  <c:v>4.5999999999999996</c:v>
                </c:pt>
                <c:pt idx="1530">
                  <c:v>4.3</c:v>
                </c:pt>
                <c:pt idx="1531">
                  <c:v>4</c:v>
                </c:pt>
                <c:pt idx="1532">
                  <c:v>4.5999999999999996</c:v>
                </c:pt>
                <c:pt idx="1533">
                  <c:v>0</c:v>
                </c:pt>
                <c:pt idx="1534">
                  <c:v>3.5</c:v>
                </c:pt>
                <c:pt idx="1535">
                  <c:v>2.7</c:v>
                </c:pt>
                <c:pt idx="1536">
                  <c:v>3.9</c:v>
                </c:pt>
                <c:pt idx="1537">
                  <c:v>3.9</c:v>
                </c:pt>
                <c:pt idx="1538">
                  <c:v>3</c:v>
                </c:pt>
                <c:pt idx="1539">
                  <c:v>3.8</c:v>
                </c:pt>
                <c:pt idx="1540">
                  <c:v>4.0999999999999996</c:v>
                </c:pt>
                <c:pt idx="1541">
                  <c:v>1.6</c:v>
                </c:pt>
                <c:pt idx="1542">
                  <c:v>3.1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2.2000000000000002</c:v>
                </c:pt>
                <c:pt idx="1548">
                  <c:v>0</c:v>
                </c:pt>
                <c:pt idx="1549">
                  <c:v>0</c:v>
                </c:pt>
                <c:pt idx="1550">
                  <c:v>3.3</c:v>
                </c:pt>
                <c:pt idx="1551">
                  <c:v>4.0999999999999996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4.3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4</c:v>
                </c:pt>
                <c:pt idx="1560">
                  <c:v>0</c:v>
                </c:pt>
                <c:pt idx="1561">
                  <c:v>4.3</c:v>
                </c:pt>
                <c:pt idx="1562">
                  <c:v>4</c:v>
                </c:pt>
                <c:pt idx="1563">
                  <c:v>0</c:v>
                </c:pt>
                <c:pt idx="1564">
                  <c:v>3</c:v>
                </c:pt>
                <c:pt idx="1565">
                  <c:v>3.7</c:v>
                </c:pt>
                <c:pt idx="1566">
                  <c:v>0</c:v>
                </c:pt>
                <c:pt idx="1567">
                  <c:v>0</c:v>
                </c:pt>
                <c:pt idx="1568">
                  <c:v>3.9</c:v>
                </c:pt>
                <c:pt idx="1569">
                  <c:v>1</c:v>
                </c:pt>
                <c:pt idx="1570">
                  <c:v>4.3</c:v>
                </c:pt>
                <c:pt idx="1571">
                  <c:v>3.8</c:v>
                </c:pt>
                <c:pt idx="1572">
                  <c:v>5</c:v>
                </c:pt>
                <c:pt idx="1573">
                  <c:v>3</c:v>
                </c:pt>
                <c:pt idx="1574">
                  <c:v>4.3</c:v>
                </c:pt>
                <c:pt idx="1575">
                  <c:v>4.8</c:v>
                </c:pt>
                <c:pt idx="1576">
                  <c:v>0</c:v>
                </c:pt>
                <c:pt idx="1577">
                  <c:v>2.5</c:v>
                </c:pt>
                <c:pt idx="1578">
                  <c:v>0</c:v>
                </c:pt>
                <c:pt idx="1579">
                  <c:v>0</c:v>
                </c:pt>
                <c:pt idx="1580">
                  <c:v>4.7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2.9</c:v>
                </c:pt>
                <c:pt idx="1586">
                  <c:v>0</c:v>
                </c:pt>
                <c:pt idx="1587">
                  <c:v>5</c:v>
                </c:pt>
                <c:pt idx="1588">
                  <c:v>2</c:v>
                </c:pt>
                <c:pt idx="1589">
                  <c:v>4.5</c:v>
                </c:pt>
                <c:pt idx="1590">
                  <c:v>4.4000000000000004</c:v>
                </c:pt>
                <c:pt idx="1591">
                  <c:v>3.9</c:v>
                </c:pt>
                <c:pt idx="1592">
                  <c:v>4.0999999999999996</c:v>
                </c:pt>
                <c:pt idx="1593">
                  <c:v>0</c:v>
                </c:pt>
                <c:pt idx="1594">
                  <c:v>4.5</c:v>
                </c:pt>
                <c:pt idx="1595">
                  <c:v>1</c:v>
                </c:pt>
                <c:pt idx="1596">
                  <c:v>4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4.5999999999999996</c:v>
                </c:pt>
                <c:pt idx="1601">
                  <c:v>4</c:v>
                </c:pt>
                <c:pt idx="1602">
                  <c:v>3.7</c:v>
                </c:pt>
                <c:pt idx="1603">
                  <c:v>0</c:v>
                </c:pt>
                <c:pt idx="1604">
                  <c:v>4.7</c:v>
                </c:pt>
                <c:pt idx="1605">
                  <c:v>3.1</c:v>
                </c:pt>
                <c:pt idx="1606">
                  <c:v>3.4</c:v>
                </c:pt>
                <c:pt idx="1607">
                  <c:v>0</c:v>
                </c:pt>
                <c:pt idx="1608">
                  <c:v>3.9</c:v>
                </c:pt>
                <c:pt idx="1609">
                  <c:v>2</c:v>
                </c:pt>
                <c:pt idx="1610">
                  <c:v>5</c:v>
                </c:pt>
                <c:pt idx="1611">
                  <c:v>0</c:v>
                </c:pt>
                <c:pt idx="1612">
                  <c:v>3.2</c:v>
                </c:pt>
                <c:pt idx="1613">
                  <c:v>3.9</c:v>
                </c:pt>
                <c:pt idx="1614">
                  <c:v>0</c:v>
                </c:pt>
                <c:pt idx="1615">
                  <c:v>0</c:v>
                </c:pt>
                <c:pt idx="1616">
                  <c:v>4.5</c:v>
                </c:pt>
                <c:pt idx="1617">
                  <c:v>0</c:v>
                </c:pt>
                <c:pt idx="1618">
                  <c:v>4.7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3</c:v>
                </c:pt>
                <c:pt idx="1623">
                  <c:v>1.6</c:v>
                </c:pt>
                <c:pt idx="1624">
                  <c:v>0</c:v>
                </c:pt>
                <c:pt idx="1625">
                  <c:v>0</c:v>
                </c:pt>
                <c:pt idx="1626">
                  <c:v>4</c:v>
                </c:pt>
                <c:pt idx="1627">
                  <c:v>3.5</c:v>
                </c:pt>
                <c:pt idx="1628">
                  <c:v>4.5999999999999996</c:v>
                </c:pt>
                <c:pt idx="1629">
                  <c:v>0</c:v>
                </c:pt>
                <c:pt idx="1630">
                  <c:v>4.4000000000000004</c:v>
                </c:pt>
                <c:pt idx="1631">
                  <c:v>0</c:v>
                </c:pt>
                <c:pt idx="1632">
                  <c:v>4.4000000000000004</c:v>
                </c:pt>
                <c:pt idx="1633">
                  <c:v>4.0999999999999996</c:v>
                </c:pt>
                <c:pt idx="1634">
                  <c:v>0</c:v>
                </c:pt>
                <c:pt idx="1635">
                  <c:v>3.5</c:v>
                </c:pt>
                <c:pt idx="1636">
                  <c:v>4.5999999999999996</c:v>
                </c:pt>
                <c:pt idx="1637">
                  <c:v>4.5</c:v>
                </c:pt>
                <c:pt idx="1638">
                  <c:v>3.5</c:v>
                </c:pt>
                <c:pt idx="1639">
                  <c:v>0</c:v>
                </c:pt>
                <c:pt idx="1640">
                  <c:v>4.2</c:v>
                </c:pt>
                <c:pt idx="1641">
                  <c:v>0</c:v>
                </c:pt>
                <c:pt idx="1642">
                  <c:v>3.6</c:v>
                </c:pt>
                <c:pt idx="1643">
                  <c:v>2.5</c:v>
                </c:pt>
                <c:pt idx="1644">
                  <c:v>3.8</c:v>
                </c:pt>
                <c:pt idx="1645">
                  <c:v>0</c:v>
                </c:pt>
                <c:pt idx="1646">
                  <c:v>3.7</c:v>
                </c:pt>
                <c:pt idx="1647">
                  <c:v>0</c:v>
                </c:pt>
                <c:pt idx="1648">
                  <c:v>5</c:v>
                </c:pt>
                <c:pt idx="1649">
                  <c:v>3.2</c:v>
                </c:pt>
                <c:pt idx="1650">
                  <c:v>4</c:v>
                </c:pt>
                <c:pt idx="1651">
                  <c:v>0</c:v>
                </c:pt>
                <c:pt idx="1652">
                  <c:v>3.9</c:v>
                </c:pt>
                <c:pt idx="1653">
                  <c:v>4.0999999999999996</c:v>
                </c:pt>
                <c:pt idx="1654">
                  <c:v>5</c:v>
                </c:pt>
                <c:pt idx="1655">
                  <c:v>0</c:v>
                </c:pt>
                <c:pt idx="1656">
                  <c:v>2.7</c:v>
                </c:pt>
                <c:pt idx="1657">
                  <c:v>0</c:v>
                </c:pt>
                <c:pt idx="1658">
                  <c:v>4</c:v>
                </c:pt>
                <c:pt idx="1659">
                  <c:v>4</c:v>
                </c:pt>
                <c:pt idx="1660">
                  <c:v>3.9</c:v>
                </c:pt>
                <c:pt idx="1661">
                  <c:v>4.5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3.9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3.9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4.0999999999999996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4.0999999999999996</c:v>
                </c:pt>
                <c:pt idx="1678">
                  <c:v>4.9000000000000004</c:v>
                </c:pt>
                <c:pt idx="1679">
                  <c:v>0</c:v>
                </c:pt>
                <c:pt idx="1680">
                  <c:v>3.8</c:v>
                </c:pt>
                <c:pt idx="1681">
                  <c:v>0</c:v>
                </c:pt>
                <c:pt idx="1682">
                  <c:v>4.5</c:v>
                </c:pt>
                <c:pt idx="1683">
                  <c:v>1</c:v>
                </c:pt>
                <c:pt idx="1684">
                  <c:v>3.5</c:v>
                </c:pt>
                <c:pt idx="1685">
                  <c:v>4.0999999999999996</c:v>
                </c:pt>
                <c:pt idx="1686">
                  <c:v>4.9000000000000004</c:v>
                </c:pt>
                <c:pt idx="1687">
                  <c:v>4.2</c:v>
                </c:pt>
                <c:pt idx="1688">
                  <c:v>4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3.7</c:v>
                </c:pt>
                <c:pt idx="1694">
                  <c:v>3</c:v>
                </c:pt>
                <c:pt idx="1695">
                  <c:v>0</c:v>
                </c:pt>
                <c:pt idx="1696">
                  <c:v>4.5</c:v>
                </c:pt>
                <c:pt idx="1697">
                  <c:v>0</c:v>
                </c:pt>
                <c:pt idx="1698">
                  <c:v>1</c:v>
                </c:pt>
                <c:pt idx="1699">
                  <c:v>4.5999999999999996</c:v>
                </c:pt>
                <c:pt idx="1700">
                  <c:v>0</c:v>
                </c:pt>
                <c:pt idx="1701">
                  <c:v>0</c:v>
                </c:pt>
                <c:pt idx="1702">
                  <c:v>3.2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4.4000000000000004</c:v>
                </c:pt>
                <c:pt idx="1710">
                  <c:v>0</c:v>
                </c:pt>
                <c:pt idx="1711">
                  <c:v>3.8</c:v>
                </c:pt>
                <c:pt idx="1712">
                  <c:v>3.9</c:v>
                </c:pt>
                <c:pt idx="1713">
                  <c:v>0</c:v>
                </c:pt>
                <c:pt idx="1714">
                  <c:v>4.3</c:v>
                </c:pt>
                <c:pt idx="1715">
                  <c:v>0</c:v>
                </c:pt>
                <c:pt idx="1716">
                  <c:v>4.5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4</c:v>
                </c:pt>
                <c:pt idx="1730">
                  <c:v>0</c:v>
                </c:pt>
                <c:pt idx="1731">
                  <c:v>4</c:v>
                </c:pt>
                <c:pt idx="1732">
                  <c:v>0</c:v>
                </c:pt>
                <c:pt idx="1733">
                  <c:v>0</c:v>
                </c:pt>
                <c:pt idx="1734">
                  <c:v>4.8</c:v>
                </c:pt>
                <c:pt idx="1735">
                  <c:v>3.4</c:v>
                </c:pt>
                <c:pt idx="1736">
                  <c:v>3.7</c:v>
                </c:pt>
                <c:pt idx="1737">
                  <c:v>3.4</c:v>
                </c:pt>
                <c:pt idx="1738">
                  <c:v>3.2</c:v>
                </c:pt>
                <c:pt idx="1739">
                  <c:v>0</c:v>
                </c:pt>
                <c:pt idx="1740">
                  <c:v>4.7</c:v>
                </c:pt>
                <c:pt idx="1741">
                  <c:v>3</c:v>
                </c:pt>
                <c:pt idx="1742">
                  <c:v>2.6</c:v>
                </c:pt>
                <c:pt idx="1743">
                  <c:v>0</c:v>
                </c:pt>
                <c:pt idx="1744">
                  <c:v>4.5</c:v>
                </c:pt>
                <c:pt idx="1745">
                  <c:v>4.8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3.9</c:v>
                </c:pt>
                <c:pt idx="1750">
                  <c:v>2.9</c:v>
                </c:pt>
                <c:pt idx="1751">
                  <c:v>4.2</c:v>
                </c:pt>
                <c:pt idx="1752">
                  <c:v>0</c:v>
                </c:pt>
                <c:pt idx="1753">
                  <c:v>0</c:v>
                </c:pt>
                <c:pt idx="1754">
                  <c:v>4.2</c:v>
                </c:pt>
                <c:pt idx="1755">
                  <c:v>4.2</c:v>
                </c:pt>
                <c:pt idx="1756">
                  <c:v>4.2</c:v>
                </c:pt>
                <c:pt idx="1757">
                  <c:v>0</c:v>
                </c:pt>
                <c:pt idx="1758">
                  <c:v>0</c:v>
                </c:pt>
                <c:pt idx="1759">
                  <c:v>4.3</c:v>
                </c:pt>
                <c:pt idx="1760">
                  <c:v>4.7</c:v>
                </c:pt>
                <c:pt idx="1761">
                  <c:v>4.2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3.5</c:v>
                </c:pt>
                <c:pt idx="1768">
                  <c:v>0</c:v>
                </c:pt>
                <c:pt idx="1769">
                  <c:v>4</c:v>
                </c:pt>
                <c:pt idx="1770">
                  <c:v>0</c:v>
                </c:pt>
                <c:pt idx="1771">
                  <c:v>2.8</c:v>
                </c:pt>
                <c:pt idx="1772">
                  <c:v>3.3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2.2999999999999998</c:v>
                </c:pt>
                <c:pt idx="1779">
                  <c:v>4.5999999999999996</c:v>
                </c:pt>
                <c:pt idx="1780">
                  <c:v>3</c:v>
                </c:pt>
                <c:pt idx="1781">
                  <c:v>4.0999999999999996</c:v>
                </c:pt>
                <c:pt idx="1782">
                  <c:v>4.2</c:v>
                </c:pt>
                <c:pt idx="1783">
                  <c:v>0</c:v>
                </c:pt>
                <c:pt idx="1784">
                  <c:v>4.5</c:v>
                </c:pt>
                <c:pt idx="1785">
                  <c:v>3.3</c:v>
                </c:pt>
                <c:pt idx="1786">
                  <c:v>5</c:v>
                </c:pt>
                <c:pt idx="1787">
                  <c:v>4</c:v>
                </c:pt>
                <c:pt idx="1788">
                  <c:v>4.3</c:v>
                </c:pt>
                <c:pt idx="1789">
                  <c:v>4.3</c:v>
                </c:pt>
                <c:pt idx="1790">
                  <c:v>3.8</c:v>
                </c:pt>
                <c:pt idx="1791">
                  <c:v>0</c:v>
                </c:pt>
                <c:pt idx="1792">
                  <c:v>3.4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3</c:v>
                </c:pt>
                <c:pt idx="1797">
                  <c:v>0</c:v>
                </c:pt>
                <c:pt idx="1798">
                  <c:v>2.8</c:v>
                </c:pt>
                <c:pt idx="1799">
                  <c:v>3.5</c:v>
                </c:pt>
                <c:pt idx="1800">
                  <c:v>3.7</c:v>
                </c:pt>
                <c:pt idx="1801">
                  <c:v>4.5</c:v>
                </c:pt>
                <c:pt idx="1802">
                  <c:v>0</c:v>
                </c:pt>
                <c:pt idx="1803">
                  <c:v>2.6</c:v>
                </c:pt>
                <c:pt idx="1804">
                  <c:v>0</c:v>
                </c:pt>
                <c:pt idx="1805">
                  <c:v>3.8</c:v>
                </c:pt>
                <c:pt idx="1806">
                  <c:v>0</c:v>
                </c:pt>
                <c:pt idx="1807">
                  <c:v>3.3</c:v>
                </c:pt>
                <c:pt idx="1808">
                  <c:v>2.8</c:v>
                </c:pt>
                <c:pt idx="1809">
                  <c:v>3</c:v>
                </c:pt>
                <c:pt idx="1810">
                  <c:v>2.2999999999999998</c:v>
                </c:pt>
                <c:pt idx="1811">
                  <c:v>4.5999999999999996</c:v>
                </c:pt>
                <c:pt idx="1812">
                  <c:v>0</c:v>
                </c:pt>
                <c:pt idx="1813">
                  <c:v>2.7</c:v>
                </c:pt>
                <c:pt idx="1814">
                  <c:v>3.2</c:v>
                </c:pt>
                <c:pt idx="1815">
                  <c:v>4</c:v>
                </c:pt>
                <c:pt idx="1816">
                  <c:v>2.6</c:v>
                </c:pt>
                <c:pt idx="1817">
                  <c:v>4.3</c:v>
                </c:pt>
                <c:pt idx="1818">
                  <c:v>0</c:v>
                </c:pt>
                <c:pt idx="1819">
                  <c:v>4</c:v>
                </c:pt>
                <c:pt idx="1820">
                  <c:v>3.8</c:v>
                </c:pt>
                <c:pt idx="1821">
                  <c:v>5</c:v>
                </c:pt>
                <c:pt idx="1822">
                  <c:v>2</c:v>
                </c:pt>
                <c:pt idx="1823">
                  <c:v>4</c:v>
                </c:pt>
                <c:pt idx="1824">
                  <c:v>0</c:v>
                </c:pt>
                <c:pt idx="1825">
                  <c:v>4.4000000000000004</c:v>
                </c:pt>
                <c:pt idx="1826">
                  <c:v>4.8</c:v>
                </c:pt>
                <c:pt idx="1827">
                  <c:v>5</c:v>
                </c:pt>
                <c:pt idx="1828">
                  <c:v>1</c:v>
                </c:pt>
                <c:pt idx="1829">
                  <c:v>0</c:v>
                </c:pt>
                <c:pt idx="1830">
                  <c:v>3</c:v>
                </c:pt>
                <c:pt idx="1831">
                  <c:v>0</c:v>
                </c:pt>
                <c:pt idx="1832">
                  <c:v>3</c:v>
                </c:pt>
                <c:pt idx="1833">
                  <c:v>4.4000000000000004</c:v>
                </c:pt>
                <c:pt idx="1834">
                  <c:v>4</c:v>
                </c:pt>
                <c:pt idx="1835">
                  <c:v>1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4.2</c:v>
                </c:pt>
                <c:pt idx="1840">
                  <c:v>3.8</c:v>
                </c:pt>
                <c:pt idx="1841">
                  <c:v>0</c:v>
                </c:pt>
                <c:pt idx="1842">
                  <c:v>3.1</c:v>
                </c:pt>
                <c:pt idx="1843">
                  <c:v>4.2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3.3</c:v>
                </c:pt>
                <c:pt idx="1849">
                  <c:v>3.6</c:v>
                </c:pt>
                <c:pt idx="1850">
                  <c:v>4.5999999999999996</c:v>
                </c:pt>
                <c:pt idx="1851">
                  <c:v>1.1000000000000001</c:v>
                </c:pt>
                <c:pt idx="1852">
                  <c:v>0</c:v>
                </c:pt>
                <c:pt idx="1853">
                  <c:v>3.7</c:v>
                </c:pt>
                <c:pt idx="1854">
                  <c:v>4.2</c:v>
                </c:pt>
                <c:pt idx="1855">
                  <c:v>0</c:v>
                </c:pt>
                <c:pt idx="1856">
                  <c:v>4.9000000000000004</c:v>
                </c:pt>
                <c:pt idx="1857">
                  <c:v>3.4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3.7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3.6</c:v>
                </c:pt>
                <c:pt idx="1867">
                  <c:v>3.1</c:v>
                </c:pt>
                <c:pt idx="1868">
                  <c:v>1</c:v>
                </c:pt>
                <c:pt idx="1869">
                  <c:v>3.9</c:v>
                </c:pt>
                <c:pt idx="1870">
                  <c:v>3.6</c:v>
                </c:pt>
                <c:pt idx="1871">
                  <c:v>0</c:v>
                </c:pt>
                <c:pt idx="1872">
                  <c:v>3.6</c:v>
                </c:pt>
                <c:pt idx="1873">
                  <c:v>2.1</c:v>
                </c:pt>
                <c:pt idx="1874">
                  <c:v>3.6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3.5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5</c:v>
                </c:pt>
                <c:pt idx="1885">
                  <c:v>3.7</c:v>
                </c:pt>
                <c:pt idx="1886">
                  <c:v>4.3</c:v>
                </c:pt>
                <c:pt idx="1887">
                  <c:v>2.5</c:v>
                </c:pt>
                <c:pt idx="1888">
                  <c:v>3.5</c:v>
                </c:pt>
                <c:pt idx="1889">
                  <c:v>4</c:v>
                </c:pt>
                <c:pt idx="1890">
                  <c:v>4.3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2.4</c:v>
                </c:pt>
                <c:pt idx="1896">
                  <c:v>3.8</c:v>
                </c:pt>
                <c:pt idx="1897">
                  <c:v>2.5</c:v>
                </c:pt>
                <c:pt idx="1898">
                  <c:v>4.8</c:v>
                </c:pt>
                <c:pt idx="1899">
                  <c:v>2</c:v>
                </c:pt>
                <c:pt idx="1900">
                  <c:v>3.9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3</c:v>
                </c:pt>
                <c:pt idx="1905">
                  <c:v>3.3</c:v>
                </c:pt>
                <c:pt idx="1906">
                  <c:v>4</c:v>
                </c:pt>
                <c:pt idx="1907">
                  <c:v>0</c:v>
                </c:pt>
                <c:pt idx="1908">
                  <c:v>3.9</c:v>
                </c:pt>
                <c:pt idx="1909">
                  <c:v>5</c:v>
                </c:pt>
                <c:pt idx="1910">
                  <c:v>4.3</c:v>
                </c:pt>
                <c:pt idx="1911">
                  <c:v>4.5999999999999996</c:v>
                </c:pt>
                <c:pt idx="1912">
                  <c:v>4.0999999999999996</c:v>
                </c:pt>
                <c:pt idx="1913">
                  <c:v>1.6</c:v>
                </c:pt>
                <c:pt idx="1914">
                  <c:v>3.4</c:v>
                </c:pt>
                <c:pt idx="1915">
                  <c:v>3.7</c:v>
                </c:pt>
                <c:pt idx="1916">
                  <c:v>3.5</c:v>
                </c:pt>
                <c:pt idx="1917">
                  <c:v>3</c:v>
                </c:pt>
                <c:pt idx="1918">
                  <c:v>0</c:v>
                </c:pt>
                <c:pt idx="1919">
                  <c:v>3.4</c:v>
                </c:pt>
                <c:pt idx="1920">
                  <c:v>0</c:v>
                </c:pt>
                <c:pt idx="1921">
                  <c:v>1</c:v>
                </c:pt>
                <c:pt idx="1922">
                  <c:v>3.6</c:v>
                </c:pt>
                <c:pt idx="1923">
                  <c:v>3.3</c:v>
                </c:pt>
                <c:pt idx="1924">
                  <c:v>0</c:v>
                </c:pt>
                <c:pt idx="1925">
                  <c:v>2.7</c:v>
                </c:pt>
                <c:pt idx="1926">
                  <c:v>0</c:v>
                </c:pt>
                <c:pt idx="1927">
                  <c:v>4.0999999999999996</c:v>
                </c:pt>
                <c:pt idx="1928">
                  <c:v>3.8</c:v>
                </c:pt>
                <c:pt idx="1929">
                  <c:v>0</c:v>
                </c:pt>
                <c:pt idx="1930">
                  <c:v>2</c:v>
                </c:pt>
                <c:pt idx="1931">
                  <c:v>3.9</c:v>
                </c:pt>
                <c:pt idx="1932">
                  <c:v>3.8</c:v>
                </c:pt>
                <c:pt idx="1933">
                  <c:v>0</c:v>
                </c:pt>
                <c:pt idx="1934">
                  <c:v>0</c:v>
                </c:pt>
                <c:pt idx="1935">
                  <c:v>3.6</c:v>
                </c:pt>
                <c:pt idx="1936">
                  <c:v>4.2</c:v>
                </c:pt>
                <c:pt idx="1937">
                  <c:v>4.7</c:v>
                </c:pt>
                <c:pt idx="1938">
                  <c:v>3.4</c:v>
                </c:pt>
                <c:pt idx="1939">
                  <c:v>2.6</c:v>
                </c:pt>
                <c:pt idx="1940">
                  <c:v>0</c:v>
                </c:pt>
                <c:pt idx="1941">
                  <c:v>4</c:v>
                </c:pt>
                <c:pt idx="1942">
                  <c:v>0</c:v>
                </c:pt>
                <c:pt idx="1943">
                  <c:v>2.9</c:v>
                </c:pt>
                <c:pt idx="1944">
                  <c:v>3.6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4.2</c:v>
                </c:pt>
                <c:pt idx="1950">
                  <c:v>1.6</c:v>
                </c:pt>
                <c:pt idx="1951">
                  <c:v>3.1</c:v>
                </c:pt>
                <c:pt idx="1952">
                  <c:v>1</c:v>
                </c:pt>
                <c:pt idx="1953">
                  <c:v>3.9</c:v>
                </c:pt>
                <c:pt idx="1954">
                  <c:v>0</c:v>
                </c:pt>
                <c:pt idx="1955">
                  <c:v>0</c:v>
                </c:pt>
                <c:pt idx="1956">
                  <c:v>5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4</c:v>
                </c:pt>
                <c:pt idx="1961">
                  <c:v>1</c:v>
                </c:pt>
                <c:pt idx="1962">
                  <c:v>1</c:v>
                </c:pt>
                <c:pt idx="1963">
                  <c:v>3.7</c:v>
                </c:pt>
                <c:pt idx="1964">
                  <c:v>2.2999999999999998</c:v>
                </c:pt>
                <c:pt idx="1965">
                  <c:v>3</c:v>
                </c:pt>
                <c:pt idx="1966">
                  <c:v>3</c:v>
                </c:pt>
                <c:pt idx="1967">
                  <c:v>3.9</c:v>
                </c:pt>
                <c:pt idx="1968">
                  <c:v>0</c:v>
                </c:pt>
                <c:pt idx="1969">
                  <c:v>0</c:v>
                </c:pt>
                <c:pt idx="1970">
                  <c:v>3.5</c:v>
                </c:pt>
                <c:pt idx="1971">
                  <c:v>3.9</c:v>
                </c:pt>
                <c:pt idx="1972">
                  <c:v>4.2</c:v>
                </c:pt>
                <c:pt idx="1973">
                  <c:v>3.4</c:v>
                </c:pt>
                <c:pt idx="1974">
                  <c:v>0</c:v>
                </c:pt>
                <c:pt idx="1975">
                  <c:v>4.0999999999999996</c:v>
                </c:pt>
                <c:pt idx="1976">
                  <c:v>4</c:v>
                </c:pt>
                <c:pt idx="1977">
                  <c:v>3.9</c:v>
                </c:pt>
                <c:pt idx="1978">
                  <c:v>3.2</c:v>
                </c:pt>
                <c:pt idx="1979">
                  <c:v>0</c:v>
                </c:pt>
                <c:pt idx="1980">
                  <c:v>2</c:v>
                </c:pt>
                <c:pt idx="1981">
                  <c:v>3.9</c:v>
                </c:pt>
                <c:pt idx="1982">
                  <c:v>4.4000000000000004</c:v>
                </c:pt>
                <c:pt idx="1983">
                  <c:v>4.5999999999999996</c:v>
                </c:pt>
                <c:pt idx="1984">
                  <c:v>0</c:v>
                </c:pt>
                <c:pt idx="1985">
                  <c:v>1.7</c:v>
                </c:pt>
                <c:pt idx="1986">
                  <c:v>0</c:v>
                </c:pt>
                <c:pt idx="1987">
                  <c:v>3.4</c:v>
                </c:pt>
                <c:pt idx="1988">
                  <c:v>4</c:v>
                </c:pt>
                <c:pt idx="1989">
                  <c:v>3.9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5</c:v>
                </c:pt>
                <c:pt idx="1995">
                  <c:v>0</c:v>
                </c:pt>
                <c:pt idx="1996">
                  <c:v>2.7</c:v>
                </c:pt>
                <c:pt idx="1997">
                  <c:v>2.9</c:v>
                </c:pt>
                <c:pt idx="1998">
                  <c:v>4.2</c:v>
                </c:pt>
                <c:pt idx="1999">
                  <c:v>3.5</c:v>
                </c:pt>
                <c:pt idx="2000">
                  <c:v>4.5</c:v>
                </c:pt>
                <c:pt idx="2001">
                  <c:v>0</c:v>
                </c:pt>
                <c:pt idx="2002">
                  <c:v>4.2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3.3</c:v>
                </c:pt>
                <c:pt idx="2007">
                  <c:v>3.6</c:v>
                </c:pt>
                <c:pt idx="2008">
                  <c:v>4.4000000000000004</c:v>
                </c:pt>
                <c:pt idx="2009">
                  <c:v>4.3</c:v>
                </c:pt>
                <c:pt idx="2010">
                  <c:v>0</c:v>
                </c:pt>
                <c:pt idx="2011">
                  <c:v>0</c:v>
                </c:pt>
                <c:pt idx="2012">
                  <c:v>4.5999999999999996</c:v>
                </c:pt>
                <c:pt idx="2013">
                  <c:v>4</c:v>
                </c:pt>
                <c:pt idx="2014">
                  <c:v>4.5999999999999996</c:v>
                </c:pt>
                <c:pt idx="2015">
                  <c:v>3.8</c:v>
                </c:pt>
                <c:pt idx="2016">
                  <c:v>3.2</c:v>
                </c:pt>
                <c:pt idx="2017">
                  <c:v>3.8</c:v>
                </c:pt>
                <c:pt idx="2018">
                  <c:v>4.5999999999999996</c:v>
                </c:pt>
                <c:pt idx="2019">
                  <c:v>3</c:v>
                </c:pt>
                <c:pt idx="2020">
                  <c:v>3.3</c:v>
                </c:pt>
                <c:pt idx="2021">
                  <c:v>5</c:v>
                </c:pt>
                <c:pt idx="2022">
                  <c:v>0</c:v>
                </c:pt>
                <c:pt idx="2023">
                  <c:v>4.2</c:v>
                </c:pt>
                <c:pt idx="2024">
                  <c:v>4.0999999999999996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3.7</c:v>
                </c:pt>
                <c:pt idx="2028">
                  <c:v>4.2</c:v>
                </c:pt>
                <c:pt idx="2029">
                  <c:v>2</c:v>
                </c:pt>
                <c:pt idx="2030">
                  <c:v>3.5</c:v>
                </c:pt>
                <c:pt idx="2031">
                  <c:v>2.2999999999999998</c:v>
                </c:pt>
                <c:pt idx="2032">
                  <c:v>0</c:v>
                </c:pt>
                <c:pt idx="2033">
                  <c:v>0</c:v>
                </c:pt>
                <c:pt idx="2034">
                  <c:v>4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3.2</c:v>
                </c:pt>
                <c:pt idx="2039">
                  <c:v>3.6</c:v>
                </c:pt>
                <c:pt idx="2040">
                  <c:v>2.2999999999999998</c:v>
                </c:pt>
                <c:pt idx="2041">
                  <c:v>0</c:v>
                </c:pt>
                <c:pt idx="2042">
                  <c:v>3.9</c:v>
                </c:pt>
                <c:pt idx="2043">
                  <c:v>4.2</c:v>
                </c:pt>
                <c:pt idx="2044">
                  <c:v>0</c:v>
                </c:pt>
                <c:pt idx="2045">
                  <c:v>3.9</c:v>
                </c:pt>
                <c:pt idx="2046">
                  <c:v>0</c:v>
                </c:pt>
                <c:pt idx="2047">
                  <c:v>4</c:v>
                </c:pt>
                <c:pt idx="2048">
                  <c:v>3.6</c:v>
                </c:pt>
                <c:pt idx="2049">
                  <c:v>0</c:v>
                </c:pt>
                <c:pt idx="2050">
                  <c:v>0</c:v>
                </c:pt>
                <c:pt idx="2051">
                  <c:v>4.3</c:v>
                </c:pt>
                <c:pt idx="2052">
                  <c:v>3.3</c:v>
                </c:pt>
                <c:pt idx="2053">
                  <c:v>1</c:v>
                </c:pt>
                <c:pt idx="2054">
                  <c:v>1</c:v>
                </c:pt>
                <c:pt idx="2055">
                  <c:v>4</c:v>
                </c:pt>
                <c:pt idx="2056">
                  <c:v>4.3</c:v>
                </c:pt>
                <c:pt idx="2057">
                  <c:v>0</c:v>
                </c:pt>
                <c:pt idx="2058">
                  <c:v>3.3</c:v>
                </c:pt>
                <c:pt idx="2059">
                  <c:v>0</c:v>
                </c:pt>
                <c:pt idx="2060">
                  <c:v>0</c:v>
                </c:pt>
                <c:pt idx="2061">
                  <c:v>3.7</c:v>
                </c:pt>
                <c:pt idx="2062">
                  <c:v>0</c:v>
                </c:pt>
                <c:pt idx="2063">
                  <c:v>4.0999999999999996</c:v>
                </c:pt>
                <c:pt idx="2064">
                  <c:v>4</c:v>
                </c:pt>
                <c:pt idx="2065">
                  <c:v>4</c:v>
                </c:pt>
                <c:pt idx="2066">
                  <c:v>0</c:v>
                </c:pt>
                <c:pt idx="2067">
                  <c:v>2</c:v>
                </c:pt>
                <c:pt idx="2068">
                  <c:v>3.8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3.5</c:v>
                </c:pt>
                <c:pt idx="2075">
                  <c:v>4.3</c:v>
                </c:pt>
                <c:pt idx="2076">
                  <c:v>1.6</c:v>
                </c:pt>
                <c:pt idx="2077">
                  <c:v>4</c:v>
                </c:pt>
                <c:pt idx="2078">
                  <c:v>4.2</c:v>
                </c:pt>
                <c:pt idx="2079">
                  <c:v>0</c:v>
                </c:pt>
                <c:pt idx="2080">
                  <c:v>2.8</c:v>
                </c:pt>
                <c:pt idx="2081">
                  <c:v>4</c:v>
                </c:pt>
                <c:pt idx="2082">
                  <c:v>0</c:v>
                </c:pt>
                <c:pt idx="2083">
                  <c:v>4.0999999999999996</c:v>
                </c:pt>
                <c:pt idx="2084">
                  <c:v>3</c:v>
                </c:pt>
                <c:pt idx="2085">
                  <c:v>0</c:v>
                </c:pt>
                <c:pt idx="2086">
                  <c:v>2.5</c:v>
                </c:pt>
                <c:pt idx="2087">
                  <c:v>0</c:v>
                </c:pt>
                <c:pt idx="2088">
                  <c:v>0</c:v>
                </c:pt>
                <c:pt idx="2089">
                  <c:v>4.3</c:v>
                </c:pt>
                <c:pt idx="2090">
                  <c:v>0</c:v>
                </c:pt>
                <c:pt idx="2091">
                  <c:v>3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4.3</c:v>
                </c:pt>
                <c:pt idx="2096">
                  <c:v>1.6</c:v>
                </c:pt>
                <c:pt idx="2097">
                  <c:v>2.9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4.2</c:v>
                </c:pt>
                <c:pt idx="2102">
                  <c:v>3.5</c:v>
                </c:pt>
                <c:pt idx="2103">
                  <c:v>0</c:v>
                </c:pt>
                <c:pt idx="2104">
                  <c:v>4.3</c:v>
                </c:pt>
                <c:pt idx="2105">
                  <c:v>0</c:v>
                </c:pt>
                <c:pt idx="2106">
                  <c:v>4.4000000000000004</c:v>
                </c:pt>
                <c:pt idx="2107">
                  <c:v>1</c:v>
                </c:pt>
                <c:pt idx="2108">
                  <c:v>5</c:v>
                </c:pt>
                <c:pt idx="2109">
                  <c:v>0</c:v>
                </c:pt>
                <c:pt idx="2110">
                  <c:v>0</c:v>
                </c:pt>
                <c:pt idx="2111">
                  <c:v>5</c:v>
                </c:pt>
                <c:pt idx="2112">
                  <c:v>3.9</c:v>
                </c:pt>
                <c:pt idx="2113">
                  <c:v>4</c:v>
                </c:pt>
                <c:pt idx="2114">
                  <c:v>4</c:v>
                </c:pt>
                <c:pt idx="2115">
                  <c:v>0</c:v>
                </c:pt>
                <c:pt idx="2116">
                  <c:v>0</c:v>
                </c:pt>
                <c:pt idx="2117">
                  <c:v>4.4000000000000004</c:v>
                </c:pt>
                <c:pt idx="2118">
                  <c:v>3.7</c:v>
                </c:pt>
                <c:pt idx="2119">
                  <c:v>5</c:v>
                </c:pt>
                <c:pt idx="2120">
                  <c:v>3</c:v>
                </c:pt>
                <c:pt idx="2121">
                  <c:v>5</c:v>
                </c:pt>
                <c:pt idx="2122">
                  <c:v>4</c:v>
                </c:pt>
                <c:pt idx="2123">
                  <c:v>3.4</c:v>
                </c:pt>
                <c:pt idx="2124">
                  <c:v>0</c:v>
                </c:pt>
                <c:pt idx="2125">
                  <c:v>0</c:v>
                </c:pt>
                <c:pt idx="2126">
                  <c:v>3</c:v>
                </c:pt>
                <c:pt idx="2127">
                  <c:v>0</c:v>
                </c:pt>
                <c:pt idx="2128">
                  <c:v>4.2</c:v>
                </c:pt>
                <c:pt idx="2129">
                  <c:v>4.0999999999999996</c:v>
                </c:pt>
                <c:pt idx="2130">
                  <c:v>3.4</c:v>
                </c:pt>
                <c:pt idx="2131">
                  <c:v>4.0999999999999996</c:v>
                </c:pt>
                <c:pt idx="2132">
                  <c:v>3.6</c:v>
                </c:pt>
                <c:pt idx="2133">
                  <c:v>3.8</c:v>
                </c:pt>
                <c:pt idx="2134">
                  <c:v>1</c:v>
                </c:pt>
                <c:pt idx="2135">
                  <c:v>0</c:v>
                </c:pt>
                <c:pt idx="2136">
                  <c:v>2.7</c:v>
                </c:pt>
                <c:pt idx="2137">
                  <c:v>1.9</c:v>
                </c:pt>
                <c:pt idx="2138">
                  <c:v>4.2</c:v>
                </c:pt>
                <c:pt idx="2139">
                  <c:v>1</c:v>
                </c:pt>
                <c:pt idx="2140">
                  <c:v>0</c:v>
                </c:pt>
                <c:pt idx="2141">
                  <c:v>2.5</c:v>
                </c:pt>
                <c:pt idx="2142">
                  <c:v>0</c:v>
                </c:pt>
                <c:pt idx="2143">
                  <c:v>1</c:v>
                </c:pt>
                <c:pt idx="2144">
                  <c:v>4.5</c:v>
                </c:pt>
                <c:pt idx="2145">
                  <c:v>2.5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2.5</c:v>
                </c:pt>
                <c:pt idx="2151">
                  <c:v>3.9</c:v>
                </c:pt>
                <c:pt idx="2152">
                  <c:v>0</c:v>
                </c:pt>
                <c:pt idx="2153">
                  <c:v>3.1</c:v>
                </c:pt>
                <c:pt idx="2154">
                  <c:v>5</c:v>
                </c:pt>
                <c:pt idx="2155">
                  <c:v>0</c:v>
                </c:pt>
                <c:pt idx="2156">
                  <c:v>2.5</c:v>
                </c:pt>
                <c:pt idx="2157">
                  <c:v>4</c:v>
                </c:pt>
                <c:pt idx="2158">
                  <c:v>3</c:v>
                </c:pt>
                <c:pt idx="2159">
                  <c:v>2.2000000000000002</c:v>
                </c:pt>
                <c:pt idx="2160">
                  <c:v>4.3</c:v>
                </c:pt>
                <c:pt idx="2161">
                  <c:v>4.2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3</c:v>
                </c:pt>
                <c:pt idx="2166">
                  <c:v>3</c:v>
                </c:pt>
                <c:pt idx="2167">
                  <c:v>2.9</c:v>
                </c:pt>
                <c:pt idx="2168">
                  <c:v>3.7</c:v>
                </c:pt>
                <c:pt idx="2169">
                  <c:v>3.5</c:v>
                </c:pt>
                <c:pt idx="2170">
                  <c:v>0</c:v>
                </c:pt>
                <c:pt idx="2171">
                  <c:v>3.8</c:v>
                </c:pt>
                <c:pt idx="2172">
                  <c:v>0</c:v>
                </c:pt>
                <c:pt idx="2173">
                  <c:v>3</c:v>
                </c:pt>
                <c:pt idx="2174">
                  <c:v>3.9</c:v>
                </c:pt>
                <c:pt idx="2175">
                  <c:v>3.6</c:v>
                </c:pt>
                <c:pt idx="2176">
                  <c:v>0</c:v>
                </c:pt>
                <c:pt idx="2177">
                  <c:v>4.0999999999999996</c:v>
                </c:pt>
                <c:pt idx="2178">
                  <c:v>1</c:v>
                </c:pt>
                <c:pt idx="2179">
                  <c:v>0</c:v>
                </c:pt>
                <c:pt idx="2180">
                  <c:v>3.4</c:v>
                </c:pt>
                <c:pt idx="2181">
                  <c:v>3.3</c:v>
                </c:pt>
                <c:pt idx="2182">
                  <c:v>3.5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3.5</c:v>
                </c:pt>
                <c:pt idx="2194">
                  <c:v>4</c:v>
                </c:pt>
                <c:pt idx="2195">
                  <c:v>3.6</c:v>
                </c:pt>
                <c:pt idx="2196">
                  <c:v>3.5</c:v>
                </c:pt>
                <c:pt idx="2197">
                  <c:v>4.3</c:v>
                </c:pt>
                <c:pt idx="2198">
                  <c:v>0</c:v>
                </c:pt>
                <c:pt idx="2199">
                  <c:v>4.7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4.5</c:v>
                </c:pt>
                <c:pt idx="2205">
                  <c:v>0</c:v>
                </c:pt>
                <c:pt idx="2206">
                  <c:v>2.8</c:v>
                </c:pt>
                <c:pt idx="2207">
                  <c:v>5</c:v>
                </c:pt>
                <c:pt idx="2208">
                  <c:v>5</c:v>
                </c:pt>
                <c:pt idx="2209">
                  <c:v>4.5</c:v>
                </c:pt>
                <c:pt idx="2210">
                  <c:v>4.0999999999999996</c:v>
                </c:pt>
                <c:pt idx="2211">
                  <c:v>4.3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3.8</c:v>
                </c:pt>
                <c:pt idx="2216">
                  <c:v>3.7</c:v>
                </c:pt>
                <c:pt idx="2217">
                  <c:v>4.2</c:v>
                </c:pt>
                <c:pt idx="2218">
                  <c:v>0</c:v>
                </c:pt>
                <c:pt idx="2219">
                  <c:v>2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4</c:v>
                </c:pt>
                <c:pt idx="2224">
                  <c:v>1.7</c:v>
                </c:pt>
                <c:pt idx="2225">
                  <c:v>3</c:v>
                </c:pt>
                <c:pt idx="2226">
                  <c:v>0</c:v>
                </c:pt>
                <c:pt idx="2227">
                  <c:v>1</c:v>
                </c:pt>
                <c:pt idx="2228">
                  <c:v>3.3</c:v>
                </c:pt>
                <c:pt idx="2229">
                  <c:v>4.3</c:v>
                </c:pt>
                <c:pt idx="2230">
                  <c:v>3.9</c:v>
                </c:pt>
                <c:pt idx="2231">
                  <c:v>0</c:v>
                </c:pt>
                <c:pt idx="2232">
                  <c:v>4.2</c:v>
                </c:pt>
                <c:pt idx="2233">
                  <c:v>2.5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3.8</c:v>
                </c:pt>
                <c:pt idx="2241">
                  <c:v>0</c:v>
                </c:pt>
                <c:pt idx="2242">
                  <c:v>5</c:v>
                </c:pt>
                <c:pt idx="2243">
                  <c:v>3.9</c:v>
                </c:pt>
                <c:pt idx="2244">
                  <c:v>3.9</c:v>
                </c:pt>
                <c:pt idx="2245">
                  <c:v>3.4</c:v>
                </c:pt>
                <c:pt idx="2246">
                  <c:v>0</c:v>
                </c:pt>
                <c:pt idx="2247">
                  <c:v>3.7</c:v>
                </c:pt>
                <c:pt idx="2248">
                  <c:v>3.5</c:v>
                </c:pt>
                <c:pt idx="2249">
                  <c:v>4.5999999999999996</c:v>
                </c:pt>
                <c:pt idx="2250">
                  <c:v>3.3</c:v>
                </c:pt>
                <c:pt idx="2251">
                  <c:v>3.9</c:v>
                </c:pt>
                <c:pt idx="2252">
                  <c:v>4.4000000000000004</c:v>
                </c:pt>
                <c:pt idx="2253">
                  <c:v>4.7</c:v>
                </c:pt>
                <c:pt idx="2254">
                  <c:v>5</c:v>
                </c:pt>
                <c:pt idx="2255">
                  <c:v>0</c:v>
                </c:pt>
                <c:pt idx="2256">
                  <c:v>4.5999999999999996</c:v>
                </c:pt>
                <c:pt idx="2257">
                  <c:v>1</c:v>
                </c:pt>
                <c:pt idx="2258">
                  <c:v>3.4</c:v>
                </c:pt>
                <c:pt idx="2259">
                  <c:v>4.5999999999999996</c:v>
                </c:pt>
                <c:pt idx="2260">
                  <c:v>3</c:v>
                </c:pt>
                <c:pt idx="2261">
                  <c:v>0</c:v>
                </c:pt>
                <c:pt idx="2262">
                  <c:v>0</c:v>
                </c:pt>
                <c:pt idx="2263">
                  <c:v>3</c:v>
                </c:pt>
                <c:pt idx="2264">
                  <c:v>3</c:v>
                </c:pt>
                <c:pt idx="2265">
                  <c:v>0</c:v>
                </c:pt>
                <c:pt idx="2266">
                  <c:v>3.7</c:v>
                </c:pt>
                <c:pt idx="2267">
                  <c:v>3.6</c:v>
                </c:pt>
                <c:pt idx="2268">
                  <c:v>0</c:v>
                </c:pt>
                <c:pt idx="2269">
                  <c:v>0</c:v>
                </c:pt>
                <c:pt idx="2270">
                  <c:v>4.5999999999999996</c:v>
                </c:pt>
                <c:pt idx="2271">
                  <c:v>3</c:v>
                </c:pt>
                <c:pt idx="2272">
                  <c:v>3.7</c:v>
                </c:pt>
                <c:pt idx="2273">
                  <c:v>5</c:v>
                </c:pt>
                <c:pt idx="2274">
                  <c:v>2.7</c:v>
                </c:pt>
                <c:pt idx="2275">
                  <c:v>3.9</c:v>
                </c:pt>
                <c:pt idx="2276">
                  <c:v>0</c:v>
                </c:pt>
                <c:pt idx="2277">
                  <c:v>0</c:v>
                </c:pt>
                <c:pt idx="2278">
                  <c:v>3.3</c:v>
                </c:pt>
                <c:pt idx="2279">
                  <c:v>4.2</c:v>
                </c:pt>
                <c:pt idx="2280">
                  <c:v>0</c:v>
                </c:pt>
                <c:pt idx="2281">
                  <c:v>5</c:v>
                </c:pt>
                <c:pt idx="2282">
                  <c:v>4.5</c:v>
                </c:pt>
                <c:pt idx="2283">
                  <c:v>3.6</c:v>
                </c:pt>
                <c:pt idx="2284">
                  <c:v>0</c:v>
                </c:pt>
                <c:pt idx="2285">
                  <c:v>3.6</c:v>
                </c:pt>
                <c:pt idx="2286">
                  <c:v>2</c:v>
                </c:pt>
                <c:pt idx="2287">
                  <c:v>4.5999999999999996</c:v>
                </c:pt>
                <c:pt idx="2288">
                  <c:v>0</c:v>
                </c:pt>
                <c:pt idx="2289">
                  <c:v>0</c:v>
                </c:pt>
                <c:pt idx="2290">
                  <c:v>3.6</c:v>
                </c:pt>
                <c:pt idx="2291">
                  <c:v>0</c:v>
                </c:pt>
                <c:pt idx="2292">
                  <c:v>0</c:v>
                </c:pt>
                <c:pt idx="2293">
                  <c:v>4.5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3.7</c:v>
                </c:pt>
                <c:pt idx="2298">
                  <c:v>2.4</c:v>
                </c:pt>
                <c:pt idx="2299">
                  <c:v>0</c:v>
                </c:pt>
                <c:pt idx="2300">
                  <c:v>4.4000000000000004</c:v>
                </c:pt>
                <c:pt idx="2301">
                  <c:v>3.7</c:v>
                </c:pt>
                <c:pt idx="2302">
                  <c:v>4.7</c:v>
                </c:pt>
                <c:pt idx="2303">
                  <c:v>4.3</c:v>
                </c:pt>
                <c:pt idx="2304">
                  <c:v>5</c:v>
                </c:pt>
                <c:pt idx="2305">
                  <c:v>3.6</c:v>
                </c:pt>
                <c:pt idx="2306">
                  <c:v>0</c:v>
                </c:pt>
                <c:pt idx="2307">
                  <c:v>4.7</c:v>
                </c:pt>
                <c:pt idx="2308">
                  <c:v>5</c:v>
                </c:pt>
                <c:pt idx="2309">
                  <c:v>4.5</c:v>
                </c:pt>
                <c:pt idx="2310">
                  <c:v>3.7</c:v>
                </c:pt>
                <c:pt idx="2311">
                  <c:v>1</c:v>
                </c:pt>
                <c:pt idx="2312">
                  <c:v>2</c:v>
                </c:pt>
                <c:pt idx="2313">
                  <c:v>4.4000000000000004</c:v>
                </c:pt>
                <c:pt idx="2314">
                  <c:v>4.5</c:v>
                </c:pt>
                <c:pt idx="2315">
                  <c:v>0</c:v>
                </c:pt>
                <c:pt idx="2316">
                  <c:v>3.6</c:v>
                </c:pt>
                <c:pt idx="2317">
                  <c:v>4</c:v>
                </c:pt>
                <c:pt idx="2318">
                  <c:v>0</c:v>
                </c:pt>
                <c:pt idx="2319">
                  <c:v>3.8</c:v>
                </c:pt>
                <c:pt idx="2320">
                  <c:v>1</c:v>
                </c:pt>
                <c:pt idx="2321">
                  <c:v>4.5999999999999996</c:v>
                </c:pt>
                <c:pt idx="2322">
                  <c:v>3</c:v>
                </c:pt>
                <c:pt idx="2323">
                  <c:v>3.3</c:v>
                </c:pt>
                <c:pt idx="2324">
                  <c:v>3.7</c:v>
                </c:pt>
                <c:pt idx="2325">
                  <c:v>4.0999999999999996</c:v>
                </c:pt>
                <c:pt idx="2326">
                  <c:v>0</c:v>
                </c:pt>
                <c:pt idx="2327">
                  <c:v>4.5999999999999996</c:v>
                </c:pt>
                <c:pt idx="2328">
                  <c:v>4</c:v>
                </c:pt>
                <c:pt idx="2329">
                  <c:v>4.0999999999999996</c:v>
                </c:pt>
                <c:pt idx="2330">
                  <c:v>0</c:v>
                </c:pt>
                <c:pt idx="2331">
                  <c:v>4</c:v>
                </c:pt>
                <c:pt idx="2332">
                  <c:v>4.2</c:v>
                </c:pt>
                <c:pt idx="2333">
                  <c:v>0</c:v>
                </c:pt>
                <c:pt idx="2334">
                  <c:v>3.9</c:v>
                </c:pt>
                <c:pt idx="2335">
                  <c:v>3.8</c:v>
                </c:pt>
                <c:pt idx="2336">
                  <c:v>0</c:v>
                </c:pt>
                <c:pt idx="2337">
                  <c:v>3.8</c:v>
                </c:pt>
                <c:pt idx="2338">
                  <c:v>0</c:v>
                </c:pt>
                <c:pt idx="2339">
                  <c:v>3.7</c:v>
                </c:pt>
                <c:pt idx="2340">
                  <c:v>3</c:v>
                </c:pt>
                <c:pt idx="2341">
                  <c:v>4.5999999999999996</c:v>
                </c:pt>
                <c:pt idx="2342">
                  <c:v>4.8</c:v>
                </c:pt>
                <c:pt idx="2343">
                  <c:v>4.2</c:v>
                </c:pt>
                <c:pt idx="2344">
                  <c:v>4.4000000000000004</c:v>
                </c:pt>
                <c:pt idx="2345">
                  <c:v>0</c:v>
                </c:pt>
                <c:pt idx="2346">
                  <c:v>4.3</c:v>
                </c:pt>
                <c:pt idx="2347">
                  <c:v>4.3</c:v>
                </c:pt>
                <c:pt idx="2348">
                  <c:v>0</c:v>
                </c:pt>
                <c:pt idx="2349">
                  <c:v>5</c:v>
                </c:pt>
                <c:pt idx="2350">
                  <c:v>4.2</c:v>
                </c:pt>
                <c:pt idx="2351">
                  <c:v>3.9</c:v>
                </c:pt>
                <c:pt idx="2352">
                  <c:v>2</c:v>
                </c:pt>
                <c:pt idx="2353">
                  <c:v>3.5</c:v>
                </c:pt>
                <c:pt idx="2354">
                  <c:v>5</c:v>
                </c:pt>
                <c:pt idx="2355">
                  <c:v>0</c:v>
                </c:pt>
                <c:pt idx="2356">
                  <c:v>3.2</c:v>
                </c:pt>
                <c:pt idx="2357">
                  <c:v>3.9</c:v>
                </c:pt>
                <c:pt idx="2358">
                  <c:v>3</c:v>
                </c:pt>
                <c:pt idx="2359">
                  <c:v>2.7</c:v>
                </c:pt>
                <c:pt idx="2360">
                  <c:v>4.5999999999999996</c:v>
                </c:pt>
                <c:pt idx="2361">
                  <c:v>4.0999999999999996</c:v>
                </c:pt>
                <c:pt idx="2362">
                  <c:v>2.9</c:v>
                </c:pt>
                <c:pt idx="2363">
                  <c:v>3.5</c:v>
                </c:pt>
                <c:pt idx="2364">
                  <c:v>3.7</c:v>
                </c:pt>
                <c:pt idx="2365">
                  <c:v>0</c:v>
                </c:pt>
                <c:pt idx="2366">
                  <c:v>3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</c:v>
                </c:pt>
                <c:pt idx="2370">
                  <c:v>2.5</c:v>
                </c:pt>
                <c:pt idx="2371">
                  <c:v>4.7</c:v>
                </c:pt>
                <c:pt idx="2372">
                  <c:v>4.3</c:v>
                </c:pt>
                <c:pt idx="2373">
                  <c:v>3.7</c:v>
                </c:pt>
                <c:pt idx="2374">
                  <c:v>4.5</c:v>
                </c:pt>
                <c:pt idx="2375">
                  <c:v>4.5999999999999996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2.2000000000000002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3.5</c:v>
                </c:pt>
                <c:pt idx="2385">
                  <c:v>0</c:v>
                </c:pt>
                <c:pt idx="2386">
                  <c:v>3.9</c:v>
                </c:pt>
                <c:pt idx="2387">
                  <c:v>0</c:v>
                </c:pt>
                <c:pt idx="2388">
                  <c:v>4.5999999999999996</c:v>
                </c:pt>
                <c:pt idx="2389">
                  <c:v>0</c:v>
                </c:pt>
                <c:pt idx="2390">
                  <c:v>4.4000000000000004</c:v>
                </c:pt>
                <c:pt idx="2391">
                  <c:v>4.4000000000000004</c:v>
                </c:pt>
                <c:pt idx="2392">
                  <c:v>0</c:v>
                </c:pt>
                <c:pt idx="2393">
                  <c:v>0</c:v>
                </c:pt>
                <c:pt idx="2394">
                  <c:v>4.5999999999999996</c:v>
                </c:pt>
                <c:pt idx="2395">
                  <c:v>5</c:v>
                </c:pt>
                <c:pt idx="2396">
                  <c:v>3</c:v>
                </c:pt>
                <c:pt idx="2397">
                  <c:v>0</c:v>
                </c:pt>
                <c:pt idx="2398">
                  <c:v>3.9</c:v>
                </c:pt>
                <c:pt idx="2399">
                  <c:v>3</c:v>
                </c:pt>
                <c:pt idx="2400">
                  <c:v>0</c:v>
                </c:pt>
                <c:pt idx="2401">
                  <c:v>3.6</c:v>
                </c:pt>
                <c:pt idx="2402">
                  <c:v>3.6</c:v>
                </c:pt>
                <c:pt idx="2403">
                  <c:v>4.0999999999999996</c:v>
                </c:pt>
                <c:pt idx="2404">
                  <c:v>4.4000000000000004</c:v>
                </c:pt>
                <c:pt idx="2405">
                  <c:v>3.8</c:v>
                </c:pt>
                <c:pt idx="2406">
                  <c:v>3.4</c:v>
                </c:pt>
                <c:pt idx="2407">
                  <c:v>3.4</c:v>
                </c:pt>
                <c:pt idx="2408">
                  <c:v>4.2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4.5999999999999996</c:v>
                </c:pt>
                <c:pt idx="2413">
                  <c:v>0</c:v>
                </c:pt>
                <c:pt idx="2414">
                  <c:v>4.0999999999999996</c:v>
                </c:pt>
                <c:pt idx="2415">
                  <c:v>0</c:v>
                </c:pt>
                <c:pt idx="2416">
                  <c:v>0</c:v>
                </c:pt>
                <c:pt idx="2417">
                  <c:v>4.4000000000000004</c:v>
                </c:pt>
                <c:pt idx="2418">
                  <c:v>0</c:v>
                </c:pt>
                <c:pt idx="2419">
                  <c:v>4.5999999999999996</c:v>
                </c:pt>
                <c:pt idx="2420">
                  <c:v>4</c:v>
                </c:pt>
                <c:pt idx="2421">
                  <c:v>4.3</c:v>
                </c:pt>
                <c:pt idx="2422">
                  <c:v>0</c:v>
                </c:pt>
                <c:pt idx="2423">
                  <c:v>5</c:v>
                </c:pt>
                <c:pt idx="2424">
                  <c:v>0</c:v>
                </c:pt>
                <c:pt idx="2425">
                  <c:v>4.4000000000000004</c:v>
                </c:pt>
                <c:pt idx="2426">
                  <c:v>0</c:v>
                </c:pt>
                <c:pt idx="2427">
                  <c:v>3.9</c:v>
                </c:pt>
                <c:pt idx="2428">
                  <c:v>5</c:v>
                </c:pt>
                <c:pt idx="2429">
                  <c:v>4.2</c:v>
                </c:pt>
                <c:pt idx="2430">
                  <c:v>0</c:v>
                </c:pt>
                <c:pt idx="2431">
                  <c:v>3.7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4.2</c:v>
                </c:pt>
                <c:pt idx="2436">
                  <c:v>0</c:v>
                </c:pt>
                <c:pt idx="2437">
                  <c:v>4.0999999999999996</c:v>
                </c:pt>
                <c:pt idx="2438">
                  <c:v>4.5999999999999996</c:v>
                </c:pt>
                <c:pt idx="2439">
                  <c:v>0</c:v>
                </c:pt>
                <c:pt idx="2440">
                  <c:v>3.5</c:v>
                </c:pt>
                <c:pt idx="2441">
                  <c:v>5</c:v>
                </c:pt>
                <c:pt idx="2442">
                  <c:v>4.0999999999999996</c:v>
                </c:pt>
                <c:pt idx="2443">
                  <c:v>3.6</c:v>
                </c:pt>
                <c:pt idx="2444">
                  <c:v>3.9</c:v>
                </c:pt>
                <c:pt idx="2445">
                  <c:v>0</c:v>
                </c:pt>
                <c:pt idx="2446">
                  <c:v>4</c:v>
                </c:pt>
                <c:pt idx="2447">
                  <c:v>4.5999999999999996</c:v>
                </c:pt>
                <c:pt idx="2448">
                  <c:v>0</c:v>
                </c:pt>
                <c:pt idx="2449">
                  <c:v>0</c:v>
                </c:pt>
                <c:pt idx="2450">
                  <c:v>3.5</c:v>
                </c:pt>
                <c:pt idx="2451">
                  <c:v>4.4000000000000004</c:v>
                </c:pt>
                <c:pt idx="2452">
                  <c:v>3.6</c:v>
                </c:pt>
                <c:pt idx="2453">
                  <c:v>4.0999999999999996</c:v>
                </c:pt>
                <c:pt idx="2454">
                  <c:v>0</c:v>
                </c:pt>
                <c:pt idx="2455">
                  <c:v>3.6</c:v>
                </c:pt>
                <c:pt idx="2456">
                  <c:v>0</c:v>
                </c:pt>
                <c:pt idx="2457">
                  <c:v>0</c:v>
                </c:pt>
                <c:pt idx="2458">
                  <c:v>3.5</c:v>
                </c:pt>
                <c:pt idx="2459">
                  <c:v>3.9</c:v>
                </c:pt>
                <c:pt idx="2460">
                  <c:v>0</c:v>
                </c:pt>
                <c:pt idx="2461">
                  <c:v>4.5999999999999996</c:v>
                </c:pt>
                <c:pt idx="2462">
                  <c:v>3.5</c:v>
                </c:pt>
                <c:pt idx="2463">
                  <c:v>3.6</c:v>
                </c:pt>
                <c:pt idx="2464">
                  <c:v>0</c:v>
                </c:pt>
                <c:pt idx="2465">
                  <c:v>5</c:v>
                </c:pt>
                <c:pt idx="2466">
                  <c:v>4.4000000000000004</c:v>
                </c:pt>
                <c:pt idx="2467">
                  <c:v>3.6</c:v>
                </c:pt>
                <c:pt idx="2468">
                  <c:v>4.0999999999999996</c:v>
                </c:pt>
                <c:pt idx="2469">
                  <c:v>0</c:v>
                </c:pt>
                <c:pt idx="2470">
                  <c:v>4.5</c:v>
                </c:pt>
                <c:pt idx="2471">
                  <c:v>4.2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4</c:v>
                </c:pt>
                <c:pt idx="2476">
                  <c:v>3.3</c:v>
                </c:pt>
                <c:pt idx="2477">
                  <c:v>4</c:v>
                </c:pt>
                <c:pt idx="2478">
                  <c:v>0</c:v>
                </c:pt>
                <c:pt idx="2479">
                  <c:v>4.8</c:v>
                </c:pt>
                <c:pt idx="2480">
                  <c:v>4.0999999999999996</c:v>
                </c:pt>
                <c:pt idx="2481">
                  <c:v>4.4000000000000004</c:v>
                </c:pt>
                <c:pt idx="2482">
                  <c:v>4.2</c:v>
                </c:pt>
                <c:pt idx="2483">
                  <c:v>4.5</c:v>
                </c:pt>
                <c:pt idx="2484">
                  <c:v>4.0999999999999996</c:v>
                </c:pt>
                <c:pt idx="2485">
                  <c:v>3.7</c:v>
                </c:pt>
                <c:pt idx="2486">
                  <c:v>3.5</c:v>
                </c:pt>
                <c:pt idx="2487">
                  <c:v>4</c:v>
                </c:pt>
                <c:pt idx="2488">
                  <c:v>5</c:v>
                </c:pt>
                <c:pt idx="2489">
                  <c:v>2.6</c:v>
                </c:pt>
                <c:pt idx="2490">
                  <c:v>4.5999999999999996</c:v>
                </c:pt>
                <c:pt idx="2491">
                  <c:v>3.9</c:v>
                </c:pt>
                <c:pt idx="2492">
                  <c:v>3.2</c:v>
                </c:pt>
                <c:pt idx="2493">
                  <c:v>4.5999999999999996</c:v>
                </c:pt>
                <c:pt idx="2494">
                  <c:v>4</c:v>
                </c:pt>
                <c:pt idx="2495">
                  <c:v>3.9</c:v>
                </c:pt>
                <c:pt idx="2496">
                  <c:v>3.4</c:v>
                </c:pt>
                <c:pt idx="2497">
                  <c:v>0</c:v>
                </c:pt>
                <c:pt idx="2498">
                  <c:v>4.2</c:v>
                </c:pt>
                <c:pt idx="2499">
                  <c:v>3.2</c:v>
                </c:pt>
                <c:pt idx="2500">
                  <c:v>0</c:v>
                </c:pt>
                <c:pt idx="2501">
                  <c:v>3.8</c:v>
                </c:pt>
                <c:pt idx="2502">
                  <c:v>0</c:v>
                </c:pt>
                <c:pt idx="2503">
                  <c:v>4.4000000000000004</c:v>
                </c:pt>
                <c:pt idx="2504">
                  <c:v>0</c:v>
                </c:pt>
                <c:pt idx="2505">
                  <c:v>0</c:v>
                </c:pt>
                <c:pt idx="2506">
                  <c:v>4</c:v>
                </c:pt>
                <c:pt idx="2507">
                  <c:v>3.3</c:v>
                </c:pt>
                <c:pt idx="2508">
                  <c:v>4.4000000000000004</c:v>
                </c:pt>
                <c:pt idx="2509">
                  <c:v>3.9</c:v>
                </c:pt>
                <c:pt idx="2510">
                  <c:v>1</c:v>
                </c:pt>
                <c:pt idx="2511">
                  <c:v>0</c:v>
                </c:pt>
                <c:pt idx="2512">
                  <c:v>0</c:v>
                </c:pt>
                <c:pt idx="2513">
                  <c:v>4</c:v>
                </c:pt>
                <c:pt idx="2514">
                  <c:v>0</c:v>
                </c:pt>
                <c:pt idx="2515">
                  <c:v>0</c:v>
                </c:pt>
                <c:pt idx="2516">
                  <c:v>4.9000000000000004</c:v>
                </c:pt>
                <c:pt idx="2517">
                  <c:v>4.5999999999999996</c:v>
                </c:pt>
                <c:pt idx="2518">
                  <c:v>4.5</c:v>
                </c:pt>
                <c:pt idx="2519">
                  <c:v>0</c:v>
                </c:pt>
                <c:pt idx="2520">
                  <c:v>4.5999999999999996</c:v>
                </c:pt>
                <c:pt idx="2521">
                  <c:v>4.2</c:v>
                </c:pt>
                <c:pt idx="2522">
                  <c:v>0</c:v>
                </c:pt>
                <c:pt idx="2523">
                  <c:v>1.6</c:v>
                </c:pt>
                <c:pt idx="2524">
                  <c:v>4.0999999999999996</c:v>
                </c:pt>
                <c:pt idx="2525">
                  <c:v>4.9000000000000004</c:v>
                </c:pt>
                <c:pt idx="2526">
                  <c:v>4.3</c:v>
                </c:pt>
                <c:pt idx="2527">
                  <c:v>4.7</c:v>
                </c:pt>
                <c:pt idx="2528">
                  <c:v>0</c:v>
                </c:pt>
                <c:pt idx="2529">
                  <c:v>2.9</c:v>
                </c:pt>
                <c:pt idx="2530">
                  <c:v>2.6</c:v>
                </c:pt>
                <c:pt idx="2531">
                  <c:v>4.3</c:v>
                </c:pt>
                <c:pt idx="2532">
                  <c:v>4.0999999999999996</c:v>
                </c:pt>
                <c:pt idx="2533">
                  <c:v>3.9</c:v>
                </c:pt>
                <c:pt idx="2534">
                  <c:v>0</c:v>
                </c:pt>
                <c:pt idx="2535">
                  <c:v>4.4000000000000004</c:v>
                </c:pt>
                <c:pt idx="2536">
                  <c:v>4.3</c:v>
                </c:pt>
                <c:pt idx="2537">
                  <c:v>4</c:v>
                </c:pt>
                <c:pt idx="2538">
                  <c:v>4.3</c:v>
                </c:pt>
                <c:pt idx="2539">
                  <c:v>4.5999999999999996</c:v>
                </c:pt>
                <c:pt idx="2540">
                  <c:v>2.4</c:v>
                </c:pt>
                <c:pt idx="2541">
                  <c:v>4.7</c:v>
                </c:pt>
                <c:pt idx="2542">
                  <c:v>0</c:v>
                </c:pt>
                <c:pt idx="2543">
                  <c:v>4</c:v>
                </c:pt>
                <c:pt idx="2544">
                  <c:v>0</c:v>
                </c:pt>
                <c:pt idx="2545">
                  <c:v>3.8</c:v>
                </c:pt>
                <c:pt idx="2546">
                  <c:v>2.6</c:v>
                </c:pt>
                <c:pt idx="2547">
                  <c:v>4.7</c:v>
                </c:pt>
                <c:pt idx="2548">
                  <c:v>0</c:v>
                </c:pt>
                <c:pt idx="2549">
                  <c:v>0</c:v>
                </c:pt>
                <c:pt idx="2550">
                  <c:v>4.4000000000000004</c:v>
                </c:pt>
                <c:pt idx="2551">
                  <c:v>3.3</c:v>
                </c:pt>
                <c:pt idx="2552">
                  <c:v>4</c:v>
                </c:pt>
                <c:pt idx="2553">
                  <c:v>4.4000000000000004</c:v>
                </c:pt>
                <c:pt idx="2554">
                  <c:v>4</c:v>
                </c:pt>
                <c:pt idx="2555">
                  <c:v>4.7</c:v>
                </c:pt>
                <c:pt idx="2556">
                  <c:v>4.4000000000000004</c:v>
                </c:pt>
                <c:pt idx="2557">
                  <c:v>3.9</c:v>
                </c:pt>
                <c:pt idx="2558">
                  <c:v>3.1</c:v>
                </c:pt>
                <c:pt idx="2559">
                  <c:v>4.3</c:v>
                </c:pt>
                <c:pt idx="2560">
                  <c:v>0</c:v>
                </c:pt>
                <c:pt idx="2561">
                  <c:v>3.7</c:v>
                </c:pt>
                <c:pt idx="2562">
                  <c:v>4.0999999999999996</c:v>
                </c:pt>
                <c:pt idx="2563">
                  <c:v>4</c:v>
                </c:pt>
                <c:pt idx="2564">
                  <c:v>3.6</c:v>
                </c:pt>
                <c:pt idx="2565">
                  <c:v>4.5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3.7</c:v>
                </c:pt>
                <c:pt idx="2570">
                  <c:v>0</c:v>
                </c:pt>
                <c:pt idx="2571">
                  <c:v>4.4000000000000004</c:v>
                </c:pt>
                <c:pt idx="2572">
                  <c:v>4.0999999999999996</c:v>
                </c:pt>
                <c:pt idx="2573">
                  <c:v>0</c:v>
                </c:pt>
                <c:pt idx="2574">
                  <c:v>4.4000000000000004</c:v>
                </c:pt>
                <c:pt idx="2575">
                  <c:v>0</c:v>
                </c:pt>
                <c:pt idx="2576">
                  <c:v>0</c:v>
                </c:pt>
                <c:pt idx="2577">
                  <c:v>4.3</c:v>
                </c:pt>
                <c:pt idx="2578">
                  <c:v>0</c:v>
                </c:pt>
                <c:pt idx="2579">
                  <c:v>4</c:v>
                </c:pt>
                <c:pt idx="2580">
                  <c:v>3.4</c:v>
                </c:pt>
                <c:pt idx="2581">
                  <c:v>4.5</c:v>
                </c:pt>
                <c:pt idx="2582">
                  <c:v>1</c:v>
                </c:pt>
                <c:pt idx="2583">
                  <c:v>4.4000000000000004</c:v>
                </c:pt>
                <c:pt idx="2584">
                  <c:v>4.3</c:v>
                </c:pt>
                <c:pt idx="2585">
                  <c:v>0</c:v>
                </c:pt>
                <c:pt idx="2586">
                  <c:v>5</c:v>
                </c:pt>
                <c:pt idx="2587">
                  <c:v>4.0999999999999996</c:v>
                </c:pt>
                <c:pt idx="2588">
                  <c:v>4.2</c:v>
                </c:pt>
                <c:pt idx="2589">
                  <c:v>0</c:v>
                </c:pt>
                <c:pt idx="2590">
                  <c:v>4.5999999999999996</c:v>
                </c:pt>
                <c:pt idx="2591">
                  <c:v>4.2</c:v>
                </c:pt>
                <c:pt idx="2592">
                  <c:v>4</c:v>
                </c:pt>
                <c:pt idx="2593">
                  <c:v>5</c:v>
                </c:pt>
                <c:pt idx="2594">
                  <c:v>0</c:v>
                </c:pt>
                <c:pt idx="2595">
                  <c:v>4.8</c:v>
                </c:pt>
                <c:pt idx="2596">
                  <c:v>0</c:v>
                </c:pt>
                <c:pt idx="2597">
                  <c:v>0</c:v>
                </c:pt>
                <c:pt idx="2598">
                  <c:v>1.3</c:v>
                </c:pt>
                <c:pt idx="2599">
                  <c:v>4.4000000000000004</c:v>
                </c:pt>
                <c:pt idx="2600">
                  <c:v>3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4.0999999999999996</c:v>
                </c:pt>
                <c:pt idx="2607">
                  <c:v>4.2</c:v>
                </c:pt>
                <c:pt idx="2608">
                  <c:v>0</c:v>
                </c:pt>
                <c:pt idx="2609">
                  <c:v>4.3</c:v>
                </c:pt>
                <c:pt idx="2610">
                  <c:v>0</c:v>
                </c:pt>
                <c:pt idx="2611">
                  <c:v>4.4000000000000004</c:v>
                </c:pt>
                <c:pt idx="2612">
                  <c:v>4.5999999999999996</c:v>
                </c:pt>
                <c:pt idx="2613">
                  <c:v>4.0999999999999996</c:v>
                </c:pt>
                <c:pt idx="2614">
                  <c:v>5</c:v>
                </c:pt>
                <c:pt idx="2615">
                  <c:v>4.5999999999999996</c:v>
                </c:pt>
                <c:pt idx="2616">
                  <c:v>0</c:v>
                </c:pt>
                <c:pt idx="2617">
                  <c:v>4.4000000000000004</c:v>
                </c:pt>
                <c:pt idx="2618">
                  <c:v>4.0999999999999996</c:v>
                </c:pt>
                <c:pt idx="2619">
                  <c:v>2.1</c:v>
                </c:pt>
                <c:pt idx="2620">
                  <c:v>4.2</c:v>
                </c:pt>
                <c:pt idx="2621">
                  <c:v>4.2</c:v>
                </c:pt>
                <c:pt idx="2622">
                  <c:v>4.2</c:v>
                </c:pt>
                <c:pt idx="2623">
                  <c:v>3.9</c:v>
                </c:pt>
                <c:pt idx="2624">
                  <c:v>4.5999999999999996</c:v>
                </c:pt>
                <c:pt idx="2625">
                  <c:v>4.4000000000000004</c:v>
                </c:pt>
                <c:pt idx="2626">
                  <c:v>4.3</c:v>
                </c:pt>
                <c:pt idx="2627">
                  <c:v>4.5</c:v>
                </c:pt>
                <c:pt idx="2628">
                  <c:v>0</c:v>
                </c:pt>
                <c:pt idx="2629">
                  <c:v>4.3</c:v>
                </c:pt>
                <c:pt idx="2630">
                  <c:v>4.5</c:v>
                </c:pt>
                <c:pt idx="2631">
                  <c:v>0</c:v>
                </c:pt>
                <c:pt idx="2632">
                  <c:v>3</c:v>
                </c:pt>
                <c:pt idx="2633">
                  <c:v>3.6</c:v>
                </c:pt>
                <c:pt idx="2634">
                  <c:v>4.2</c:v>
                </c:pt>
                <c:pt idx="2635">
                  <c:v>0</c:v>
                </c:pt>
                <c:pt idx="2636">
                  <c:v>4.4000000000000004</c:v>
                </c:pt>
                <c:pt idx="2637">
                  <c:v>0</c:v>
                </c:pt>
                <c:pt idx="2638">
                  <c:v>0</c:v>
                </c:pt>
                <c:pt idx="2639">
                  <c:v>3.3</c:v>
                </c:pt>
                <c:pt idx="2640">
                  <c:v>4.5</c:v>
                </c:pt>
                <c:pt idx="2641">
                  <c:v>4.0999999999999996</c:v>
                </c:pt>
                <c:pt idx="2642">
                  <c:v>4.3</c:v>
                </c:pt>
                <c:pt idx="2643">
                  <c:v>0</c:v>
                </c:pt>
                <c:pt idx="2644">
                  <c:v>0</c:v>
                </c:pt>
                <c:pt idx="2645">
                  <c:v>4.0999999999999996</c:v>
                </c:pt>
                <c:pt idx="2646">
                  <c:v>4.4000000000000004</c:v>
                </c:pt>
                <c:pt idx="2647">
                  <c:v>0</c:v>
                </c:pt>
                <c:pt idx="2648">
                  <c:v>4.5</c:v>
                </c:pt>
                <c:pt idx="2649">
                  <c:v>3.3</c:v>
                </c:pt>
                <c:pt idx="2650">
                  <c:v>0</c:v>
                </c:pt>
                <c:pt idx="2651">
                  <c:v>3.7</c:v>
                </c:pt>
                <c:pt idx="2652">
                  <c:v>0</c:v>
                </c:pt>
                <c:pt idx="2653">
                  <c:v>4</c:v>
                </c:pt>
                <c:pt idx="2654">
                  <c:v>2.2999999999999998</c:v>
                </c:pt>
                <c:pt idx="2655">
                  <c:v>4.7</c:v>
                </c:pt>
                <c:pt idx="2656">
                  <c:v>4.3</c:v>
                </c:pt>
                <c:pt idx="2657">
                  <c:v>4.0999999999999996</c:v>
                </c:pt>
                <c:pt idx="2658">
                  <c:v>0</c:v>
                </c:pt>
                <c:pt idx="2659">
                  <c:v>4.8</c:v>
                </c:pt>
                <c:pt idx="2660">
                  <c:v>0</c:v>
                </c:pt>
                <c:pt idx="2661">
                  <c:v>2.7</c:v>
                </c:pt>
                <c:pt idx="2662">
                  <c:v>0</c:v>
                </c:pt>
                <c:pt idx="2663">
                  <c:v>4.0999999999999996</c:v>
                </c:pt>
                <c:pt idx="2664">
                  <c:v>0</c:v>
                </c:pt>
                <c:pt idx="2665">
                  <c:v>2.5</c:v>
                </c:pt>
                <c:pt idx="2666">
                  <c:v>0</c:v>
                </c:pt>
                <c:pt idx="2667">
                  <c:v>4.8</c:v>
                </c:pt>
                <c:pt idx="2668">
                  <c:v>0</c:v>
                </c:pt>
                <c:pt idx="2669">
                  <c:v>4.5</c:v>
                </c:pt>
                <c:pt idx="2670">
                  <c:v>0</c:v>
                </c:pt>
                <c:pt idx="2671">
                  <c:v>4.7</c:v>
                </c:pt>
                <c:pt idx="2672">
                  <c:v>3.5</c:v>
                </c:pt>
                <c:pt idx="2673">
                  <c:v>2.9</c:v>
                </c:pt>
                <c:pt idx="2674">
                  <c:v>4.5999999999999996</c:v>
                </c:pt>
                <c:pt idx="2675">
                  <c:v>3.6</c:v>
                </c:pt>
                <c:pt idx="2676">
                  <c:v>0</c:v>
                </c:pt>
                <c:pt idx="2677">
                  <c:v>4.3</c:v>
                </c:pt>
                <c:pt idx="2678">
                  <c:v>0</c:v>
                </c:pt>
                <c:pt idx="2679">
                  <c:v>4.2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3.7</c:v>
                </c:pt>
                <c:pt idx="2685">
                  <c:v>0</c:v>
                </c:pt>
                <c:pt idx="2686">
                  <c:v>4.2</c:v>
                </c:pt>
                <c:pt idx="2687">
                  <c:v>0</c:v>
                </c:pt>
                <c:pt idx="2688">
                  <c:v>4.3</c:v>
                </c:pt>
                <c:pt idx="2689">
                  <c:v>0</c:v>
                </c:pt>
                <c:pt idx="2690">
                  <c:v>4.2</c:v>
                </c:pt>
                <c:pt idx="2691">
                  <c:v>2</c:v>
                </c:pt>
                <c:pt idx="2692">
                  <c:v>0</c:v>
                </c:pt>
                <c:pt idx="2693">
                  <c:v>2.9</c:v>
                </c:pt>
                <c:pt idx="2694">
                  <c:v>4.5</c:v>
                </c:pt>
                <c:pt idx="2695">
                  <c:v>3.4</c:v>
                </c:pt>
                <c:pt idx="2696">
                  <c:v>3.6</c:v>
                </c:pt>
                <c:pt idx="2697">
                  <c:v>3.1</c:v>
                </c:pt>
                <c:pt idx="2698">
                  <c:v>4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4.3</c:v>
                </c:pt>
                <c:pt idx="2703">
                  <c:v>4.3</c:v>
                </c:pt>
                <c:pt idx="2704">
                  <c:v>3.2</c:v>
                </c:pt>
                <c:pt idx="2705">
                  <c:v>4</c:v>
                </c:pt>
                <c:pt idx="2706">
                  <c:v>0</c:v>
                </c:pt>
                <c:pt idx="2707">
                  <c:v>0</c:v>
                </c:pt>
                <c:pt idx="2708">
                  <c:v>3.3</c:v>
                </c:pt>
                <c:pt idx="2709">
                  <c:v>0</c:v>
                </c:pt>
                <c:pt idx="2710">
                  <c:v>4.5</c:v>
                </c:pt>
                <c:pt idx="2711">
                  <c:v>0</c:v>
                </c:pt>
                <c:pt idx="2712">
                  <c:v>4.8</c:v>
                </c:pt>
                <c:pt idx="2713">
                  <c:v>4.2</c:v>
                </c:pt>
                <c:pt idx="2714">
                  <c:v>0</c:v>
                </c:pt>
                <c:pt idx="2715">
                  <c:v>2.7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4.5999999999999996</c:v>
                </c:pt>
                <c:pt idx="2721">
                  <c:v>2</c:v>
                </c:pt>
                <c:pt idx="2722">
                  <c:v>0</c:v>
                </c:pt>
                <c:pt idx="2723">
                  <c:v>4.2</c:v>
                </c:pt>
                <c:pt idx="2724">
                  <c:v>4.5</c:v>
                </c:pt>
                <c:pt idx="2725">
                  <c:v>4.5</c:v>
                </c:pt>
                <c:pt idx="2726">
                  <c:v>1</c:v>
                </c:pt>
                <c:pt idx="2727">
                  <c:v>0</c:v>
                </c:pt>
                <c:pt idx="2728">
                  <c:v>3.8</c:v>
                </c:pt>
                <c:pt idx="2729">
                  <c:v>4.0999999999999996</c:v>
                </c:pt>
                <c:pt idx="2730">
                  <c:v>3.3</c:v>
                </c:pt>
                <c:pt idx="2731">
                  <c:v>0</c:v>
                </c:pt>
                <c:pt idx="2732">
                  <c:v>4</c:v>
                </c:pt>
                <c:pt idx="2733">
                  <c:v>3.8</c:v>
                </c:pt>
                <c:pt idx="2734">
                  <c:v>4.4000000000000004</c:v>
                </c:pt>
                <c:pt idx="2735">
                  <c:v>0</c:v>
                </c:pt>
                <c:pt idx="2736">
                  <c:v>3.7</c:v>
                </c:pt>
                <c:pt idx="2737">
                  <c:v>3.9</c:v>
                </c:pt>
                <c:pt idx="2738">
                  <c:v>3.5</c:v>
                </c:pt>
                <c:pt idx="2739">
                  <c:v>4.5</c:v>
                </c:pt>
                <c:pt idx="2740">
                  <c:v>0</c:v>
                </c:pt>
                <c:pt idx="2741">
                  <c:v>3.7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1.3</c:v>
                </c:pt>
                <c:pt idx="2746">
                  <c:v>4.3</c:v>
                </c:pt>
                <c:pt idx="2747">
                  <c:v>4.2</c:v>
                </c:pt>
                <c:pt idx="2748">
                  <c:v>1</c:v>
                </c:pt>
                <c:pt idx="2749">
                  <c:v>4.9000000000000004</c:v>
                </c:pt>
                <c:pt idx="2750">
                  <c:v>2</c:v>
                </c:pt>
                <c:pt idx="2751">
                  <c:v>4.8</c:v>
                </c:pt>
                <c:pt idx="2752">
                  <c:v>4.4000000000000004</c:v>
                </c:pt>
                <c:pt idx="2753">
                  <c:v>3.5</c:v>
                </c:pt>
                <c:pt idx="2754">
                  <c:v>0</c:v>
                </c:pt>
                <c:pt idx="2755">
                  <c:v>0</c:v>
                </c:pt>
                <c:pt idx="2756">
                  <c:v>3.8</c:v>
                </c:pt>
                <c:pt idx="2757">
                  <c:v>4.4000000000000004</c:v>
                </c:pt>
                <c:pt idx="2758">
                  <c:v>2.8</c:v>
                </c:pt>
                <c:pt idx="2759">
                  <c:v>4</c:v>
                </c:pt>
                <c:pt idx="2760">
                  <c:v>3.3</c:v>
                </c:pt>
                <c:pt idx="2761">
                  <c:v>2</c:v>
                </c:pt>
                <c:pt idx="2762">
                  <c:v>0</c:v>
                </c:pt>
                <c:pt idx="2763">
                  <c:v>0</c:v>
                </c:pt>
                <c:pt idx="2764">
                  <c:v>4</c:v>
                </c:pt>
                <c:pt idx="2765">
                  <c:v>4</c:v>
                </c:pt>
                <c:pt idx="2766">
                  <c:v>4.7</c:v>
                </c:pt>
                <c:pt idx="2767">
                  <c:v>5</c:v>
                </c:pt>
                <c:pt idx="2768">
                  <c:v>4.9000000000000004</c:v>
                </c:pt>
                <c:pt idx="2769">
                  <c:v>4.5999999999999996</c:v>
                </c:pt>
                <c:pt idx="2770">
                  <c:v>0</c:v>
                </c:pt>
                <c:pt idx="2771">
                  <c:v>0</c:v>
                </c:pt>
                <c:pt idx="2772">
                  <c:v>4.5999999999999996</c:v>
                </c:pt>
                <c:pt idx="2773">
                  <c:v>0</c:v>
                </c:pt>
                <c:pt idx="2774">
                  <c:v>0</c:v>
                </c:pt>
                <c:pt idx="2775">
                  <c:v>3.9</c:v>
                </c:pt>
                <c:pt idx="2776">
                  <c:v>4.5999999999999996</c:v>
                </c:pt>
                <c:pt idx="2777">
                  <c:v>4.0999999999999996</c:v>
                </c:pt>
                <c:pt idx="2778">
                  <c:v>4.0999999999999996</c:v>
                </c:pt>
                <c:pt idx="2779">
                  <c:v>4.8</c:v>
                </c:pt>
                <c:pt idx="2780">
                  <c:v>0</c:v>
                </c:pt>
                <c:pt idx="2781">
                  <c:v>0</c:v>
                </c:pt>
                <c:pt idx="2782">
                  <c:v>3.7</c:v>
                </c:pt>
                <c:pt idx="2783">
                  <c:v>4.7</c:v>
                </c:pt>
                <c:pt idx="2784">
                  <c:v>3.7</c:v>
                </c:pt>
                <c:pt idx="2785">
                  <c:v>4.4000000000000004</c:v>
                </c:pt>
                <c:pt idx="2786">
                  <c:v>0</c:v>
                </c:pt>
                <c:pt idx="2787">
                  <c:v>4.0999999999999996</c:v>
                </c:pt>
                <c:pt idx="2788">
                  <c:v>4.5</c:v>
                </c:pt>
                <c:pt idx="2789">
                  <c:v>5</c:v>
                </c:pt>
                <c:pt idx="2790">
                  <c:v>0</c:v>
                </c:pt>
                <c:pt idx="2791">
                  <c:v>0</c:v>
                </c:pt>
                <c:pt idx="2792">
                  <c:v>4</c:v>
                </c:pt>
                <c:pt idx="2793">
                  <c:v>0</c:v>
                </c:pt>
                <c:pt idx="2794">
                  <c:v>4.3</c:v>
                </c:pt>
                <c:pt idx="2795">
                  <c:v>0</c:v>
                </c:pt>
                <c:pt idx="2796">
                  <c:v>3.5</c:v>
                </c:pt>
                <c:pt idx="2797">
                  <c:v>4.2</c:v>
                </c:pt>
                <c:pt idx="2798">
                  <c:v>3</c:v>
                </c:pt>
                <c:pt idx="2799">
                  <c:v>4.4000000000000004</c:v>
                </c:pt>
                <c:pt idx="2800">
                  <c:v>0</c:v>
                </c:pt>
                <c:pt idx="2801">
                  <c:v>2.6</c:v>
                </c:pt>
                <c:pt idx="2802">
                  <c:v>4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4.0999999999999996</c:v>
                </c:pt>
                <c:pt idx="2808">
                  <c:v>0</c:v>
                </c:pt>
                <c:pt idx="2809">
                  <c:v>5</c:v>
                </c:pt>
                <c:pt idx="2810">
                  <c:v>0</c:v>
                </c:pt>
                <c:pt idx="2811">
                  <c:v>3.3</c:v>
                </c:pt>
                <c:pt idx="2812">
                  <c:v>4.0999999999999996</c:v>
                </c:pt>
                <c:pt idx="2813">
                  <c:v>0</c:v>
                </c:pt>
                <c:pt idx="2814">
                  <c:v>0</c:v>
                </c:pt>
                <c:pt idx="2815">
                  <c:v>4</c:v>
                </c:pt>
                <c:pt idx="2816">
                  <c:v>0</c:v>
                </c:pt>
                <c:pt idx="2817">
                  <c:v>3.3</c:v>
                </c:pt>
                <c:pt idx="2818">
                  <c:v>4.0999999999999996</c:v>
                </c:pt>
                <c:pt idx="2819">
                  <c:v>4</c:v>
                </c:pt>
                <c:pt idx="2820">
                  <c:v>3.9</c:v>
                </c:pt>
                <c:pt idx="2821">
                  <c:v>4</c:v>
                </c:pt>
                <c:pt idx="2822">
                  <c:v>0</c:v>
                </c:pt>
                <c:pt idx="2823">
                  <c:v>0</c:v>
                </c:pt>
                <c:pt idx="2824">
                  <c:v>4.2</c:v>
                </c:pt>
                <c:pt idx="2825">
                  <c:v>4.3</c:v>
                </c:pt>
                <c:pt idx="2826">
                  <c:v>4</c:v>
                </c:pt>
                <c:pt idx="2827">
                  <c:v>0</c:v>
                </c:pt>
                <c:pt idx="2828">
                  <c:v>4.2</c:v>
                </c:pt>
                <c:pt idx="2829">
                  <c:v>0</c:v>
                </c:pt>
                <c:pt idx="2830">
                  <c:v>3.8</c:v>
                </c:pt>
                <c:pt idx="2831">
                  <c:v>4.3</c:v>
                </c:pt>
                <c:pt idx="2832">
                  <c:v>0</c:v>
                </c:pt>
                <c:pt idx="2833">
                  <c:v>0</c:v>
                </c:pt>
                <c:pt idx="2834">
                  <c:v>4</c:v>
                </c:pt>
                <c:pt idx="2835">
                  <c:v>2</c:v>
                </c:pt>
                <c:pt idx="2836">
                  <c:v>0</c:v>
                </c:pt>
                <c:pt idx="2837">
                  <c:v>3.3</c:v>
                </c:pt>
                <c:pt idx="2838">
                  <c:v>3.7</c:v>
                </c:pt>
                <c:pt idx="2839">
                  <c:v>4.5999999999999996</c:v>
                </c:pt>
                <c:pt idx="2840">
                  <c:v>4</c:v>
                </c:pt>
                <c:pt idx="2841">
                  <c:v>4.4000000000000004</c:v>
                </c:pt>
                <c:pt idx="2842">
                  <c:v>4</c:v>
                </c:pt>
                <c:pt idx="2843">
                  <c:v>0</c:v>
                </c:pt>
                <c:pt idx="2844">
                  <c:v>3.3</c:v>
                </c:pt>
                <c:pt idx="2845">
                  <c:v>3.3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3.3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4.9000000000000004</c:v>
                </c:pt>
                <c:pt idx="2856">
                  <c:v>0</c:v>
                </c:pt>
                <c:pt idx="2857">
                  <c:v>0</c:v>
                </c:pt>
                <c:pt idx="2858">
                  <c:v>2.2999999999999998</c:v>
                </c:pt>
                <c:pt idx="2859">
                  <c:v>4.7</c:v>
                </c:pt>
                <c:pt idx="2860">
                  <c:v>1</c:v>
                </c:pt>
                <c:pt idx="2861">
                  <c:v>4.3</c:v>
                </c:pt>
                <c:pt idx="2862">
                  <c:v>4.5999999999999996</c:v>
                </c:pt>
                <c:pt idx="2863">
                  <c:v>5</c:v>
                </c:pt>
                <c:pt idx="2864">
                  <c:v>1</c:v>
                </c:pt>
                <c:pt idx="2865">
                  <c:v>4.3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4.5</c:v>
                </c:pt>
                <c:pt idx="2870">
                  <c:v>2.7</c:v>
                </c:pt>
                <c:pt idx="2871">
                  <c:v>0</c:v>
                </c:pt>
                <c:pt idx="2872">
                  <c:v>0</c:v>
                </c:pt>
                <c:pt idx="2873">
                  <c:v>4</c:v>
                </c:pt>
                <c:pt idx="2874">
                  <c:v>4.2</c:v>
                </c:pt>
                <c:pt idx="2875">
                  <c:v>2.9</c:v>
                </c:pt>
                <c:pt idx="2876">
                  <c:v>4.2</c:v>
                </c:pt>
                <c:pt idx="2877">
                  <c:v>2.2000000000000002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4.5</c:v>
                </c:pt>
                <c:pt idx="2883">
                  <c:v>1</c:v>
                </c:pt>
                <c:pt idx="2884">
                  <c:v>3.7</c:v>
                </c:pt>
                <c:pt idx="2885">
                  <c:v>4.5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4</c:v>
                </c:pt>
                <c:pt idx="2891">
                  <c:v>0</c:v>
                </c:pt>
                <c:pt idx="2892">
                  <c:v>3.8</c:v>
                </c:pt>
                <c:pt idx="2893">
                  <c:v>0</c:v>
                </c:pt>
                <c:pt idx="2894">
                  <c:v>3.7</c:v>
                </c:pt>
                <c:pt idx="2895">
                  <c:v>4.7</c:v>
                </c:pt>
                <c:pt idx="2896">
                  <c:v>0</c:v>
                </c:pt>
                <c:pt idx="2897">
                  <c:v>3.6</c:v>
                </c:pt>
                <c:pt idx="2898">
                  <c:v>0</c:v>
                </c:pt>
                <c:pt idx="2899">
                  <c:v>4.4000000000000004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4.3</c:v>
                </c:pt>
                <c:pt idx="2905">
                  <c:v>3.8</c:v>
                </c:pt>
                <c:pt idx="2906">
                  <c:v>4.7</c:v>
                </c:pt>
                <c:pt idx="2907">
                  <c:v>4.2</c:v>
                </c:pt>
                <c:pt idx="2908">
                  <c:v>4.5999999999999996</c:v>
                </c:pt>
                <c:pt idx="2909">
                  <c:v>0</c:v>
                </c:pt>
                <c:pt idx="2910">
                  <c:v>4.7</c:v>
                </c:pt>
                <c:pt idx="2911">
                  <c:v>5</c:v>
                </c:pt>
                <c:pt idx="2912">
                  <c:v>3.9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4.5</c:v>
                </c:pt>
                <c:pt idx="2916">
                  <c:v>4</c:v>
                </c:pt>
                <c:pt idx="2917">
                  <c:v>3.6</c:v>
                </c:pt>
                <c:pt idx="2918">
                  <c:v>4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4.5</c:v>
                </c:pt>
                <c:pt idx="2926">
                  <c:v>4.4000000000000004</c:v>
                </c:pt>
                <c:pt idx="2927">
                  <c:v>3</c:v>
                </c:pt>
                <c:pt idx="2928">
                  <c:v>4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4.2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2.6</c:v>
                </c:pt>
                <c:pt idx="2939">
                  <c:v>3.6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4.7</c:v>
                </c:pt>
                <c:pt idx="2944">
                  <c:v>3.7</c:v>
                </c:pt>
                <c:pt idx="2945">
                  <c:v>4.5</c:v>
                </c:pt>
                <c:pt idx="2946">
                  <c:v>4.0999999999999996</c:v>
                </c:pt>
                <c:pt idx="2947">
                  <c:v>0</c:v>
                </c:pt>
                <c:pt idx="2948">
                  <c:v>3.7</c:v>
                </c:pt>
                <c:pt idx="2949">
                  <c:v>4.5999999999999996</c:v>
                </c:pt>
                <c:pt idx="2950">
                  <c:v>4.5999999999999996</c:v>
                </c:pt>
                <c:pt idx="2951">
                  <c:v>0</c:v>
                </c:pt>
                <c:pt idx="2952">
                  <c:v>4</c:v>
                </c:pt>
                <c:pt idx="2953">
                  <c:v>4.9000000000000004</c:v>
                </c:pt>
                <c:pt idx="2954">
                  <c:v>3.9</c:v>
                </c:pt>
                <c:pt idx="2955">
                  <c:v>3.5</c:v>
                </c:pt>
                <c:pt idx="2956">
                  <c:v>3.9</c:v>
                </c:pt>
                <c:pt idx="2957">
                  <c:v>4.8</c:v>
                </c:pt>
                <c:pt idx="2958">
                  <c:v>0</c:v>
                </c:pt>
                <c:pt idx="2959">
                  <c:v>4.4000000000000004</c:v>
                </c:pt>
                <c:pt idx="2960">
                  <c:v>0</c:v>
                </c:pt>
                <c:pt idx="2961">
                  <c:v>3.3</c:v>
                </c:pt>
                <c:pt idx="2962">
                  <c:v>4.3</c:v>
                </c:pt>
                <c:pt idx="2963">
                  <c:v>0</c:v>
                </c:pt>
                <c:pt idx="2964">
                  <c:v>0</c:v>
                </c:pt>
                <c:pt idx="2965">
                  <c:v>4.5</c:v>
                </c:pt>
                <c:pt idx="2966">
                  <c:v>4</c:v>
                </c:pt>
                <c:pt idx="2967">
                  <c:v>3.8</c:v>
                </c:pt>
                <c:pt idx="2968">
                  <c:v>0</c:v>
                </c:pt>
                <c:pt idx="2969">
                  <c:v>4.2</c:v>
                </c:pt>
                <c:pt idx="2970">
                  <c:v>0</c:v>
                </c:pt>
                <c:pt idx="2971">
                  <c:v>0</c:v>
                </c:pt>
                <c:pt idx="2972">
                  <c:v>4.4000000000000004</c:v>
                </c:pt>
                <c:pt idx="2973">
                  <c:v>0</c:v>
                </c:pt>
                <c:pt idx="2974">
                  <c:v>3.7</c:v>
                </c:pt>
                <c:pt idx="2975">
                  <c:v>2</c:v>
                </c:pt>
                <c:pt idx="2976">
                  <c:v>4.3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</c:v>
                </c:pt>
                <c:pt idx="2987">
                  <c:v>3.9</c:v>
                </c:pt>
                <c:pt idx="2988">
                  <c:v>0</c:v>
                </c:pt>
                <c:pt idx="2989">
                  <c:v>0</c:v>
                </c:pt>
                <c:pt idx="2990">
                  <c:v>4.5</c:v>
                </c:pt>
                <c:pt idx="2991">
                  <c:v>3.7</c:v>
                </c:pt>
                <c:pt idx="2992">
                  <c:v>3.5</c:v>
                </c:pt>
                <c:pt idx="2993">
                  <c:v>0</c:v>
                </c:pt>
                <c:pt idx="2994">
                  <c:v>0</c:v>
                </c:pt>
                <c:pt idx="2995">
                  <c:v>4</c:v>
                </c:pt>
                <c:pt idx="2996">
                  <c:v>0</c:v>
                </c:pt>
                <c:pt idx="2997">
                  <c:v>4</c:v>
                </c:pt>
                <c:pt idx="2998">
                  <c:v>4.5999999999999996</c:v>
                </c:pt>
                <c:pt idx="2999">
                  <c:v>0</c:v>
                </c:pt>
                <c:pt idx="3000">
                  <c:v>0</c:v>
                </c:pt>
                <c:pt idx="3001">
                  <c:v>3.6</c:v>
                </c:pt>
                <c:pt idx="3002">
                  <c:v>0</c:v>
                </c:pt>
                <c:pt idx="3003">
                  <c:v>4.2</c:v>
                </c:pt>
                <c:pt idx="3004">
                  <c:v>3.9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3.7</c:v>
                </c:pt>
                <c:pt idx="3012">
                  <c:v>3</c:v>
                </c:pt>
                <c:pt idx="3013">
                  <c:v>4.0999999999999996</c:v>
                </c:pt>
                <c:pt idx="3014">
                  <c:v>0</c:v>
                </c:pt>
                <c:pt idx="3015">
                  <c:v>2</c:v>
                </c:pt>
                <c:pt idx="3016">
                  <c:v>0</c:v>
                </c:pt>
                <c:pt idx="3017">
                  <c:v>4.0999999999999996</c:v>
                </c:pt>
                <c:pt idx="3018">
                  <c:v>0</c:v>
                </c:pt>
                <c:pt idx="3019">
                  <c:v>0</c:v>
                </c:pt>
                <c:pt idx="3020">
                  <c:v>3.5</c:v>
                </c:pt>
                <c:pt idx="3021">
                  <c:v>0</c:v>
                </c:pt>
                <c:pt idx="3022">
                  <c:v>4</c:v>
                </c:pt>
                <c:pt idx="3023">
                  <c:v>3.8</c:v>
                </c:pt>
                <c:pt idx="3024">
                  <c:v>0</c:v>
                </c:pt>
                <c:pt idx="3025">
                  <c:v>4.2</c:v>
                </c:pt>
                <c:pt idx="3026">
                  <c:v>3.8</c:v>
                </c:pt>
                <c:pt idx="3027">
                  <c:v>4.7</c:v>
                </c:pt>
                <c:pt idx="3028">
                  <c:v>4.2</c:v>
                </c:pt>
                <c:pt idx="3029">
                  <c:v>0</c:v>
                </c:pt>
                <c:pt idx="3030">
                  <c:v>3.7</c:v>
                </c:pt>
                <c:pt idx="3031">
                  <c:v>2.5</c:v>
                </c:pt>
                <c:pt idx="3032">
                  <c:v>3.6</c:v>
                </c:pt>
                <c:pt idx="3033">
                  <c:v>4.5</c:v>
                </c:pt>
                <c:pt idx="3034">
                  <c:v>3.9</c:v>
                </c:pt>
                <c:pt idx="3035">
                  <c:v>3.8</c:v>
                </c:pt>
                <c:pt idx="3036">
                  <c:v>3.2</c:v>
                </c:pt>
                <c:pt idx="3037">
                  <c:v>0</c:v>
                </c:pt>
                <c:pt idx="3038">
                  <c:v>1</c:v>
                </c:pt>
                <c:pt idx="3039">
                  <c:v>3.2</c:v>
                </c:pt>
                <c:pt idx="3040">
                  <c:v>1.9</c:v>
                </c:pt>
                <c:pt idx="3041">
                  <c:v>3</c:v>
                </c:pt>
                <c:pt idx="3042">
                  <c:v>4.5999999999999996</c:v>
                </c:pt>
                <c:pt idx="3043">
                  <c:v>3</c:v>
                </c:pt>
                <c:pt idx="3044">
                  <c:v>2</c:v>
                </c:pt>
                <c:pt idx="3045">
                  <c:v>5</c:v>
                </c:pt>
                <c:pt idx="3046">
                  <c:v>5</c:v>
                </c:pt>
                <c:pt idx="3047">
                  <c:v>0</c:v>
                </c:pt>
                <c:pt idx="3048">
                  <c:v>0</c:v>
                </c:pt>
                <c:pt idx="3049">
                  <c:v>1</c:v>
                </c:pt>
                <c:pt idx="3050">
                  <c:v>0</c:v>
                </c:pt>
                <c:pt idx="3051">
                  <c:v>3.3</c:v>
                </c:pt>
                <c:pt idx="3052">
                  <c:v>0</c:v>
                </c:pt>
                <c:pt idx="3053">
                  <c:v>5</c:v>
                </c:pt>
                <c:pt idx="3054">
                  <c:v>0</c:v>
                </c:pt>
                <c:pt idx="3055">
                  <c:v>4.2</c:v>
                </c:pt>
                <c:pt idx="3056">
                  <c:v>4</c:v>
                </c:pt>
                <c:pt idx="3057">
                  <c:v>0</c:v>
                </c:pt>
                <c:pt idx="3058">
                  <c:v>3.6</c:v>
                </c:pt>
                <c:pt idx="3059">
                  <c:v>3.1</c:v>
                </c:pt>
                <c:pt idx="3060">
                  <c:v>0</c:v>
                </c:pt>
                <c:pt idx="3061">
                  <c:v>3.5</c:v>
                </c:pt>
                <c:pt idx="3062">
                  <c:v>4.8</c:v>
                </c:pt>
                <c:pt idx="3063">
                  <c:v>1</c:v>
                </c:pt>
                <c:pt idx="3064">
                  <c:v>0</c:v>
                </c:pt>
                <c:pt idx="3065">
                  <c:v>0</c:v>
                </c:pt>
                <c:pt idx="3066">
                  <c:v>3.7</c:v>
                </c:pt>
                <c:pt idx="3067">
                  <c:v>2.7</c:v>
                </c:pt>
                <c:pt idx="3068">
                  <c:v>1.6</c:v>
                </c:pt>
                <c:pt idx="3069">
                  <c:v>0</c:v>
                </c:pt>
                <c:pt idx="3070">
                  <c:v>1</c:v>
                </c:pt>
                <c:pt idx="3071">
                  <c:v>3.6</c:v>
                </c:pt>
                <c:pt idx="3072">
                  <c:v>2.5</c:v>
                </c:pt>
                <c:pt idx="3073">
                  <c:v>2.8</c:v>
                </c:pt>
                <c:pt idx="3074">
                  <c:v>3.9</c:v>
                </c:pt>
                <c:pt idx="3075">
                  <c:v>4</c:v>
                </c:pt>
                <c:pt idx="3076">
                  <c:v>0</c:v>
                </c:pt>
                <c:pt idx="3077">
                  <c:v>0</c:v>
                </c:pt>
                <c:pt idx="3078">
                  <c:v>4.2</c:v>
                </c:pt>
                <c:pt idx="3079">
                  <c:v>4.3</c:v>
                </c:pt>
                <c:pt idx="3080">
                  <c:v>4.5999999999999996</c:v>
                </c:pt>
                <c:pt idx="3081">
                  <c:v>0</c:v>
                </c:pt>
                <c:pt idx="3082">
                  <c:v>4.0999999999999996</c:v>
                </c:pt>
                <c:pt idx="3083">
                  <c:v>4.5999999999999996</c:v>
                </c:pt>
                <c:pt idx="3084">
                  <c:v>0</c:v>
                </c:pt>
                <c:pt idx="3085">
                  <c:v>3.8</c:v>
                </c:pt>
                <c:pt idx="3086">
                  <c:v>4.3</c:v>
                </c:pt>
                <c:pt idx="3087">
                  <c:v>4.2</c:v>
                </c:pt>
                <c:pt idx="3088">
                  <c:v>0</c:v>
                </c:pt>
                <c:pt idx="3089">
                  <c:v>0</c:v>
                </c:pt>
                <c:pt idx="3090">
                  <c:v>1.7</c:v>
                </c:pt>
                <c:pt idx="3091">
                  <c:v>0</c:v>
                </c:pt>
                <c:pt idx="3092">
                  <c:v>3.9</c:v>
                </c:pt>
                <c:pt idx="3093">
                  <c:v>3.7</c:v>
                </c:pt>
                <c:pt idx="3094">
                  <c:v>3.3</c:v>
                </c:pt>
                <c:pt idx="3095">
                  <c:v>3.8</c:v>
                </c:pt>
                <c:pt idx="3096">
                  <c:v>0</c:v>
                </c:pt>
                <c:pt idx="3097">
                  <c:v>1.6</c:v>
                </c:pt>
                <c:pt idx="3098">
                  <c:v>4.3</c:v>
                </c:pt>
                <c:pt idx="3099">
                  <c:v>1.6</c:v>
                </c:pt>
                <c:pt idx="3100">
                  <c:v>0</c:v>
                </c:pt>
                <c:pt idx="3101">
                  <c:v>3.8</c:v>
                </c:pt>
                <c:pt idx="3102">
                  <c:v>3</c:v>
                </c:pt>
                <c:pt idx="3103">
                  <c:v>0</c:v>
                </c:pt>
                <c:pt idx="3104">
                  <c:v>5</c:v>
                </c:pt>
                <c:pt idx="3105">
                  <c:v>4.5999999999999996</c:v>
                </c:pt>
                <c:pt idx="3106">
                  <c:v>4</c:v>
                </c:pt>
                <c:pt idx="3107">
                  <c:v>4.2</c:v>
                </c:pt>
                <c:pt idx="3108">
                  <c:v>0</c:v>
                </c:pt>
                <c:pt idx="3109">
                  <c:v>0</c:v>
                </c:pt>
                <c:pt idx="3110">
                  <c:v>4</c:v>
                </c:pt>
                <c:pt idx="3111">
                  <c:v>3.8</c:v>
                </c:pt>
                <c:pt idx="3112">
                  <c:v>1</c:v>
                </c:pt>
                <c:pt idx="3113">
                  <c:v>0</c:v>
                </c:pt>
                <c:pt idx="3114">
                  <c:v>3.4</c:v>
                </c:pt>
                <c:pt idx="3115">
                  <c:v>4.8</c:v>
                </c:pt>
                <c:pt idx="3116">
                  <c:v>0</c:v>
                </c:pt>
                <c:pt idx="3117">
                  <c:v>4.5</c:v>
                </c:pt>
                <c:pt idx="3118">
                  <c:v>0</c:v>
                </c:pt>
                <c:pt idx="3119">
                  <c:v>3.1</c:v>
                </c:pt>
                <c:pt idx="3120">
                  <c:v>3.7</c:v>
                </c:pt>
                <c:pt idx="3121">
                  <c:v>4.4000000000000004</c:v>
                </c:pt>
                <c:pt idx="3122">
                  <c:v>3.8</c:v>
                </c:pt>
                <c:pt idx="3123">
                  <c:v>3.9</c:v>
                </c:pt>
                <c:pt idx="3124">
                  <c:v>3</c:v>
                </c:pt>
                <c:pt idx="3125">
                  <c:v>4.3</c:v>
                </c:pt>
                <c:pt idx="3126">
                  <c:v>0</c:v>
                </c:pt>
                <c:pt idx="3127">
                  <c:v>3.5</c:v>
                </c:pt>
                <c:pt idx="3128">
                  <c:v>1</c:v>
                </c:pt>
                <c:pt idx="3129">
                  <c:v>3.9</c:v>
                </c:pt>
                <c:pt idx="3130">
                  <c:v>4</c:v>
                </c:pt>
                <c:pt idx="3131">
                  <c:v>4.5</c:v>
                </c:pt>
                <c:pt idx="3132">
                  <c:v>0</c:v>
                </c:pt>
                <c:pt idx="3133">
                  <c:v>2.5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4.2</c:v>
                </c:pt>
                <c:pt idx="3139">
                  <c:v>0</c:v>
                </c:pt>
                <c:pt idx="3140">
                  <c:v>2.2000000000000002</c:v>
                </c:pt>
                <c:pt idx="3141">
                  <c:v>4.0999999999999996</c:v>
                </c:pt>
                <c:pt idx="3142">
                  <c:v>5</c:v>
                </c:pt>
                <c:pt idx="3143">
                  <c:v>3.6</c:v>
                </c:pt>
                <c:pt idx="3144">
                  <c:v>4</c:v>
                </c:pt>
                <c:pt idx="3145">
                  <c:v>4.0999999999999996</c:v>
                </c:pt>
                <c:pt idx="3146">
                  <c:v>0</c:v>
                </c:pt>
                <c:pt idx="3147">
                  <c:v>0</c:v>
                </c:pt>
                <c:pt idx="3148">
                  <c:v>4.3</c:v>
                </c:pt>
                <c:pt idx="3149">
                  <c:v>2.4</c:v>
                </c:pt>
                <c:pt idx="3150">
                  <c:v>1.5</c:v>
                </c:pt>
                <c:pt idx="3151">
                  <c:v>1</c:v>
                </c:pt>
                <c:pt idx="3152">
                  <c:v>4.2</c:v>
                </c:pt>
                <c:pt idx="3153">
                  <c:v>0</c:v>
                </c:pt>
                <c:pt idx="3154">
                  <c:v>0</c:v>
                </c:pt>
                <c:pt idx="3155">
                  <c:v>3.3</c:v>
                </c:pt>
                <c:pt idx="3156">
                  <c:v>3</c:v>
                </c:pt>
                <c:pt idx="3157">
                  <c:v>4</c:v>
                </c:pt>
                <c:pt idx="3158">
                  <c:v>4.0999999999999996</c:v>
                </c:pt>
                <c:pt idx="3159">
                  <c:v>4.5</c:v>
                </c:pt>
                <c:pt idx="3160">
                  <c:v>4.3</c:v>
                </c:pt>
                <c:pt idx="3161">
                  <c:v>3</c:v>
                </c:pt>
                <c:pt idx="3162">
                  <c:v>3.2</c:v>
                </c:pt>
                <c:pt idx="3163">
                  <c:v>0</c:v>
                </c:pt>
                <c:pt idx="3164">
                  <c:v>4</c:v>
                </c:pt>
                <c:pt idx="3165">
                  <c:v>4.4000000000000004</c:v>
                </c:pt>
                <c:pt idx="3166">
                  <c:v>0</c:v>
                </c:pt>
                <c:pt idx="3167">
                  <c:v>0</c:v>
                </c:pt>
                <c:pt idx="3168">
                  <c:v>4.2</c:v>
                </c:pt>
                <c:pt idx="3169">
                  <c:v>4.3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2.8</c:v>
                </c:pt>
                <c:pt idx="3174">
                  <c:v>3.1</c:v>
                </c:pt>
                <c:pt idx="3175">
                  <c:v>4.3</c:v>
                </c:pt>
                <c:pt idx="3176">
                  <c:v>4.0999999999999996</c:v>
                </c:pt>
                <c:pt idx="3177">
                  <c:v>3.3</c:v>
                </c:pt>
                <c:pt idx="3178">
                  <c:v>3.5</c:v>
                </c:pt>
                <c:pt idx="3179">
                  <c:v>0</c:v>
                </c:pt>
                <c:pt idx="3180">
                  <c:v>4.2</c:v>
                </c:pt>
                <c:pt idx="3181">
                  <c:v>0</c:v>
                </c:pt>
                <c:pt idx="3182">
                  <c:v>3.8</c:v>
                </c:pt>
                <c:pt idx="3183">
                  <c:v>0</c:v>
                </c:pt>
                <c:pt idx="3184">
                  <c:v>3.8</c:v>
                </c:pt>
                <c:pt idx="3185">
                  <c:v>3.1</c:v>
                </c:pt>
                <c:pt idx="3186">
                  <c:v>1.5</c:v>
                </c:pt>
                <c:pt idx="3187">
                  <c:v>0</c:v>
                </c:pt>
                <c:pt idx="3188">
                  <c:v>5</c:v>
                </c:pt>
                <c:pt idx="3189">
                  <c:v>0</c:v>
                </c:pt>
                <c:pt idx="3190">
                  <c:v>4.9000000000000004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5</c:v>
                </c:pt>
                <c:pt idx="3195">
                  <c:v>3.8</c:v>
                </c:pt>
                <c:pt idx="3196">
                  <c:v>0</c:v>
                </c:pt>
                <c:pt idx="3197">
                  <c:v>4.9000000000000004</c:v>
                </c:pt>
                <c:pt idx="3198">
                  <c:v>4.5</c:v>
                </c:pt>
                <c:pt idx="3199">
                  <c:v>3.4</c:v>
                </c:pt>
                <c:pt idx="3200">
                  <c:v>5</c:v>
                </c:pt>
                <c:pt idx="3201">
                  <c:v>2.9</c:v>
                </c:pt>
                <c:pt idx="3202">
                  <c:v>3.6</c:v>
                </c:pt>
                <c:pt idx="3203">
                  <c:v>2.5</c:v>
                </c:pt>
                <c:pt idx="3204">
                  <c:v>3.8</c:v>
                </c:pt>
                <c:pt idx="3205">
                  <c:v>4.3</c:v>
                </c:pt>
                <c:pt idx="3206">
                  <c:v>0</c:v>
                </c:pt>
                <c:pt idx="3207">
                  <c:v>4.2</c:v>
                </c:pt>
                <c:pt idx="3208">
                  <c:v>3.1</c:v>
                </c:pt>
                <c:pt idx="3209">
                  <c:v>4.2</c:v>
                </c:pt>
                <c:pt idx="3210">
                  <c:v>0</c:v>
                </c:pt>
                <c:pt idx="3211">
                  <c:v>3.6</c:v>
                </c:pt>
                <c:pt idx="3212">
                  <c:v>0</c:v>
                </c:pt>
                <c:pt idx="3213">
                  <c:v>3</c:v>
                </c:pt>
                <c:pt idx="3214">
                  <c:v>3.6</c:v>
                </c:pt>
                <c:pt idx="3215">
                  <c:v>4.3</c:v>
                </c:pt>
                <c:pt idx="3216">
                  <c:v>3</c:v>
                </c:pt>
                <c:pt idx="3217">
                  <c:v>3.7</c:v>
                </c:pt>
                <c:pt idx="3218">
                  <c:v>0</c:v>
                </c:pt>
                <c:pt idx="3219">
                  <c:v>4.0999999999999996</c:v>
                </c:pt>
                <c:pt idx="3220">
                  <c:v>0</c:v>
                </c:pt>
                <c:pt idx="3221">
                  <c:v>3.7</c:v>
                </c:pt>
                <c:pt idx="3222">
                  <c:v>0</c:v>
                </c:pt>
                <c:pt idx="3223">
                  <c:v>4</c:v>
                </c:pt>
                <c:pt idx="3224">
                  <c:v>0</c:v>
                </c:pt>
                <c:pt idx="3225">
                  <c:v>3.7</c:v>
                </c:pt>
                <c:pt idx="3226">
                  <c:v>4.3</c:v>
                </c:pt>
                <c:pt idx="3227">
                  <c:v>4.5999999999999996</c:v>
                </c:pt>
                <c:pt idx="3228">
                  <c:v>2.4</c:v>
                </c:pt>
                <c:pt idx="3229">
                  <c:v>4.5</c:v>
                </c:pt>
                <c:pt idx="3230">
                  <c:v>0</c:v>
                </c:pt>
                <c:pt idx="3231">
                  <c:v>3.5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3.4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4.2</c:v>
                </c:pt>
                <c:pt idx="3242">
                  <c:v>4.3</c:v>
                </c:pt>
                <c:pt idx="3243">
                  <c:v>2.6</c:v>
                </c:pt>
                <c:pt idx="3244">
                  <c:v>3.8</c:v>
                </c:pt>
                <c:pt idx="3245">
                  <c:v>2.5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3.6</c:v>
                </c:pt>
                <c:pt idx="3249">
                  <c:v>3.8</c:v>
                </c:pt>
                <c:pt idx="3250">
                  <c:v>0</c:v>
                </c:pt>
                <c:pt idx="3251">
                  <c:v>0</c:v>
                </c:pt>
                <c:pt idx="3252">
                  <c:v>5</c:v>
                </c:pt>
                <c:pt idx="3253">
                  <c:v>0</c:v>
                </c:pt>
                <c:pt idx="3254">
                  <c:v>4</c:v>
                </c:pt>
                <c:pt idx="3255">
                  <c:v>3.5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3.5</c:v>
                </c:pt>
                <c:pt idx="3262">
                  <c:v>4</c:v>
                </c:pt>
                <c:pt idx="3263">
                  <c:v>2.2999999999999998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3.1</c:v>
                </c:pt>
                <c:pt idx="3268">
                  <c:v>3.9</c:v>
                </c:pt>
                <c:pt idx="3269">
                  <c:v>4</c:v>
                </c:pt>
                <c:pt idx="3270">
                  <c:v>3.9</c:v>
                </c:pt>
                <c:pt idx="3271">
                  <c:v>2.8</c:v>
                </c:pt>
                <c:pt idx="3272">
                  <c:v>3.2</c:v>
                </c:pt>
                <c:pt idx="3273">
                  <c:v>4.5</c:v>
                </c:pt>
                <c:pt idx="3274">
                  <c:v>3.3</c:v>
                </c:pt>
                <c:pt idx="3275">
                  <c:v>3.9</c:v>
                </c:pt>
                <c:pt idx="3276">
                  <c:v>3.8</c:v>
                </c:pt>
                <c:pt idx="3277">
                  <c:v>3</c:v>
                </c:pt>
                <c:pt idx="3278">
                  <c:v>4.5999999999999996</c:v>
                </c:pt>
                <c:pt idx="3279">
                  <c:v>4</c:v>
                </c:pt>
                <c:pt idx="3280">
                  <c:v>5</c:v>
                </c:pt>
                <c:pt idx="3281">
                  <c:v>4.3</c:v>
                </c:pt>
                <c:pt idx="3282">
                  <c:v>5</c:v>
                </c:pt>
                <c:pt idx="3283">
                  <c:v>0</c:v>
                </c:pt>
                <c:pt idx="3284">
                  <c:v>4.5999999999999996</c:v>
                </c:pt>
                <c:pt idx="3285">
                  <c:v>3</c:v>
                </c:pt>
                <c:pt idx="3286">
                  <c:v>4.7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3.5</c:v>
                </c:pt>
                <c:pt idx="3291">
                  <c:v>1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4.2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4</c:v>
                </c:pt>
                <c:pt idx="3300">
                  <c:v>4.4000000000000004</c:v>
                </c:pt>
                <c:pt idx="3301">
                  <c:v>0</c:v>
                </c:pt>
                <c:pt idx="3302">
                  <c:v>4.2</c:v>
                </c:pt>
                <c:pt idx="3303">
                  <c:v>0</c:v>
                </c:pt>
                <c:pt idx="3304">
                  <c:v>4.4000000000000004</c:v>
                </c:pt>
                <c:pt idx="3305">
                  <c:v>1.6</c:v>
                </c:pt>
                <c:pt idx="3306">
                  <c:v>5</c:v>
                </c:pt>
                <c:pt idx="3307">
                  <c:v>4.5</c:v>
                </c:pt>
                <c:pt idx="3308">
                  <c:v>0</c:v>
                </c:pt>
                <c:pt idx="3309">
                  <c:v>3.6</c:v>
                </c:pt>
                <c:pt idx="3310">
                  <c:v>4</c:v>
                </c:pt>
                <c:pt idx="3311">
                  <c:v>3.4</c:v>
                </c:pt>
                <c:pt idx="3312">
                  <c:v>0</c:v>
                </c:pt>
                <c:pt idx="3313">
                  <c:v>0</c:v>
                </c:pt>
                <c:pt idx="3314">
                  <c:v>4.2</c:v>
                </c:pt>
                <c:pt idx="3315">
                  <c:v>4.5</c:v>
                </c:pt>
                <c:pt idx="3316">
                  <c:v>0</c:v>
                </c:pt>
                <c:pt idx="3317">
                  <c:v>4</c:v>
                </c:pt>
                <c:pt idx="3318">
                  <c:v>2.8</c:v>
                </c:pt>
                <c:pt idx="3319">
                  <c:v>2</c:v>
                </c:pt>
                <c:pt idx="3320">
                  <c:v>4.3</c:v>
                </c:pt>
                <c:pt idx="3321">
                  <c:v>2.2999999999999998</c:v>
                </c:pt>
                <c:pt idx="3322">
                  <c:v>3.2</c:v>
                </c:pt>
                <c:pt idx="3323">
                  <c:v>3.3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4.5</c:v>
                </c:pt>
                <c:pt idx="3327">
                  <c:v>4.3</c:v>
                </c:pt>
                <c:pt idx="3328">
                  <c:v>0</c:v>
                </c:pt>
                <c:pt idx="3329">
                  <c:v>4.5999999999999996</c:v>
                </c:pt>
                <c:pt idx="3330">
                  <c:v>3.2</c:v>
                </c:pt>
                <c:pt idx="3331">
                  <c:v>0</c:v>
                </c:pt>
                <c:pt idx="3332">
                  <c:v>0</c:v>
                </c:pt>
                <c:pt idx="3333">
                  <c:v>3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2.8</c:v>
                </c:pt>
                <c:pt idx="3338">
                  <c:v>2.5</c:v>
                </c:pt>
                <c:pt idx="3339">
                  <c:v>0</c:v>
                </c:pt>
                <c:pt idx="3340">
                  <c:v>4</c:v>
                </c:pt>
                <c:pt idx="3341">
                  <c:v>0</c:v>
                </c:pt>
                <c:pt idx="3342">
                  <c:v>3.3</c:v>
                </c:pt>
                <c:pt idx="3343">
                  <c:v>3.8</c:v>
                </c:pt>
                <c:pt idx="3344">
                  <c:v>1.6</c:v>
                </c:pt>
                <c:pt idx="3345">
                  <c:v>4.5999999999999996</c:v>
                </c:pt>
                <c:pt idx="3346">
                  <c:v>2.7</c:v>
                </c:pt>
                <c:pt idx="3347">
                  <c:v>3.9</c:v>
                </c:pt>
                <c:pt idx="3348">
                  <c:v>0</c:v>
                </c:pt>
                <c:pt idx="3349">
                  <c:v>2.7</c:v>
                </c:pt>
                <c:pt idx="3350">
                  <c:v>0</c:v>
                </c:pt>
                <c:pt idx="3351">
                  <c:v>2.6</c:v>
                </c:pt>
                <c:pt idx="3352">
                  <c:v>0</c:v>
                </c:pt>
                <c:pt idx="3353">
                  <c:v>3</c:v>
                </c:pt>
                <c:pt idx="3354">
                  <c:v>3.6</c:v>
                </c:pt>
                <c:pt idx="3355">
                  <c:v>4</c:v>
                </c:pt>
                <c:pt idx="3356">
                  <c:v>0</c:v>
                </c:pt>
                <c:pt idx="3357">
                  <c:v>0</c:v>
                </c:pt>
                <c:pt idx="3358">
                  <c:v>4.2</c:v>
                </c:pt>
                <c:pt idx="3359">
                  <c:v>4.4000000000000004</c:v>
                </c:pt>
                <c:pt idx="3360">
                  <c:v>0</c:v>
                </c:pt>
                <c:pt idx="3361">
                  <c:v>3.4</c:v>
                </c:pt>
                <c:pt idx="3362">
                  <c:v>3.9</c:v>
                </c:pt>
                <c:pt idx="3363">
                  <c:v>0</c:v>
                </c:pt>
                <c:pt idx="3364">
                  <c:v>0</c:v>
                </c:pt>
                <c:pt idx="3365">
                  <c:v>4.4000000000000004</c:v>
                </c:pt>
                <c:pt idx="3366">
                  <c:v>0</c:v>
                </c:pt>
                <c:pt idx="3367">
                  <c:v>4</c:v>
                </c:pt>
                <c:pt idx="3368">
                  <c:v>3.9</c:v>
                </c:pt>
                <c:pt idx="3369">
                  <c:v>0</c:v>
                </c:pt>
                <c:pt idx="3370">
                  <c:v>4.4000000000000004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4.0999999999999996</c:v>
                </c:pt>
                <c:pt idx="3376">
                  <c:v>3.9</c:v>
                </c:pt>
                <c:pt idx="3377">
                  <c:v>4</c:v>
                </c:pt>
                <c:pt idx="3378">
                  <c:v>3.9</c:v>
                </c:pt>
                <c:pt idx="3379">
                  <c:v>3.5</c:v>
                </c:pt>
                <c:pt idx="3380">
                  <c:v>4.5999999999999996</c:v>
                </c:pt>
                <c:pt idx="3381">
                  <c:v>0</c:v>
                </c:pt>
                <c:pt idx="3382">
                  <c:v>0</c:v>
                </c:pt>
                <c:pt idx="3383">
                  <c:v>4.3</c:v>
                </c:pt>
                <c:pt idx="3384">
                  <c:v>0</c:v>
                </c:pt>
                <c:pt idx="3385">
                  <c:v>4.8</c:v>
                </c:pt>
                <c:pt idx="3386">
                  <c:v>0</c:v>
                </c:pt>
                <c:pt idx="3387">
                  <c:v>3.4</c:v>
                </c:pt>
                <c:pt idx="3388">
                  <c:v>0</c:v>
                </c:pt>
                <c:pt idx="3389">
                  <c:v>4.5999999999999996</c:v>
                </c:pt>
                <c:pt idx="3390">
                  <c:v>0</c:v>
                </c:pt>
                <c:pt idx="3391">
                  <c:v>0</c:v>
                </c:pt>
                <c:pt idx="3392">
                  <c:v>4.2</c:v>
                </c:pt>
                <c:pt idx="3393">
                  <c:v>0</c:v>
                </c:pt>
                <c:pt idx="3394">
                  <c:v>0</c:v>
                </c:pt>
                <c:pt idx="3395">
                  <c:v>2.8</c:v>
                </c:pt>
                <c:pt idx="3396">
                  <c:v>3.4</c:v>
                </c:pt>
                <c:pt idx="3397">
                  <c:v>0</c:v>
                </c:pt>
                <c:pt idx="3398">
                  <c:v>5</c:v>
                </c:pt>
                <c:pt idx="3399">
                  <c:v>4.0999999999999996</c:v>
                </c:pt>
                <c:pt idx="3400">
                  <c:v>3.8</c:v>
                </c:pt>
                <c:pt idx="3401">
                  <c:v>2.2999999999999998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5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3.7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4</c:v>
                </c:pt>
                <c:pt idx="3420">
                  <c:v>1</c:v>
                </c:pt>
                <c:pt idx="3421">
                  <c:v>5</c:v>
                </c:pt>
                <c:pt idx="3422">
                  <c:v>0</c:v>
                </c:pt>
                <c:pt idx="3423">
                  <c:v>2</c:v>
                </c:pt>
                <c:pt idx="3424">
                  <c:v>4.4000000000000004</c:v>
                </c:pt>
                <c:pt idx="3425">
                  <c:v>1.6</c:v>
                </c:pt>
                <c:pt idx="3426">
                  <c:v>0</c:v>
                </c:pt>
                <c:pt idx="3427">
                  <c:v>3.4</c:v>
                </c:pt>
                <c:pt idx="3428">
                  <c:v>4.2</c:v>
                </c:pt>
                <c:pt idx="3429">
                  <c:v>4.4000000000000004</c:v>
                </c:pt>
                <c:pt idx="3430">
                  <c:v>4.3</c:v>
                </c:pt>
                <c:pt idx="3431">
                  <c:v>5</c:v>
                </c:pt>
                <c:pt idx="3432">
                  <c:v>2.4</c:v>
                </c:pt>
                <c:pt idx="3433">
                  <c:v>0</c:v>
                </c:pt>
                <c:pt idx="3434">
                  <c:v>3.9</c:v>
                </c:pt>
                <c:pt idx="3435">
                  <c:v>3.9</c:v>
                </c:pt>
                <c:pt idx="3436">
                  <c:v>2.5</c:v>
                </c:pt>
                <c:pt idx="3437">
                  <c:v>0</c:v>
                </c:pt>
                <c:pt idx="3438">
                  <c:v>4.3</c:v>
                </c:pt>
                <c:pt idx="3439">
                  <c:v>4.3</c:v>
                </c:pt>
                <c:pt idx="3440">
                  <c:v>0</c:v>
                </c:pt>
                <c:pt idx="3441">
                  <c:v>1.7</c:v>
                </c:pt>
                <c:pt idx="3442">
                  <c:v>2.2999999999999998</c:v>
                </c:pt>
                <c:pt idx="3443">
                  <c:v>5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4</c:v>
                </c:pt>
                <c:pt idx="3449">
                  <c:v>4.3</c:v>
                </c:pt>
                <c:pt idx="3450">
                  <c:v>4.0999999999999996</c:v>
                </c:pt>
                <c:pt idx="3451">
                  <c:v>4.0999999999999996</c:v>
                </c:pt>
                <c:pt idx="3452">
                  <c:v>3.8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3.8</c:v>
                </c:pt>
                <c:pt idx="3458">
                  <c:v>0</c:v>
                </c:pt>
                <c:pt idx="3459">
                  <c:v>0</c:v>
                </c:pt>
                <c:pt idx="3460">
                  <c:v>3.7</c:v>
                </c:pt>
                <c:pt idx="3461">
                  <c:v>1</c:v>
                </c:pt>
                <c:pt idx="3462">
                  <c:v>4.2</c:v>
                </c:pt>
                <c:pt idx="3463">
                  <c:v>2</c:v>
                </c:pt>
                <c:pt idx="3464">
                  <c:v>4.4000000000000004</c:v>
                </c:pt>
                <c:pt idx="3465">
                  <c:v>0</c:v>
                </c:pt>
                <c:pt idx="3466">
                  <c:v>4.3</c:v>
                </c:pt>
                <c:pt idx="3467">
                  <c:v>5</c:v>
                </c:pt>
                <c:pt idx="3468">
                  <c:v>3.6</c:v>
                </c:pt>
                <c:pt idx="3469">
                  <c:v>2.2999999999999998</c:v>
                </c:pt>
                <c:pt idx="3470">
                  <c:v>3</c:v>
                </c:pt>
                <c:pt idx="3471">
                  <c:v>0</c:v>
                </c:pt>
                <c:pt idx="3472">
                  <c:v>3.8</c:v>
                </c:pt>
                <c:pt idx="3473">
                  <c:v>0</c:v>
                </c:pt>
                <c:pt idx="3474">
                  <c:v>0</c:v>
                </c:pt>
                <c:pt idx="3475">
                  <c:v>3.5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3.9</c:v>
                </c:pt>
                <c:pt idx="3482">
                  <c:v>3.6</c:v>
                </c:pt>
                <c:pt idx="3483">
                  <c:v>4</c:v>
                </c:pt>
                <c:pt idx="3484">
                  <c:v>3</c:v>
                </c:pt>
                <c:pt idx="3485">
                  <c:v>4</c:v>
                </c:pt>
                <c:pt idx="3486">
                  <c:v>0</c:v>
                </c:pt>
                <c:pt idx="3487">
                  <c:v>2.4</c:v>
                </c:pt>
                <c:pt idx="3488">
                  <c:v>4</c:v>
                </c:pt>
                <c:pt idx="3489">
                  <c:v>0</c:v>
                </c:pt>
                <c:pt idx="3490">
                  <c:v>3.5</c:v>
                </c:pt>
                <c:pt idx="3491">
                  <c:v>4.2</c:v>
                </c:pt>
                <c:pt idx="3492">
                  <c:v>3.1</c:v>
                </c:pt>
                <c:pt idx="3493">
                  <c:v>1</c:v>
                </c:pt>
                <c:pt idx="3494">
                  <c:v>3.5</c:v>
                </c:pt>
                <c:pt idx="3495">
                  <c:v>5</c:v>
                </c:pt>
                <c:pt idx="3496">
                  <c:v>2.6</c:v>
                </c:pt>
                <c:pt idx="3497">
                  <c:v>4.2</c:v>
                </c:pt>
                <c:pt idx="3498">
                  <c:v>4.8</c:v>
                </c:pt>
                <c:pt idx="3499">
                  <c:v>0</c:v>
                </c:pt>
                <c:pt idx="3500">
                  <c:v>4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4.5</c:v>
                </c:pt>
                <c:pt idx="3505">
                  <c:v>0</c:v>
                </c:pt>
                <c:pt idx="3506">
                  <c:v>4.3</c:v>
                </c:pt>
                <c:pt idx="3507">
                  <c:v>2.5</c:v>
                </c:pt>
                <c:pt idx="3508">
                  <c:v>4.4000000000000004</c:v>
                </c:pt>
                <c:pt idx="3509">
                  <c:v>0</c:v>
                </c:pt>
                <c:pt idx="3510">
                  <c:v>3.6</c:v>
                </c:pt>
                <c:pt idx="3511">
                  <c:v>1</c:v>
                </c:pt>
                <c:pt idx="3512">
                  <c:v>1.8</c:v>
                </c:pt>
                <c:pt idx="3513">
                  <c:v>3.1</c:v>
                </c:pt>
                <c:pt idx="3514">
                  <c:v>0</c:v>
                </c:pt>
                <c:pt idx="3515">
                  <c:v>3.3</c:v>
                </c:pt>
                <c:pt idx="3516">
                  <c:v>4.2</c:v>
                </c:pt>
                <c:pt idx="3517">
                  <c:v>4.4000000000000004</c:v>
                </c:pt>
                <c:pt idx="3518">
                  <c:v>4.7</c:v>
                </c:pt>
                <c:pt idx="3519">
                  <c:v>0</c:v>
                </c:pt>
                <c:pt idx="3520">
                  <c:v>3.7</c:v>
                </c:pt>
                <c:pt idx="3521">
                  <c:v>3.6</c:v>
                </c:pt>
                <c:pt idx="3522">
                  <c:v>5</c:v>
                </c:pt>
                <c:pt idx="3523">
                  <c:v>3.6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4.0999999999999996</c:v>
                </c:pt>
                <c:pt idx="3528">
                  <c:v>4.0999999999999996</c:v>
                </c:pt>
                <c:pt idx="3529">
                  <c:v>0</c:v>
                </c:pt>
                <c:pt idx="3530">
                  <c:v>4</c:v>
                </c:pt>
                <c:pt idx="3531">
                  <c:v>3</c:v>
                </c:pt>
                <c:pt idx="3532">
                  <c:v>0</c:v>
                </c:pt>
                <c:pt idx="3533">
                  <c:v>4</c:v>
                </c:pt>
                <c:pt idx="3534">
                  <c:v>5</c:v>
                </c:pt>
                <c:pt idx="3535">
                  <c:v>0</c:v>
                </c:pt>
                <c:pt idx="3536">
                  <c:v>5</c:v>
                </c:pt>
                <c:pt idx="3537">
                  <c:v>0</c:v>
                </c:pt>
                <c:pt idx="3538">
                  <c:v>3.6</c:v>
                </c:pt>
                <c:pt idx="3539">
                  <c:v>4.2</c:v>
                </c:pt>
                <c:pt idx="3540">
                  <c:v>2.9</c:v>
                </c:pt>
                <c:pt idx="3541">
                  <c:v>0</c:v>
                </c:pt>
                <c:pt idx="3542">
                  <c:v>5</c:v>
                </c:pt>
                <c:pt idx="3543">
                  <c:v>0</c:v>
                </c:pt>
                <c:pt idx="3544">
                  <c:v>4</c:v>
                </c:pt>
                <c:pt idx="3545">
                  <c:v>0</c:v>
                </c:pt>
                <c:pt idx="3546">
                  <c:v>4.0999999999999996</c:v>
                </c:pt>
                <c:pt idx="3547">
                  <c:v>4.4000000000000004</c:v>
                </c:pt>
                <c:pt idx="3548">
                  <c:v>0</c:v>
                </c:pt>
                <c:pt idx="3549">
                  <c:v>1</c:v>
                </c:pt>
                <c:pt idx="3550">
                  <c:v>3.6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3.9</c:v>
                </c:pt>
                <c:pt idx="3555">
                  <c:v>0</c:v>
                </c:pt>
                <c:pt idx="3556">
                  <c:v>3.5</c:v>
                </c:pt>
                <c:pt idx="3557">
                  <c:v>3.9</c:v>
                </c:pt>
                <c:pt idx="3558">
                  <c:v>5</c:v>
                </c:pt>
                <c:pt idx="3559">
                  <c:v>0</c:v>
                </c:pt>
                <c:pt idx="3560">
                  <c:v>4.2</c:v>
                </c:pt>
                <c:pt idx="3561">
                  <c:v>0</c:v>
                </c:pt>
                <c:pt idx="3562">
                  <c:v>0</c:v>
                </c:pt>
                <c:pt idx="3563">
                  <c:v>5</c:v>
                </c:pt>
                <c:pt idx="3564">
                  <c:v>0</c:v>
                </c:pt>
                <c:pt idx="3565">
                  <c:v>0</c:v>
                </c:pt>
                <c:pt idx="3566">
                  <c:v>3.7</c:v>
                </c:pt>
                <c:pt idx="3567">
                  <c:v>3</c:v>
                </c:pt>
                <c:pt idx="3568">
                  <c:v>0</c:v>
                </c:pt>
                <c:pt idx="3569">
                  <c:v>0</c:v>
                </c:pt>
                <c:pt idx="3570">
                  <c:v>4.5999999999999996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3.3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3.9</c:v>
                </c:pt>
                <c:pt idx="3580">
                  <c:v>1.9</c:v>
                </c:pt>
                <c:pt idx="3581">
                  <c:v>4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3.2</c:v>
                </c:pt>
                <c:pt idx="3587">
                  <c:v>4.3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4.5999999999999996</c:v>
                </c:pt>
                <c:pt idx="3596">
                  <c:v>3</c:v>
                </c:pt>
                <c:pt idx="3597">
                  <c:v>3.3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4.9000000000000004</c:v>
                </c:pt>
                <c:pt idx="3602">
                  <c:v>4.8</c:v>
                </c:pt>
                <c:pt idx="3603">
                  <c:v>4.5999999999999996</c:v>
                </c:pt>
                <c:pt idx="3604">
                  <c:v>4.2</c:v>
                </c:pt>
                <c:pt idx="3605">
                  <c:v>3.2</c:v>
                </c:pt>
                <c:pt idx="3606">
                  <c:v>0</c:v>
                </c:pt>
                <c:pt idx="3607">
                  <c:v>0</c:v>
                </c:pt>
                <c:pt idx="3608">
                  <c:v>4.0999999999999996</c:v>
                </c:pt>
                <c:pt idx="3609">
                  <c:v>4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3.2</c:v>
                </c:pt>
                <c:pt idx="3615">
                  <c:v>3.2</c:v>
                </c:pt>
                <c:pt idx="3616">
                  <c:v>4</c:v>
                </c:pt>
                <c:pt idx="3617">
                  <c:v>0</c:v>
                </c:pt>
                <c:pt idx="3618">
                  <c:v>1</c:v>
                </c:pt>
                <c:pt idx="3619">
                  <c:v>4.0999999999999996</c:v>
                </c:pt>
                <c:pt idx="3620">
                  <c:v>0</c:v>
                </c:pt>
                <c:pt idx="3621">
                  <c:v>4</c:v>
                </c:pt>
                <c:pt idx="3622">
                  <c:v>0</c:v>
                </c:pt>
                <c:pt idx="3623">
                  <c:v>0</c:v>
                </c:pt>
                <c:pt idx="3624">
                  <c:v>3.3</c:v>
                </c:pt>
                <c:pt idx="3625">
                  <c:v>0</c:v>
                </c:pt>
                <c:pt idx="3626">
                  <c:v>1.6</c:v>
                </c:pt>
                <c:pt idx="3627">
                  <c:v>4.3</c:v>
                </c:pt>
                <c:pt idx="3628">
                  <c:v>3.9</c:v>
                </c:pt>
                <c:pt idx="3629">
                  <c:v>4.5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3.6</c:v>
                </c:pt>
                <c:pt idx="3636">
                  <c:v>4</c:v>
                </c:pt>
                <c:pt idx="3637">
                  <c:v>0</c:v>
                </c:pt>
                <c:pt idx="3638">
                  <c:v>4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4.5999999999999996</c:v>
                </c:pt>
                <c:pt idx="3643">
                  <c:v>3.9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3.5</c:v>
                </c:pt>
                <c:pt idx="3651">
                  <c:v>3.8</c:v>
                </c:pt>
                <c:pt idx="3652">
                  <c:v>0</c:v>
                </c:pt>
                <c:pt idx="3653">
                  <c:v>0</c:v>
                </c:pt>
                <c:pt idx="3654">
                  <c:v>3.1</c:v>
                </c:pt>
                <c:pt idx="3655">
                  <c:v>4</c:v>
                </c:pt>
                <c:pt idx="3656">
                  <c:v>4.4000000000000004</c:v>
                </c:pt>
                <c:pt idx="3657">
                  <c:v>4.4000000000000004</c:v>
                </c:pt>
                <c:pt idx="3658">
                  <c:v>3.9</c:v>
                </c:pt>
                <c:pt idx="3659">
                  <c:v>4.5999999999999996</c:v>
                </c:pt>
                <c:pt idx="3660">
                  <c:v>0</c:v>
                </c:pt>
                <c:pt idx="3661">
                  <c:v>0</c:v>
                </c:pt>
                <c:pt idx="3662">
                  <c:v>3.7</c:v>
                </c:pt>
                <c:pt idx="3663">
                  <c:v>0</c:v>
                </c:pt>
                <c:pt idx="3664">
                  <c:v>0</c:v>
                </c:pt>
                <c:pt idx="3665">
                  <c:v>4.8</c:v>
                </c:pt>
                <c:pt idx="3666">
                  <c:v>3.9</c:v>
                </c:pt>
                <c:pt idx="3667">
                  <c:v>4</c:v>
                </c:pt>
                <c:pt idx="3668">
                  <c:v>4.8</c:v>
                </c:pt>
                <c:pt idx="3669">
                  <c:v>5</c:v>
                </c:pt>
                <c:pt idx="3670">
                  <c:v>0</c:v>
                </c:pt>
                <c:pt idx="3671">
                  <c:v>0</c:v>
                </c:pt>
                <c:pt idx="3672">
                  <c:v>3.2</c:v>
                </c:pt>
                <c:pt idx="3673">
                  <c:v>3.8</c:v>
                </c:pt>
                <c:pt idx="3674">
                  <c:v>0</c:v>
                </c:pt>
                <c:pt idx="3675">
                  <c:v>3.9</c:v>
                </c:pt>
                <c:pt idx="3676">
                  <c:v>0</c:v>
                </c:pt>
                <c:pt idx="3677">
                  <c:v>3.8</c:v>
                </c:pt>
                <c:pt idx="3678">
                  <c:v>4.3</c:v>
                </c:pt>
                <c:pt idx="3679">
                  <c:v>0</c:v>
                </c:pt>
                <c:pt idx="3680">
                  <c:v>0</c:v>
                </c:pt>
                <c:pt idx="3681">
                  <c:v>3.3</c:v>
                </c:pt>
                <c:pt idx="3682">
                  <c:v>4.5</c:v>
                </c:pt>
                <c:pt idx="3683">
                  <c:v>0</c:v>
                </c:pt>
                <c:pt idx="3684">
                  <c:v>4.3</c:v>
                </c:pt>
                <c:pt idx="3685">
                  <c:v>4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2</c:v>
                </c:pt>
                <c:pt idx="3696">
                  <c:v>0</c:v>
                </c:pt>
                <c:pt idx="3697">
                  <c:v>0</c:v>
                </c:pt>
                <c:pt idx="3698">
                  <c:v>4.2</c:v>
                </c:pt>
                <c:pt idx="3699">
                  <c:v>0</c:v>
                </c:pt>
                <c:pt idx="3700">
                  <c:v>3.5</c:v>
                </c:pt>
                <c:pt idx="3701">
                  <c:v>0</c:v>
                </c:pt>
                <c:pt idx="3702">
                  <c:v>0</c:v>
                </c:pt>
                <c:pt idx="3703">
                  <c:v>4.2</c:v>
                </c:pt>
                <c:pt idx="3704">
                  <c:v>3.9</c:v>
                </c:pt>
                <c:pt idx="3705">
                  <c:v>3</c:v>
                </c:pt>
                <c:pt idx="3706">
                  <c:v>4.4000000000000004</c:v>
                </c:pt>
                <c:pt idx="3707">
                  <c:v>1</c:v>
                </c:pt>
                <c:pt idx="3708">
                  <c:v>3.3</c:v>
                </c:pt>
                <c:pt idx="3709">
                  <c:v>0</c:v>
                </c:pt>
                <c:pt idx="3710">
                  <c:v>5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4.3</c:v>
                </c:pt>
                <c:pt idx="3715">
                  <c:v>0</c:v>
                </c:pt>
                <c:pt idx="3716">
                  <c:v>4.0999999999999996</c:v>
                </c:pt>
                <c:pt idx="3717">
                  <c:v>2</c:v>
                </c:pt>
                <c:pt idx="3718">
                  <c:v>0</c:v>
                </c:pt>
                <c:pt idx="3719">
                  <c:v>4.5999999999999996</c:v>
                </c:pt>
                <c:pt idx="3720">
                  <c:v>0</c:v>
                </c:pt>
                <c:pt idx="3721">
                  <c:v>4</c:v>
                </c:pt>
                <c:pt idx="3722">
                  <c:v>4.5999999999999996</c:v>
                </c:pt>
                <c:pt idx="3723">
                  <c:v>0</c:v>
                </c:pt>
                <c:pt idx="3724">
                  <c:v>3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2.2999999999999998</c:v>
                </c:pt>
                <c:pt idx="3731">
                  <c:v>1.7</c:v>
                </c:pt>
                <c:pt idx="3732">
                  <c:v>4.7</c:v>
                </c:pt>
                <c:pt idx="3733">
                  <c:v>4.2</c:v>
                </c:pt>
                <c:pt idx="3734">
                  <c:v>0</c:v>
                </c:pt>
                <c:pt idx="3735">
                  <c:v>4.2</c:v>
                </c:pt>
                <c:pt idx="3736">
                  <c:v>3.1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2.8</c:v>
                </c:pt>
                <c:pt idx="3741">
                  <c:v>2.4</c:v>
                </c:pt>
                <c:pt idx="3742">
                  <c:v>0</c:v>
                </c:pt>
                <c:pt idx="3743">
                  <c:v>0</c:v>
                </c:pt>
                <c:pt idx="3744">
                  <c:v>4.2</c:v>
                </c:pt>
                <c:pt idx="3745">
                  <c:v>3.6</c:v>
                </c:pt>
                <c:pt idx="3746">
                  <c:v>1.6</c:v>
                </c:pt>
                <c:pt idx="3747">
                  <c:v>4.2</c:v>
                </c:pt>
                <c:pt idx="3748">
                  <c:v>3.3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3.8</c:v>
                </c:pt>
                <c:pt idx="3754">
                  <c:v>2</c:v>
                </c:pt>
                <c:pt idx="3755">
                  <c:v>4</c:v>
                </c:pt>
                <c:pt idx="3756">
                  <c:v>0</c:v>
                </c:pt>
                <c:pt idx="3757">
                  <c:v>2</c:v>
                </c:pt>
                <c:pt idx="3758">
                  <c:v>3</c:v>
                </c:pt>
                <c:pt idx="3759">
                  <c:v>3.9</c:v>
                </c:pt>
                <c:pt idx="3760">
                  <c:v>4.4000000000000004</c:v>
                </c:pt>
                <c:pt idx="3761">
                  <c:v>3.7</c:v>
                </c:pt>
                <c:pt idx="3762">
                  <c:v>3.6</c:v>
                </c:pt>
                <c:pt idx="3763">
                  <c:v>0</c:v>
                </c:pt>
                <c:pt idx="3764">
                  <c:v>3.8</c:v>
                </c:pt>
                <c:pt idx="3765">
                  <c:v>5</c:v>
                </c:pt>
                <c:pt idx="3766">
                  <c:v>4.0999999999999996</c:v>
                </c:pt>
                <c:pt idx="3767">
                  <c:v>3.6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3.1</c:v>
                </c:pt>
                <c:pt idx="3772">
                  <c:v>4</c:v>
                </c:pt>
                <c:pt idx="3773">
                  <c:v>5</c:v>
                </c:pt>
                <c:pt idx="3774">
                  <c:v>0</c:v>
                </c:pt>
                <c:pt idx="3775">
                  <c:v>4</c:v>
                </c:pt>
                <c:pt idx="3776">
                  <c:v>0</c:v>
                </c:pt>
                <c:pt idx="3777">
                  <c:v>0</c:v>
                </c:pt>
                <c:pt idx="3778">
                  <c:v>4</c:v>
                </c:pt>
                <c:pt idx="3779">
                  <c:v>4</c:v>
                </c:pt>
                <c:pt idx="3780">
                  <c:v>4.7</c:v>
                </c:pt>
                <c:pt idx="3781">
                  <c:v>4</c:v>
                </c:pt>
                <c:pt idx="3782">
                  <c:v>0</c:v>
                </c:pt>
                <c:pt idx="3783">
                  <c:v>0</c:v>
                </c:pt>
                <c:pt idx="3784">
                  <c:v>3.5</c:v>
                </c:pt>
                <c:pt idx="3785">
                  <c:v>5</c:v>
                </c:pt>
                <c:pt idx="3786">
                  <c:v>0</c:v>
                </c:pt>
                <c:pt idx="3787">
                  <c:v>4.0999999999999996</c:v>
                </c:pt>
                <c:pt idx="3788">
                  <c:v>3.9</c:v>
                </c:pt>
                <c:pt idx="3789">
                  <c:v>0</c:v>
                </c:pt>
                <c:pt idx="3790">
                  <c:v>4.5999999999999996</c:v>
                </c:pt>
                <c:pt idx="3791">
                  <c:v>5</c:v>
                </c:pt>
                <c:pt idx="3792">
                  <c:v>4.0999999999999996</c:v>
                </c:pt>
                <c:pt idx="3793">
                  <c:v>4.0999999999999996</c:v>
                </c:pt>
                <c:pt idx="3794">
                  <c:v>0</c:v>
                </c:pt>
                <c:pt idx="3795">
                  <c:v>2.6</c:v>
                </c:pt>
                <c:pt idx="3796">
                  <c:v>3.4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3.7</c:v>
                </c:pt>
                <c:pt idx="3801">
                  <c:v>1</c:v>
                </c:pt>
                <c:pt idx="3802">
                  <c:v>4.2</c:v>
                </c:pt>
                <c:pt idx="3803">
                  <c:v>3.6</c:v>
                </c:pt>
                <c:pt idx="3804">
                  <c:v>4.5999999999999996</c:v>
                </c:pt>
                <c:pt idx="3805">
                  <c:v>4</c:v>
                </c:pt>
                <c:pt idx="3806">
                  <c:v>4.2</c:v>
                </c:pt>
                <c:pt idx="3807">
                  <c:v>0</c:v>
                </c:pt>
                <c:pt idx="3808">
                  <c:v>0</c:v>
                </c:pt>
                <c:pt idx="3809">
                  <c:v>4.0999999999999996</c:v>
                </c:pt>
                <c:pt idx="3810">
                  <c:v>0</c:v>
                </c:pt>
                <c:pt idx="3811">
                  <c:v>3.7</c:v>
                </c:pt>
                <c:pt idx="3812">
                  <c:v>4</c:v>
                </c:pt>
                <c:pt idx="3813">
                  <c:v>0</c:v>
                </c:pt>
                <c:pt idx="3814">
                  <c:v>4.4000000000000004</c:v>
                </c:pt>
                <c:pt idx="3815">
                  <c:v>0</c:v>
                </c:pt>
                <c:pt idx="3816">
                  <c:v>5</c:v>
                </c:pt>
                <c:pt idx="3817">
                  <c:v>3.9</c:v>
                </c:pt>
                <c:pt idx="3818">
                  <c:v>0</c:v>
                </c:pt>
                <c:pt idx="3819">
                  <c:v>0</c:v>
                </c:pt>
                <c:pt idx="3820">
                  <c:v>3.7</c:v>
                </c:pt>
                <c:pt idx="3821">
                  <c:v>0</c:v>
                </c:pt>
                <c:pt idx="3822">
                  <c:v>0</c:v>
                </c:pt>
                <c:pt idx="3823">
                  <c:v>4.0999999999999996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4.9000000000000004</c:v>
                </c:pt>
                <c:pt idx="3829">
                  <c:v>0</c:v>
                </c:pt>
                <c:pt idx="3830">
                  <c:v>4.0999999999999996</c:v>
                </c:pt>
                <c:pt idx="3831">
                  <c:v>4.4000000000000004</c:v>
                </c:pt>
                <c:pt idx="3832">
                  <c:v>0</c:v>
                </c:pt>
                <c:pt idx="3833">
                  <c:v>4</c:v>
                </c:pt>
                <c:pt idx="3834">
                  <c:v>0</c:v>
                </c:pt>
                <c:pt idx="3835">
                  <c:v>3.3</c:v>
                </c:pt>
                <c:pt idx="3836">
                  <c:v>4.4000000000000004</c:v>
                </c:pt>
                <c:pt idx="3837">
                  <c:v>3.7</c:v>
                </c:pt>
                <c:pt idx="3838">
                  <c:v>0</c:v>
                </c:pt>
                <c:pt idx="3839">
                  <c:v>0</c:v>
                </c:pt>
                <c:pt idx="3840">
                  <c:v>4.0999999999999996</c:v>
                </c:pt>
                <c:pt idx="3841">
                  <c:v>0</c:v>
                </c:pt>
                <c:pt idx="3842">
                  <c:v>5</c:v>
                </c:pt>
                <c:pt idx="3843">
                  <c:v>4</c:v>
                </c:pt>
                <c:pt idx="3844">
                  <c:v>0</c:v>
                </c:pt>
                <c:pt idx="3845">
                  <c:v>5</c:v>
                </c:pt>
                <c:pt idx="3846">
                  <c:v>3</c:v>
                </c:pt>
                <c:pt idx="3847">
                  <c:v>3.3</c:v>
                </c:pt>
                <c:pt idx="3848">
                  <c:v>0</c:v>
                </c:pt>
                <c:pt idx="3849">
                  <c:v>0</c:v>
                </c:pt>
                <c:pt idx="3850">
                  <c:v>3.7</c:v>
                </c:pt>
                <c:pt idx="3851">
                  <c:v>3</c:v>
                </c:pt>
                <c:pt idx="3852">
                  <c:v>0</c:v>
                </c:pt>
                <c:pt idx="3853">
                  <c:v>2</c:v>
                </c:pt>
                <c:pt idx="3854">
                  <c:v>3.3</c:v>
                </c:pt>
                <c:pt idx="3855">
                  <c:v>0</c:v>
                </c:pt>
                <c:pt idx="3856">
                  <c:v>3.8</c:v>
                </c:pt>
                <c:pt idx="3857">
                  <c:v>3.9</c:v>
                </c:pt>
                <c:pt idx="3858">
                  <c:v>0</c:v>
                </c:pt>
                <c:pt idx="3859">
                  <c:v>0</c:v>
                </c:pt>
                <c:pt idx="3860">
                  <c:v>4</c:v>
                </c:pt>
                <c:pt idx="3861">
                  <c:v>4.5</c:v>
                </c:pt>
                <c:pt idx="3862">
                  <c:v>4</c:v>
                </c:pt>
                <c:pt idx="3863">
                  <c:v>0</c:v>
                </c:pt>
                <c:pt idx="3864">
                  <c:v>4.7</c:v>
                </c:pt>
                <c:pt idx="3865">
                  <c:v>0</c:v>
                </c:pt>
                <c:pt idx="3866">
                  <c:v>0</c:v>
                </c:pt>
                <c:pt idx="3867">
                  <c:v>4.4000000000000004</c:v>
                </c:pt>
                <c:pt idx="3868">
                  <c:v>5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4.4000000000000004</c:v>
                </c:pt>
                <c:pt idx="3873">
                  <c:v>4</c:v>
                </c:pt>
                <c:pt idx="3874">
                  <c:v>0</c:v>
                </c:pt>
                <c:pt idx="3875">
                  <c:v>4</c:v>
                </c:pt>
                <c:pt idx="3876">
                  <c:v>4.7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3.7</c:v>
                </c:pt>
                <c:pt idx="3882">
                  <c:v>5</c:v>
                </c:pt>
                <c:pt idx="3883">
                  <c:v>0</c:v>
                </c:pt>
                <c:pt idx="3884">
                  <c:v>2.5</c:v>
                </c:pt>
                <c:pt idx="3885">
                  <c:v>4.4000000000000004</c:v>
                </c:pt>
                <c:pt idx="3886">
                  <c:v>4</c:v>
                </c:pt>
                <c:pt idx="3887">
                  <c:v>0</c:v>
                </c:pt>
                <c:pt idx="3888">
                  <c:v>4</c:v>
                </c:pt>
                <c:pt idx="3889">
                  <c:v>4.4000000000000004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3</c:v>
                </c:pt>
                <c:pt idx="3894">
                  <c:v>4</c:v>
                </c:pt>
                <c:pt idx="3895">
                  <c:v>5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4</c:v>
                </c:pt>
                <c:pt idx="3901">
                  <c:v>4.4000000000000004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</c:v>
                </c:pt>
                <c:pt idx="3907">
                  <c:v>0</c:v>
                </c:pt>
                <c:pt idx="3908">
                  <c:v>0</c:v>
                </c:pt>
                <c:pt idx="3909">
                  <c:v>3.3</c:v>
                </c:pt>
                <c:pt idx="3910">
                  <c:v>4.4000000000000004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3.3</c:v>
                </c:pt>
                <c:pt idx="3915">
                  <c:v>4.4000000000000004</c:v>
                </c:pt>
                <c:pt idx="3916">
                  <c:v>0</c:v>
                </c:pt>
                <c:pt idx="3917">
                  <c:v>3.4</c:v>
                </c:pt>
                <c:pt idx="3918">
                  <c:v>0</c:v>
                </c:pt>
                <c:pt idx="3919">
                  <c:v>0</c:v>
                </c:pt>
                <c:pt idx="3920">
                  <c:v>4.5</c:v>
                </c:pt>
                <c:pt idx="3921">
                  <c:v>0</c:v>
                </c:pt>
                <c:pt idx="3922">
                  <c:v>4.2</c:v>
                </c:pt>
                <c:pt idx="3923">
                  <c:v>0</c:v>
                </c:pt>
                <c:pt idx="3924">
                  <c:v>3.5</c:v>
                </c:pt>
                <c:pt idx="3925">
                  <c:v>0</c:v>
                </c:pt>
                <c:pt idx="3926">
                  <c:v>3</c:v>
                </c:pt>
                <c:pt idx="3927">
                  <c:v>0</c:v>
                </c:pt>
                <c:pt idx="3928">
                  <c:v>3.7</c:v>
                </c:pt>
                <c:pt idx="3929">
                  <c:v>4.8</c:v>
                </c:pt>
                <c:pt idx="3930">
                  <c:v>0</c:v>
                </c:pt>
                <c:pt idx="3931">
                  <c:v>1</c:v>
                </c:pt>
                <c:pt idx="3932">
                  <c:v>3.8</c:v>
                </c:pt>
                <c:pt idx="3933">
                  <c:v>4.5</c:v>
                </c:pt>
                <c:pt idx="3934">
                  <c:v>2.6</c:v>
                </c:pt>
                <c:pt idx="3935">
                  <c:v>3.8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2.9</c:v>
                </c:pt>
                <c:pt idx="3940">
                  <c:v>0</c:v>
                </c:pt>
                <c:pt idx="3941">
                  <c:v>5</c:v>
                </c:pt>
                <c:pt idx="3942">
                  <c:v>4.2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4.5999999999999996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2.7</c:v>
                </c:pt>
                <c:pt idx="3952">
                  <c:v>0</c:v>
                </c:pt>
                <c:pt idx="3953">
                  <c:v>0</c:v>
                </c:pt>
                <c:pt idx="3954">
                  <c:v>3</c:v>
                </c:pt>
                <c:pt idx="3955">
                  <c:v>3</c:v>
                </c:pt>
                <c:pt idx="3956">
                  <c:v>4.0999999999999996</c:v>
                </c:pt>
                <c:pt idx="3957">
                  <c:v>5</c:v>
                </c:pt>
                <c:pt idx="3958">
                  <c:v>4.8</c:v>
                </c:pt>
                <c:pt idx="3959">
                  <c:v>4.4000000000000004</c:v>
                </c:pt>
                <c:pt idx="3960">
                  <c:v>4.4000000000000004</c:v>
                </c:pt>
                <c:pt idx="3961">
                  <c:v>4.9000000000000004</c:v>
                </c:pt>
                <c:pt idx="3962">
                  <c:v>1.8</c:v>
                </c:pt>
                <c:pt idx="3963">
                  <c:v>4.3</c:v>
                </c:pt>
                <c:pt idx="3964">
                  <c:v>4.4000000000000004</c:v>
                </c:pt>
                <c:pt idx="3965">
                  <c:v>5</c:v>
                </c:pt>
                <c:pt idx="3966">
                  <c:v>4.5999999999999996</c:v>
                </c:pt>
                <c:pt idx="3967">
                  <c:v>3.9</c:v>
                </c:pt>
                <c:pt idx="3968">
                  <c:v>2</c:v>
                </c:pt>
                <c:pt idx="3969">
                  <c:v>3.8</c:v>
                </c:pt>
                <c:pt idx="3970">
                  <c:v>1</c:v>
                </c:pt>
                <c:pt idx="3971">
                  <c:v>5</c:v>
                </c:pt>
                <c:pt idx="3972">
                  <c:v>3.3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3.9</c:v>
                </c:pt>
                <c:pt idx="3978">
                  <c:v>0</c:v>
                </c:pt>
                <c:pt idx="3979">
                  <c:v>3.9</c:v>
                </c:pt>
                <c:pt idx="3980">
                  <c:v>0</c:v>
                </c:pt>
                <c:pt idx="3981">
                  <c:v>1</c:v>
                </c:pt>
                <c:pt idx="3982">
                  <c:v>0</c:v>
                </c:pt>
                <c:pt idx="3983">
                  <c:v>4.5999999999999996</c:v>
                </c:pt>
                <c:pt idx="3984">
                  <c:v>4.4000000000000004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4.8</c:v>
                </c:pt>
                <c:pt idx="3989">
                  <c:v>4.7</c:v>
                </c:pt>
                <c:pt idx="3990">
                  <c:v>5</c:v>
                </c:pt>
                <c:pt idx="3991">
                  <c:v>3.3</c:v>
                </c:pt>
                <c:pt idx="3992">
                  <c:v>4.0999999999999996</c:v>
                </c:pt>
                <c:pt idx="3993">
                  <c:v>5</c:v>
                </c:pt>
                <c:pt idx="3994">
                  <c:v>3.5</c:v>
                </c:pt>
                <c:pt idx="3995">
                  <c:v>0</c:v>
                </c:pt>
                <c:pt idx="3996">
                  <c:v>0</c:v>
                </c:pt>
                <c:pt idx="3997">
                  <c:v>4</c:v>
                </c:pt>
                <c:pt idx="3998">
                  <c:v>0</c:v>
                </c:pt>
                <c:pt idx="3999">
                  <c:v>4.3</c:v>
                </c:pt>
              </c:numCache>
            </c:numRef>
          </c:xVal>
          <c:yVal>
            <c:numRef>
              <c:f>'[Cleaned Hotel booking data.xlsx]Regression 1'!$A$9:$A$4008</c:f>
              <c:numCache>
                <c:formatCode>0</c:formatCode>
                <c:ptCount val="4000"/>
                <c:pt idx="0">
                  <c:v>4</c:v>
                </c:pt>
                <c:pt idx="1">
                  <c:v>4.5</c:v>
                </c:pt>
                <c:pt idx="2">
                  <c:v>2.5</c:v>
                </c:pt>
                <c:pt idx="3">
                  <c:v>5</c:v>
                </c:pt>
                <c:pt idx="4">
                  <c:v>2.8</c:v>
                </c:pt>
                <c:pt idx="5">
                  <c:v>3.9</c:v>
                </c:pt>
                <c:pt idx="6">
                  <c:v>0</c:v>
                </c:pt>
                <c:pt idx="7">
                  <c:v>4</c:v>
                </c:pt>
                <c:pt idx="8">
                  <c:v>3</c:v>
                </c:pt>
                <c:pt idx="9">
                  <c:v>0</c:v>
                </c:pt>
                <c:pt idx="10">
                  <c:v>4.3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4.5999999999999996</c:v>
                </c:pt>
                <c:pt idx="15">
                  <c:v>3.6</c:v>
                </c:pt>
                <c:pt idx="16">
                  <c:v>1</c:v>
                </c:pt>
                <c:pt idx="17">
                  <c:v>0</c:v>
                </c:pt>
                <c:pt idx="18">
                  <c:v>4.2</c:v>
                </c:pt>
                <c:pt idx="19">
                  <c:v>0</c:v>
                </c:pt>
                <c:pt idx="20">
                  <c:v>0</c:v>
                </c:pt>
                <c:pt idx="21">
                  <c:v>3.2</c:v>
                </c:pt>
                <c:pt idx="22">
                  <c:v>4.5</c:v>
                </c:pt>
                <c:pt idx="23">
                  <c:v>4.5999999999999996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4.5999999999999996</c:v>
                </c:pt>
                <c:pt idx="30">
                  <c:v>2.9</c:v>
                </c:pt>
                <c:pt idx="31">
                  <c:v>4</c:v>
                </c:pt>
                <c:pt idx="32">
                  <c:v>0</c:v>
                </c:pt>
                <c:pt idx="33">
                  <c:v>4.3</c:v>
                </c:pt>
                <c:pt idx="34">
                  <c:v>1.6</c:v>
                </c:pt>
                <c:pt idx="35">
                  <c:v>4.0999999999999996</c:v>
                </c:pt>
                <c:pt idx="36">
                  <c:v>3.4</c:v>
                </c:pt>
                <c:pt idx="37">
                  <c:v>0</c:v>
                </c:pt>
                <c:pt idx="38">
                  <c:v>0</c:v>
                </c:pt>
                <c:pt idx="39">
                  <c:v>3.5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3.6</c:v>
                </c:pt>
                <c:pt idx="44">
                  <c:v>4.3</c:v>
                </c:pt>
                <c:pt idx="45">
                  <c:v>4.0999999999999996</c:v>
                </c:pt>
                <c:pt idx="46">
                  <c:v>0</c:v>
                </c:pt>
                <c:pt idx="47">
                  <c:v>0</c:v>
                </c:pt>
                <c:pt idx="48">
                  <c:v>4.4000000000000004</c:v>
                </c:pt>
                <c:pt idx="49">
                  <c:v>4</c:v>
                </c:pt>
                <c:pt idx="50">
                  <c:v>4.5</c:v>
                </c:pt>
                <c:pt idx="51">
                  <c:v>0</c:v>
                </c:pt>
                <c:pt idx="52">
                  <c:v>0</c:v>
                </c:pt>
                <c:pt idx="53">
                  <c:v>3.1</c:v>
                </c:pt>
                <c:pt idx="54">
                  <c:v>2.7</c:v>
                </c:pt>
                <c:pt idx="55">
                  <c:v>3.8</c:v>
                </c:pt>
                <c:pt idx="56">
                  <c:v>0</c:v>
                </c:pt>
                <c:pt idx="57">
                  <c:v>0</c:v>
                </c:pt>
                <c:pt idx="58">
                  <c:v>3.9</c:v>
                </c:pt>
                <c:pt idx="59">
                  <c:v>4.4000000000000004</c:v>
                </c:pt>
                <c:pt idx="60">
                  <c:v>1.3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4.2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3.7</c:v>
                </c:pt>
                <c:pt idx="69">
                  <c:v>4</c:v>
                </c:pt>
                <c:pt idx="70">
                  <c:v>0</c:v>
                </c:pt>
                <c:pt idx="71">
                  <c:v>3.5</c:v>
                </c:pt>
                <c:pt idx="72">
                  <c:v>0</c:v>
                </c:pt>
                <c:pt idx="73">
                  <c:v>4.2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3.4</c:v>
                </c:pt>
                <c:pt idx="83">
                  <c:v>2.7</c:v>
                </c:pt>
                <c:pt idx="84">
                  <c:v>0</c:v>
                </c:pt>
                <c:pt idx="85">
                  <c:v>4.5</c:v>
                </c:pt>
                <c:pt idx="86">
                  <c:v>3.3</c:v>
                </c:pt>
                <c:pt idx="87">
                  <c:v>4.5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4.5</c:v>
                </c:pt>
                <c:pt idx="93">
                  <c:v>0</c:v>
                </c:pt>
                <c:pt idx="94">
                  <c:v>3.9</c:v>
                </c:pt>
                <c:pt idx="95">
                  <c:v>3.5</c:v>
                </c:pt>
                <c:pt idx="96">
                  <c:v>0</c:v>
                </c:pt>
                <c:pt idx="97">
                  <c:v>4.8</c:v>
                </c:pt>
                <c:pt idx="98">
                  <c:v>3.8</c:v>
                </c:pt>
                <c:pt idx="99">
                  <c:v>0</c:v>
                </c:pt>
                <c:pt idx="100">
                  <c:v>0</c:v>
                </c:pt>
                <c:pt idx="101">
                  <c:v>4.3</c:v>
                </c:pt>
                <c:pt idx="102">
                  <c:v>4.8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3.7</c:v>
                </c:pt>
                <c:pt idx="109">
                  <c:v>0</c:v>
                </c:pt>
                <c:pt idx="110">
                  <c:v>3.6</c:v>
                </c:pt>
                <c:pt idx="111">
                  <c:v>4.5999999999999996</c:v>
                </c:pt>
                <c:pt idx="112">
                  <c:v>0</c:v>
                </c:pt>
                <c:pt idx="113">
                  <c:v>3.9</c:v>
                </c:pt>
                <c:pt idx="114">
                  <c:v>0</c:v>
                </c:pt>
                <c:pt idx="115">
                  <c:v>3.8</c:v>
                </c:pt>
                <c:pt idx="116">
                  <c:v>3</c:v>
                </c:pt>
                <c:pt idx="117">
                  <c:v>3</c:v>
                </c:pt>
                <c:pt idx="118">
                  <c:v>0</c:v>
                </c:pt>
                <c:pt idx="119">
                  <c:v>4.7</c:v>
                </c:pt>
                <c:pt idx="120">
                  <c:v>4.5</c:v>
                </c:pt>
                <c:pt idx="121">
                  <c:v>4.0999999999999996</c:v>
                </c:pt>
                <c:pt idx="122">
                  <c:v>0</c:v>
                </c:pt>
                <c:pt idx="123">
                  <c:v>3.1</c:v>
                </c:pt>
                <c:pt idx="124">
                  <c:v>3.7</c:v>
                </c:pt>
                <c:pt idx="125">
                  <c:v>4.7</c:v>
                </c:pt>
                <c:pt idx="126">
                  <c:v>0</c:v>
                </c:pt>
                <c:pt idx="127">
                  <c:v>0</c:v>
                </c:pt>
                <c:pt idx="128">
                  <c:v>4.7</c:v>
                </c:pt>
                <c:pt idx="129">
                  <c:v>5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4.5999999999999996</c:v>
                </c:pt>
                <c:pt idx="136">
                  <c:v>0</c:v>
                </c:pt>
                <c:pt idx="137">
                  <c:v>4.5</c:v>
                </c:pt>
                <c:pt idx="138">
                  <c:v>4.3</c:v>
                </c:pt>
                <c:pt idx="139">
                  <c:v>0</c:v>
                </c:pt>
                <c:pt idx="140">
                  <c:v>4.5999999999999996</c:v>
                </c:pt>
                <c:pt idx="141">
                  <c:v>4.5999999999999996</c:v>
                </c:pt>
                <c:pt idx="142">
                  <c:v>4.3</c:v>
                </c:pt>
                <c:pt idx="143">
                  <c:v>2.9</c:v>
                </c:pt>
                <c:pt idx="144">
                  <c:v>3.4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4.2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4.5</c:v>
                </c:pt>
                <c:pt idx="155">
                  <c:v>3.8</c:v>
                </c:pt>
                <c:pt idx="156">
                  <c:v>0</c:v>
                </c:pt>
                <c:pt idx="157">
                  <c:v>1</c:v>
                </c:pt>
                <c:pt idx="158">
                  <c:v>2.7</c:v>
                </c:pt>
                <c:pt idx="159">
                  <c:v>4.3</c:v>
                </c:pt>
                <c:pt idx="160">
                  <c:v>0</c:v>
                </c:pt>
                <c:pt idx="161">
                  <c:v>0</c:v>
                </c:pt>
                <c:pt idx="162">
                  <c:v>3</c:v>
                </c:pt>
                <c:pt idx="163">
                  <c:v>3.6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3.2</c:v>
                </c:pt>
                <c:pt idx="173">
                  <c:v>2.5</c:v>
                </c:pt>
                <c:pt idx="174">
                  <c:v>0</c:v>
                </c:pt>
                <c:pt idx="175">
                  <c:v>2.9</c:v>
                </c:pt>
                <c:pt idx="176">
                  <c:v>4.3</c:v>
                </c:pt>
                <c:pt idx="177">
                  <c:v>2.5</c:v>
                </c:pt>
                <c:pt idx="178">
                  <c:v>4.3</c:v>
                </c:pt>
                <c:pt idx="179">
                  <c:v>0</c:v>
                </c:pt>
                <c:pt idx="180">
                  <c:v>4.4000000000000004</c:v>
                </c:pt>
                <c:pt idx="181">
                  <c:v>0</c:v>
                </c:pt>
                <c:pt idx="182">
                  <c:v>3.8</c:v>
                </c:pt>
                <c:pt idx="183">
                  <c:v>0</c:v>
                </c:pt>
                <c:pt idx="184">
                  <c:v>0</c:v>
                </c:pt>
                <c:pt idx="185">
                  <c:v>4.5999999999999996</c:v>
                </c:pt>
                <c:pt idx="186">
                  <c:v>4.4000000000000004</c:v>
                </c:pt>
                <c:pt idx="187">
                  <c:v>3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2</c:v>
                </c:pt>
                <c:pt idx="193">
                  <c:v>3.8</c:v>
                </c:pt>
                <c:pt idx="194">
                  <c:v>3.9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3</c:v>
                </c:pt>
                <c:pt idx="201">
                  <c:v>4.5</c:v>
                </c:pt>
                <c:pt idx="202">
                  <c:v>0</c:v>
                </c:pt>
                <c:pt idx="203">
                  <c:v>0</c:v>
                </c:pt>
                <c:pt idx="204">
                  <c:v>3.3</c:v>
                </c:pt>
                <c:pt idx="205">
                  <c:v>3.2</c:v>
                </c:pt>
                <c:pt idx="206">
                  <c:v>0</c:v>
                </c:pt>
                <c:pt idx="207">
                  <c:v>4.4000000000000004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2.1</c:v>
                </c:pt>
                <c:pt idx="212">
                  <c:v>5</c:v>
                </c:pt>
                <c:pt idx="213">
                  <c:v>0</c:v>
                </c:pt>
                <c:pt idx="214">
                  <c:v>4.4000000000000004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3.8</c:v>
                </c:pt>
                <c:pt idx="219">
                  <c:v>4.4000000000000004</c:v>
                </c:pt>
                <c:pt idx="220">
                  <c:v>3.9</c:v>
                </c:pt>
                <c:pt idx="221">
                  <c:v>4.2</c:v>
                </c:pt>
                <c:pt idx="222">
                  <c:v>0</c:v>
                </c:pt>
                <c:pt idx="223">
                  <c:v>5</c:v>
                </c:pt>
                <c:pt idx="224">
                  <c:v>0</c:v>
                </c:pt>
                <c:pt idx="225">
                  <c:v>0</c:v>
                </c:pt>
                <c:pt idx="226">
                  <c:v>3.4</c:v>
                </c:pt>
                <c:pt idx="227">
                  <c:v>0</c:v>
                </c:pt>
                <c:pt idx="228">
                  <c:v>4.2</c:v>
                </c:pt>
                <c:pt idx="229">
                  <c:v>3.8</c:v>
                </c:pt>
                <c:pt idx="230">
                  <c:v>1.3</c:v>
                </c:pt>
                <c:pt idx="231">
                  <c:v>0</c:v>
                </c:pt>
                <c:pt idx="232">
                  <c:v>4.5999999999999996</c:v>
                </c:pt>
                <c:pt idx="233">
                  <c:v>4.0999999999999996</c:v>
                </c:pt>
                <c:pt idx="234">
                  <c:v>3.1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4.2</c:v>
                </c:pt>
                <c:pt idx="238">
                  <c:v>3.5</c:v>
                </c:pt>
                <c:pt idx="239">
                  <c:v>4.5999999999999996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3.7</c:v>
                </c:pt>
                <c:pt idx="250">
                  <c:v>2.5</c:v>
                </c:pt>
                <c:pt idx="251">
                  <c:v>4.4000000000000004</c:v>
                </c:pt>
                <c:pt idx="252">
                  <c:v>4.8</c:v>
                </c:pt>
                <c:pt idx="253">
                  <c:v>0</c:v>
                </c:pt>
                <c:pt idx="254">
                  <c:v>4.2</c:v>
                </c:pt>
                <c:pt idx="255">
                  <c:v>0</c:v>
                </c:pt>
                <c:pt idx="256">
                  <c:v>3.9</c:v>
                </c:pt>
                <c:pt idx="257">
                  <c:v>4</c:v>
                </c:pt>
                <c:pt idx="258">
                  <c:v>0</c:v>
                </c:pt>
                <c:pt idx="259">
                  <c:v>1</c:v>
                </c:pt>
                <c:pt idx="260">
                  <c:v>5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3.9</c:v>
                </c:pt>
                <c:pt idx="265">
                  <c:v>3.9</c:v>
                </c:pt>
                <c:pt idx="266">
                  <c:v>0</c:v>
                </c:pt>
                <c:pt idx="267">
                  <c:v>0</c:v>
                </c:pt>
                <c:pt idx="268">
                  <c:v>4.5999999999999996</c:v>
                </c:pt>
                <c:pt idx="269">
                  <c:v>0</c:v>
                </c:pt>
                <c:pt idx="270">
                  <c:v>0</c:v>
                </c:pt>
                <c:pt idx="271">
                  <c:v>4.3</c:v>
                </c:pt>
                <c:pt idx="272">
                  <c:v>0</c:v>
                </c:pt>
                <c:pt idx="273">
                  <c:v>5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4.5999999999999996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5</c:v>
                </c:pt>
                <c:pt idx="287">
                  <c:v>5</c:v>
                </c:pt>
                <c:pt idx="288">
                  <c:v>3.7</c:v>
                </c:pt>
                <c:pt idx="289">
                  <c:v>4.5999999999999996</c:v>
                </c:pt>
                <c:pt idx="290">
                  <c:v>3.7</c:v>
                </c:pt>
                <c:pt idx="291">
                  <c:v>4.5</c:v>
                </c:pt>
                <c:pt idx="292">
                  <c:v>4.7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3.2</c:v>
                </c:pt>
                <c:pt idx="299">
                  <c:v>3.7</c:v>
                </c:pt>
                <c:pt idx="300">
                  <c:v>3.7</c:v>
                </c:pt>
                <c:pt idx="301">
                  <c:v>0</c:v>
                </c:pt>
                <c:pt idx="302">
                  <c:v>0</c:v>
                </c:pt>
                <c:pt idx="303">
                  <c:v>4.0999999999999996</c:v>
                </c:pt>
                <c:pt idx="304">
                  <c:v>0</c:v>
                </c:pt>
                <c:pt idx="305">
                  <c:v>3.6</c:v>
                </c:pt>
                <c:pt idx="306">
                  <c:v>4.0999999999999996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4.5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5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4.9000000000000004</c:v>
                </c:pt>
                <c:pt idx="332">
                  <c:v>0</c:v>
                </c:pt>
                <c:pt idx="333">
                  <c:v>3.7</c:v>
                </c:pt>
                <c:pt idx="334">
                  <c:v>4.5</c:v>
                </c:pt>
                <c:pt idx="335">
                  <c:v>0</c:v>
                </c:pt>
                <c:pt idx="336">
                  <c:v>4.2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4.3</c:v>
                </c:pt>
                <c:pt idx="341">
                  <c:v>4.2</c:v>
                </c:pt>
                <c:pt idx="342">
                  <c:v>5</c:v>
                </c:pt>
                <c:pt idx="343">
                  <c:v>0</c:v>
                </c:pt>
                <c:pt idx="344">
                  <c:v>2.9</c:v>
                </c:pt>
                <c:pt idx="345">
                  <c:v>3.7</c:v>
                </c:pt>
                <c:pt idx="346">
                  <c:v>3.1</c:v>
                </c:pt>
                <c:pt idx="347">
                  <c:v>4.8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3</c:v>
                </c:pt>
                <c:pt idx="352">
                  <c:v>0</c:v>
                </c:pt>
                <c:pt idx="353">
                  <c:v>0</c:v>
                </c:pt>
                <c:pt idx="354">
                  <c:v>3.5</c:v>
                </c:pt>
                <c:pt idx="355">
                  <c:v>0</c:v>
                </c:pt>
                <c:pt idx="356">
                  <c:v>3.3</c:v>
                </c:pt>
                <c:pt idx="357">
                  <c:v>3.6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3.5</c:v>
                </c:pt>
                <c:pt idx="364">
                  <c:v>0</c:v>
                </c:pt>
                <c:pt idx="365">
                  <c:v>0</c:v>
                </c:pt>
                <c:pt idx="366">
                  <c:v>3.1</c:v>
                </c:pt>
                <c:pt idx="367">
                  <c:v>3.7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4.5</c:v>
                </c:pt>
                <c:pt idx="373">
                  <c:v>2</c:v>
                </c:pt>
                <c:pt idx="374">
                  <c:v>5</c:v>
                </c:pt>
                <c:pt idx="375">
                  <c:v>3.8</c:v>
                </c:pt>
                <c:pt idx="376">
                  <c:v>0</c:v>
                </c:pt>
                <c:pt idx="377">
                  <c:v>2.2999999999999998</c:v>
                </c:pt>
                <c:pt idx="378">
                  <c:v>0</c:v>
                </c:pt>
                <c:pt idx="379">
                  <c:v>0</c:v>
                </c:pt>
                <c:pt idx="380">
                  <c:v>3.6</c:v>
                </c:pt>
                <c:pt idx="381">
                  <c:v>4.4000000000000004</c:v>
                </c:pt>
                <c:pt idx="382">
                  <c:v>3.1</c:v>
                </c:pt>
                <c:pt idx="383">
                  <c:v>0</c:v>
                </c:pt>
                <c:pt idx="384">
                  <c:v>0</c:v>
                </c:pt>
                <c:pt idx="385">
                  <c:v>4.3</c:v>
                </c:pt>
                <c:pt idx="386">
                  <c:v>3.6</c:v>
                </c:pt>
                <c:pt idx="387">
                  <c:v>0</c:v>
                </c:pt>
                <c:pt idx="388">
                  <c:v>0</c:v>
                </c:pt>
                <c:pt idx="389">
                  <c:v>4.2</c:v>
                </c:pt>
                <c:pt idx="390">
                  <c:v>4.7</c:v>
                </c:pt>
                <c:pt idx="391">
                  <c:v>5</c:v>
                </c:pt>
                <c:pt idx="392">
                  <c:v>4.7</c:v>
                </c:pt>
                <c:pt idx="393">
                  <c:v>2.4</c:v>
                </c:pt>
                <c:pt idx="394">
                  <c:v>0</c:v>
                </c:pt>
                <c:pt idx="395">
                  <c:v>4.3</c:v>
                </c:pt>
                <c:pt idx="396">
                  <c:v>4.2</c:v>
                </c:pt>
                <c:pt idx="397">
                  <c:v>0</c:v>
                </c:pt>
                <c:pt idx="398">
                  <c:v>4.5</c:v>
                </c:pt>
                <c:pt idx="399">
                  <c:v>0</c:v>
                </c:pt>
                <c:pt idx="400">
                  <c:v>0</c:v>
                </c:pt>
                <c:pt idx="401">
                  <c:v>4.4000000000000004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3.8</c:v>
                </c:pt>
                <c:pt idx="408">
                  <c:v>3</c:v>
                </c:pt>
                <c:pt idx="409">
                  <c:v>3.4</c:v>
                </c:pt>
                <c:pt idx="410">
                  <c:v>0</c:v>
                </c:pt>
                <c:pt idx="411">
                  <c:v>4.0999999999999996</c:v>
                </c:pt>
                <c:pt idx="412">
                  <c:v>3.5</c:v>
                </c:pt>
                <c:pt idx="413">
                  <c:v>1.7</c:v>
                </c:pt>
                <c:pt idx="414">
                  <c:v>4.0999999999999996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4.4000000000000004</c:v>
                </c:pt>
                <c:pt idx="419">
                  <c:v>0</c:v>
                </c:pt>
                <c:pt idx="420">
                  <c:v>3.7</c:v>
                </c:pt>
                <c:pt idx="421">
                  <c:v>3.9</c:v>
                </c:pt>
                <c:pt idx="422">
                  <c:v>0</c:v>
                </c:pt>
                <c:pt idx="423">
                  <c:v>0</c:v>
                </c:pt>
                <c:pt idx="424">
                  <c:v>4.3</c:v>
                </c:pt>
                <c:pt idx="425">
                  <c:v>3.3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4.5</c:v>
                </c:pt>
                <c:pt idx="434">
                  <c:v>3.8</c:v>
                </c:pt>
                <c:pt idx="435">
                  <c:v>0</c:v>
                </c:pt>
                <c:pt idx="436">
                  <c:v>4.3</c:v>
                </c:pt>
                <c:pt idx="437">
                  <c:v>0</c:v>
                </c:pt>
                <c:pt idx="438">
                  <c:v>3.9</c:v>
                </c:pt>
                <c:pt idx="439">
                  <c:v>0</c:v>
                </c:pt>
                <c:pt idx="440">
                  <c:v>4.3</c:v>
                </c:pt>
                <c:pt idx="441">
                  <c:v>4.9000000000000004</c:v>
                </c:pt>
                <c:pt idx="442">
                  <c:v>3.8</c:v>
                </c:pt>
                <c:pt idx="443">
                  <c:v>3.8</c:v>
                </c:pt>
                <c:pt idx="444">
                  <c:v>3.8</c:v>
                </c:pt>
                <c:pt idx="445">
                  <c:v>0</c:v>
                </c:pt>
                <c:pt idx="446">
                  <c:v>4.7</c:v>
                </c:pt>
                <c:pt idx="447">
                  <c:v>3.9</c:v>
                </c:pt>
                <c:pt idx="448">
                  <c:v>0</c:v>
                </c:pt>
                <c:pt idx="449">
                  <c:v>0</c:v>
                </c:pt>
                <c:pt idx="450">
                  <c:v>4.2</c:v>
                </c:pt>
                <c:pt idx="451">
                  <c:v>0</c:v>
                </c:pt>
                <c:pt idx="452">
                  <c:v>5</c:v>
                </c:pt>
                <c:pt idx="453">
                  <c:v>3</c:v>
                </c:pt>
                <c:pt idx="454">
                  <c:v>4.3</c:v>
                </c:pt>
                <c:pt idx="455">
                  <c:v>0</c:v>
                </c:pt>
                <c:pt idx="456">
                  <c:v>0</c:v>
                </c:pt>
                <c:pt idx="457">
                  <c:v>4</c:v>
                </c:pt>
                <c:pt idx="458">
                  <c:v>1</c:v>
                </c:pt>
                <c:pt idx="459">
                  <c:v>0</c:v>
                </c:pt>
                <c:pt idx="460">
                  <c:v>4.2</c:v>
                </c:pt>
                <c:pt idx="461">
                  <c:v>0</c:v>
                </c:pt>
                <c:pt idx="462">
                  <c:v>3</c:v>
                </c:pt>
                <c:pt idx="463">
                  <c:v>0</c:v>
                </c:pt>
                <c:pt idx="464">
                  <c:v>3.4</c:v>
                </c:pt>
                <c:pt idx="465">
                  <c:v>0</c:v>
                </c:pt>
                <c:pt idx="466">
                  <c:v>4</c:v>
                </c:pt>
                <c:pt idx="467">
                  <c:v>0</c:v>
                </c:pt>
                <c:pt idx="468">
                  <c:v>4.5</c:v>
                </c:pt>
                <c:pt idx="469">
                  <c:v>0</c:v>
                </c:pt>
                <c:pt idx="470">
                  <c:v>3.3</c:v>
                </c:pt>
                <c:pt idx="471">
                  <c:v>2.9</c:v>
                </c:pt>
                <c:pt idx="472">
                  <c:v>4.3</c:v>
                </c:pt>
                <c:pt idx="473">
                  <c:v>4.0999999999999996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</c:v>
                </c:pt>
                <c:pt idx="481">
                  <c:v>4.7</c:v>
                </c:pt>
                <c:pt idx="482">
                  <c:v>3.3</c:v>
                </c:pt>
                <c:pt idx="483">
                  <c:v>3.9</c:v>
                </c:pt>
                <c:pt idx="484">
                  <c:v>4</c:v>
                </c:pt>
                <c:pt idx="485">
                  <c:v>0</c:v>
                </c:pt>
                <c:pt idx="486">
                  <c:v>4.7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4.5999999999999996</c:v>
                </c:pt>
                <c:pt idx="491">
                  <c:v>4.4000000000000004</c:v>
                </c:pt>
                <c:pt idx="492">
                  <c:v>0</c:v>
                </c:pt>
                <c:pt idx="493">
                  <c:v>4.5</c:v>
                </c:pt>
                <c:pt idx="494">
                  <c:v>4.5999999999999996</c:v>
                </c:pt>
                <c:pt idx="495">
                  <c:v>4.5</c:v>
                </c:pt>
                <c:pt idx="496">
                  <c:v>3.2</c:v>
                </c:pt>
                <c:pt idx="497">
                  <c:v>4</c:v>
                </c:pt>
                <c:pt idx="498">
                  <c:v>4.7</c:v>
                </c:pt>
                <c:pt idx="499">
                  <c:v>2</c:v>
                </c:pt>
                <c:pt idx="500">
                  <c:v>4.0999999999999996</c:v>
                </c:pt>
                <c:pt idx="501">
                  <c:v>3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2.8</c:v>
                </c:pt>
                <c:pt idx="507">
                  <c:v>3.7</c:v>
                </c:pt>
                <c:pt idx="508">
                  <c:v>4.8</c:v>
                </c:pt>
                <c:pt idx="509">
                  <c:v>3.9</c:v>
                </c:pt>
                <c:pt idx="510">
                  <c:v>0</c:v>
                </c:pt>
                <c:pt idx="511">
                  <c:v>2</c:v>
                </c:pt>
                <c:pt idx="512">
                  <c:v>4.5</c:v>
                </c:pt>
                <c:pt idx="513">
                  <c:v>4.0999999999999996</c:v>
                </c:pt>
                <c:pt idx="514">
                  <c:v>2.8</c:v>
                </c:pt>
                <c:pt idx="515">
                  <c:v>4.3</c:v>
                </c:pt>
                <c:pt idx="516">
                  <c:v>3.9</c:v>
                </c:pt>
                <c:pt idx="517">
                  <c:v>4.2</c:v>
                </c:pt>
                <c:pt idx="518">
                  <c:v>4.2</c:v>
                </c:pt>
                <c:pt idx="519">
                  <c:v>0</c:v>
                </c:pt>
                <c:pt idx="520">
                  <c:v>2.9</c:v>
                </c:pt>
                <c:pt idx="521">
                  <c:v>0</c:v>
                </c:pt>
                <c:pt idx="522">
                  <c:v>0</c:v>
                </c:pt>
                <c:pt idx="523">
                  <c:v>4.0999999999999996</c:v>
                </c:pt>
                <c:pt idx="524">
                  <c:v>0</c:v>
                </c:pt>
                <c:pt idx="525">
                  <c:v>3.7</c:v>
                </c:pt>
                <c:pt idx="526">
                  <c:v>4.5999999999999996</c:v>
                </c:pt>
                <c:pt idx="527">
                  <c:v>4.4000000000000004</c:v>
                </c:pt>
                <c:pt idx="528">
                  <c:v>0</c:v>
                </c:pt>
                <c:pt idx="529">
                  <c:v>0</c:v>
                </c:pt>
                <c:pt idx="530">
                  <c:v>4.4000000000000004</c:v>
                </c:pt>
                <c:pt idx="531">
                  <c:v>3</c:v>
                </c:pt>
                <c:pt idx="532">
                  <c:v>4.5999999999999996</c:v>
                </c:pt>
                <c:pt idx="533">
                  <c:v>3.8</c:v>
                </c:pt>
                <c:pt idx="534">
                  <c:v>0</c:v>
                </c:pt>
                <c:pt idx="535">
                  <c:v>4.0999999999999996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4.2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4</c:v>
                </c:pt>
                <c:pt idx="545">
                  <c:v>3.3</c:v>
                </c:pt>
                <c:pt idx="546">
                  <c:v>4.0999999999999996</c:v>
                </c:pt>
                <c:pt idx="547">
                  <c:v>0</c:v>
                </c:pt>
                <c:pt idx="548">
                  <c:v>4.0999999999999996</c:v>
                </c:pt>
                <c:pt idx="549">
                  <c:v>4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2.9</c:v>
                </c:pt>
                <c:pt idx="555">
                  <c:v>0</c:v>
                </c:pt>
                <c:pt idx="556">
                  <c:v>2</c:v>
                </c:pt>
                <c:pt idx="557">
                  <c:v>4</c:v>
                </c:pt>
                <c:pt idx="558">
                  <c:v>0</c:v>
                </c:pt>
                <c:pt idx="559">
                  <c:v>3.7</c:v>
                </c:pt>
                <c:pt idx="560">
                  <c:v>4</c:v>
                </c:pt>
                <c:pt idx="561">
                  <c:v>0</c:v>
                </c:pt>
                <c:pt idx="562">
                  <c:v>4.3</c:v>
                </c:pt>
                <c:pt idx="563">
                  <c:v>4.4000000000000004</c:v>
                </c:pt>
                <c:pt idx="564">
                  <c:v>4</c:v>
                </c:pt>
                <c:pt idx="565">
                  <c:v>4.5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3.8</c:v>
                </c:pt>
                <c:pt idx="570">
                  <c:v>4</c:v>
                </c:pt>
                <c:pt idx="571">
                  <c:v>0</c:v>
                </c:pt>
                <c:pt idx="572">
                  <c:v>0</c:v>
                </c:pt>
                <c:pt idx="573">
                  <c:v>4</c:v>
                </c:pt>
                <c:pt idx="574">
                  <c:v>3.6</c:v>
                </c:pt>
                <c:pt idx="575">
                  <c:v>4.4000000000000004</c:v>
                </c:pt>
                <c:pt idx="576">
                  <c:v>2.8</c:v>
                </c:pt>
                <c:pt idx="577">
                  <c:v>4.5</c:v>
                </c:pt>
                <c:pt idx="578">
                  <c:v>0</c:v>
                </c:pt>
                <c:pt idx="579">
                  <c:v>3.6</c:v>
                </c:pt>
                <c:pt idx="580">
                  <c:v>4</c:v>
                </c:pt>
                <c:pt idx="581">
                  <c:v>2.6</c:v>
                </c:pt>
                <c:pt idx="582">
                  <c:v>0</c:v>
                </c:pt>
                <c:pt idx="583">
                  <c:v>3.1</c:v>
                </c:pt>
                <c:pt idx="584">
                  <c:v>4.7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4.8</c:v>
                </c:pt>
                <c:pt idx="592">
                  <c:v>3.5</c:v>
                </c:pt>
                <c:pt idx="593">
                  <c:v>1.6</c:v>
                </c:pt>
                <c:pt idx="594">
                  <c:v>3.5</c:v>
                </c:pt>
                <c:pt idx="595">
                  <c:v>0</c:v>
                </c:pt>
                <c:pt idx="596">
                  <c:v>2.2999999999999998</c:v>
                </c:pt>
                <c:pt idx="597">
                  <c:v>4</c:v>
                </c:pt>
                <c:pt idx="598">
                  <c:v>0</c:v>
                </c:pt>
                <c:pt idx="599">
                  <c:v>4.0999999999999996</c:v>
                </c:pt>
                <c:pt idx="600">
                  <c:v>3.2</c:v>
                </c:pt>
                <c:pt idx="601">
                  <c:v>0</c:v>
                </c:pt>
                <c:pt idx="602">
                  <c:v>4.0999999999999996</c:v>
                </c:pt>
                <c:pt idx="603">
                  <c:v>0</c:v>
                </c:pt>
                <c:pt idx="604">
                  <c:v>3.5</c:v>
                </c:pt>
                <c:pt idx="605">
                  <c:v>0</c:v>
                </c:pt>
                <c:pt idx="606">
                  <c:v>4.8</c:v>
                </c:pt>
                <c:pt idx="607">
                  <c:v>2.8</c:v>
                </c:pt>
                <c:pt idx="608">
                  <c:v>1</c:v>
                </c:pt>
                <c:pt idx="609">
                  <c:v>0</c:v>
                </c:pt>
                <c:pt idx="610">
                  <c:v>4.5</c:v>
                </c:pt>
                <c:pt idx="611">
                  <c:v>3.4</c:v>
                </c:pt>
                <c:pt idx="612">
                  <c:v>3.6</c:v>
                </c:pt>
                <c:pt idx="613">
                  <c:v>4</c:v>
                </c:pt>
                <c:pt idx="614">
                  <c:v>3.5</c:v>
                </c:pt>
                <c:pt idx="615">
                  <c:v>3.4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3.1</c:v>
                </c:pt>
                <c:pt idx="621">
                  <c:v>0</c:v>
                </c:pt>
                <c:pt idx="622">
                  <c:v>4.5</c:v>
                </c:pt>
                <c:pt idx="623">
                  <c:v>3.9</c:v>
                </c:pt>
                <c:pt idx="624">
                  <c:v>4.5</c:v>
                </c:pt>
                <c:pt idx="625">
                  <c:v>3.3</c:v>
                </c:pt>
                <c:pt idx="626">
                  <c:v>2</c:v>
                </c:pt>
                <c:pt idx="627">
                  <c:v>3.7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3.8</c:v>
                </c:pt>
                <c:pt idx="632">
                  <c:v>0</c:v>
                </c:pt>
                <c:pt idx="633">
                  <c:v>3.8</c:v>
                </c:pt>
                <c:pt idx="634">
                  <c:v>3.9</c:v>
                </c:pt>
                <c:pt idx="635">
                  <c:v>4.5999999999999996</c:v>
                </c:pt>
                <c:pt idx="636">
                  <c:v>3.8</c:v>
                </c:pt>
                <c:pt idx="637">
                  <c:v>4.5</c:v>
                </c:pt>
                <c:pt idx="638">
                  <c:v>0</c:v>
                </c:pt>
                <c:pt idx="639">
                  <c:v>0</c:v>
                </c:pt>
                <c:pt idx="640">
                  <c:v>2.8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2.8</c:v>
                </c:pt>
                <c:pt idx="645">
                  <c:v>3</c:v>
                </c:pt>
                <c:pt idx="646">
                  <c:v>4.7</c:v>
                </c:pt>
                <c:pt idx="647">
                  <c:v>4.2</c:v>
                </c:pt>
                <c:pt idx="648">
                  <c:v>0</c:v>
                </c:pt>
                <c:pt idx="649">
                  <c:v>3.1</c:v>
                </c:pt>
                <c:pt idx="650">
                  <c:v>3.1</c:v>
                </c:pt>
                <c:pt idx="651">
                  <c:v>0</c:v>
                </c:pt>
                <c:pt idx="652">
                  <c:v>4</c:v>
                </c:pt>
                <c:pt idx="653">
                  <c:v>4</c:v>
                </c:pt>
                <c:pt idx="654">
                  <c:v>2.7</c:v>
                </c:pt>
                <c:pt idx="655">
                  <c:v>0</c:v>
                </c:pt>
                <c:pt idx="656">
                  <c:v>4.0999999999999996</c:v>
                </c:pt>
                <c:pt idx="657">
                  <c:v>0</c:v>
                </c:pt>
                <c:pt idx="658">
                  <c:v>0</c:v>
                </c:pt>
                <c:pt idx="659">
                  <c:v>3.7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4.5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3</c:v>
                </c:pt>
                <c:pt idx="668">
                  <c:v>4.4000000000000004</c:v>
                </c:pt>
                <c:pt idx="669">
                  <c:v>0</c:v>
                </c:pt>
                <c:pt idx="670">
                  <c:v>0</c:v>
                </c:pt>
                <c:pt idx="671">
                  <c:v>3.5</c:v>
                </c:pt>
                <c:pt idx="672">
                  <c:v>4.5</c:v>
                </c:pt>
                <c:pt idx="673">
                  <c:v>4.8</c:v>
                </c:pt>
                <c:pt idx="674">
                  <c:v>3.4</c:v>
                </c:pt>
                <c:pt idx="675">
                  <c:v>4.5</c:v>
                </c:pt>
                <c:pt idx="676">
                  <c:v>0</c:v>
                </c:pt>
                <c:pt idx="677">
                  <c:v>3.7</c:v>
                </c:pt>
                <c:pt idx="678">
                  <c:v>5</c:v>
                </c:pt>
                <c:pt idx="679">
                  <c:v>5</c:v>
                </c:pt>
                <c:pt idx="680">
                  <c:v>2.8</c:v>
                </c:pt>
                <c:pt idx="681">
                  <c:v>0</c:v>
                </c:pt>
                <c:pt idx="682">
                  <c:v>4.2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4.0999999999999996</c:v>
                </c:pt>
                <c:pt idx="687">
                  <c:v>4</c:v>
                </c:pt>
                <c:pt idx="688">
                  <c:v>0</c:v>
                </c:pt>
                <c:pt idx="689">
                  <c:v>3.7</c:v>
                </c:pt>
                <c:pt idx="690">
                  <c:v>4.0999999999999996</c:v>
                </c:pt>
                <c:pt idx="691">
                  <c:v>4</c:v>
                </c:pt>
                <c:pt idx="692">
                  <c:v>0</c:v>
                </c:pt>
                <c:pt idx="693">
                  <c:v>0</c:v>
                </c:pt>
                <c:pt idx="694">
                  <c:v>3.7</c:v>
                </c:pt>
                <c:pt idx="695">
                  <c:v>3.3</c:v>
                </c:pt>
                <c:pt idx="696">
                  <c:v>0</c:v>
                </c:pt>
                <c:pt idx="697">
                  <c:v>4.8</c:v>
                </c:pt>
                <c:pt idx="698">
                  <c:v>4.4000000000000004</c:v>
                </c:pt>
                <c:pt idx="699">
                  <c:v>4.4000000000000004</c:v>
                </c:pt>
                <c:pt idx="700">
                  <c:v>0</c:v>
                </c:pt>
                <c:pt idx="701">
                  <c:v>3.2</c:v>
                </c:pt>
                <c:pt idx="702">
                  <c:v>4.2</c:v>
                </c:pt>
                <c:pt idx="703">
                  <c:v>3.8</c:v>
                </c:pt>
                <c:pt idx="704">
                  <c:v>4</c:v>
                </c:pt>
                <c:pt idx="705">
                  <c:v>0</c:v>
                </c:pt>
                <c:pt idx="706">
                  <c:v>0</c:v>
                </c:pt>
                <c:pt idx="707">
                  <c:v>4.5</c:v>
                </c:pt>
                <c:pt idx="708">
                  <c:v>4.3</c:v>
                </c:pt>
                <c:pt idx="709">
                  <c:v>0</c:v>
                </c:pt>
                <c:pt idx="710">
                  <c:v>2.8</c:v>
                </c:pt>
                <c:pt idx="711">
                  <c:v>4.3</c:v>
                </c:pt>
                <c:pt idx="712">
                  <c:v>4.0999999999999996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3.9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4</c:v>
                </c:pt>
                <c:pt idx="721">
                  <c:v>4.0999999999999996</c:v>
                </c:pt>
                <c:pt idx="722">
                  <c:v>0</c:v>
                </c:pt>
                <c:pt idx="723">
                  <c:v>0</c:v>
                </c:pt>
                <c:pt idx="724">
                  <c:v>4.7</c:v>
                </c:pt>
                <c:pt idx="725">
                  <c:v>3.5</c:v>
                </c:pt>
                <c:pt idx="726">
                  <c:v>0</c:v>
                </c:pt>
                <c:pt idx="727">
                  <c:v>4</c:v>
                </c:pt>
                <c:pt idx="728">
                  <c:v>4.0999999999999996</c:v>
                </c:pt>
                <c:pt idx="729">
                  <c:v>4</c:v>
                </c:pt>
                <c:pt idx="730">
                  <c:v>0</c:v>
                </c:pt>
                <c:pt idx="731">
                  <c:v>1</c:v>
                </c:pt>
                <c:pt idx="732">
                  <c:v>4.5</c:v>
                </c:pt>
                <c:pt idx="733">
                  <c:v>2.2999999999999998</c:v>
                </c:pt>
                <c:pt idx="734">
                  <c:v>3.7</c:v>
                </c:pt>
                <c:pt idx="735">
                  <c:v>0</c:v>
                </c:pt>
                <c:pt idx="736">
                  <c:v>3.4</c:v>
                </c:pt>
                <c:pt idx="737">
                  <c:v>3.2</c:v>
                </c:pt>
                <c:pt idx="738">
                  <c:v>1.8</c:v>
                </c:pt>
                <c:pt idx="739">
                  <c:v>0</c:v>
                </c:pt>
                <c:pt idx="740">
                  <c:v>4.3</c:v>
                </c:pt>
                <c:pt idx="741">
                  <c:v>4.9000000000000004</c:v>
                </c:pt>
                <c:pt idx="742">
                  <c:v>0</c:v>
                </c:pt>
                <c:pt idx="743">
                  <c:v>3.4</c:v>
                </c:pt>
                <c:pt idx="744">
                  <c:v>0</c:v>
                </c:pt>
                <c:pt idx="745">
                  <c:v>0</c:v>
                </c:pt>
                <c:pt idx="746">
                  <c:v>3.1</c:v>
                </c:pt>
                <c:pt idx="747">
                  <c:v>0</c:v>
                </c:pt>
                <c:pt idx="748">
                  <c:v>4.4000000000000004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4.2</c:v>
                </c:pt>
                <c:pt idx="754">
                  <c:v>4.3</c:v>
                </c:pt>
                <c:pt idx="755">
                  <c:v>3.7</c:v>
                </c:pt>
                <c:pt idx="756">
                  <c:v>0</c:v>
                </c:pt>
                <c:pt idx="757">
                  <c:v>4.5</c:v>
                </c:pt>
                <c:pt idx="758">
                  <c:v>0</c:v>
                </c:pt>
                <c:pt idx="759">
                  <c:v>3.2</c:v>
                </c:pt>
                <c:pt idx="760">
                  <c:v>3.7</c:v>
                </c:pt>
                <c:pt idx="761">
                  <c:v>4.4000000000000004</c:v>
                </c:pt>
                <c:pt idx="762">
                  <c:v>3.7</c:v>
                </c:pt>
                <c:pt idx="763">
                  <c:v>4.0999999999999996</c:v>
                </c:pt>
                <c:pt idx="764">
                  <c:v>0</c:v>
                </c:pt>
                <c:pt idx="765">
                  <c:v>3.9</c:v>
                </c:pt>
                <c:pt idx="766">
                  <c:v>3.9</c:v>
                </c:pt>
                <c:pt idx="767">
                  <c:v>3.4</c:v>
                </c:pt>
                <c:pt idx="768">
                  <c:v>4.0999999999999996</c:v>
                </c:pt>
                <c:pt idx="769">
                  <c:v>3.8</c:v>
                </c:pt>
                <c:pt idx="770">
                  <c:v>0</c:v>
                </c:pt>
                <c:pt idx="771">
                  <c:v>4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3.4</c:v>
                </c:pt>
                <c:pt idx="777">
                  <c:v>3.5</c:v>
                </c:pt>
                <c:pt idx="778">
                  <c:v>0</c:v>
                </c:pt>
                <c:pt idx="779">
                  <c:v>4.0999999999999996</c:v>
                </c:pt>
                <c:pt idx="780">
                  <c:v>0</c:v>
                </c:pt>
                <c:pt idx="781">
                  <c:v>4.2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4</c:v>
                </c:pt>
                <c:pt idx="786">
                  <c:v>4</c:v>
                </c:pt>
                <c:pt idx="787">
                  <c:v>0</c:v>
                </c:pt>
                <c:pt idx="788">
                  <c:v>0</c:v>
                </c:pt>
                <c:pt idx="789">
                  <c:v>4.3</c:v>
                </c:pt>
                <c:pt idx="790">
                  <c:v>3</c:v>
                </c:pt>
                <c:pt idx="791">
                  <c:v>3.5</c:v>
                </c:pt>
                <c:pt idx="792">
                  <c:v>4.7</c:v>
                </c:pt>
                <c:pt idx="793">
                  <c:v>0</c:v>
                </c:pt>
                <c:pt idx="794">
                  <c:v>2.5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4.5999999999999996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4.4000000000000004</c:v>
                </c:pt>
                <c:pt idx="804">
                  <c:v>3.5</c:v>
                </c:pt>
                <c:pt idx="805">
                  <c:v>2.6</c:v>
                </c:pt>
                <c:pt idx="806">
                  <c:v>0</c:v>
                </c:pt>
                <c:pt idx="807">
                  <c:v>3.2</c:v>
                </c:pt>
                <c:pt idx="808">
                  <c:v>0</c:v>
                </c:pt>
                <c:pt idx="809">
                  <c:v>0</c:v>
                </c:pt>
                <c:pt idx="810">
                  <c:v>4</c:v>
                </c:pt>
                <c:pt idx="811">
                  <c:v>3.7</c:v>
                </c:pt>
                <c:pt idx="812">
                  <c:v>0</c:v>
                </c:pt>
                <c:pt idx="813">
                  <c:v>4</c:v>
                </c:pt>
                <c:pt idx="814">
                  <c:v>3.3</c:v>
                </c:pt>
                <c:pt idx="815">
                  <c:v>4.5999999999999996</c:v>
                </c:pt>
                <c:pt idx="816">
                  <c:v>4.8</c:v>
                </c:pt>
                <c:pt idx="817">
                  <c:v>0</c:v>
                </c:pt>
                <c:pt idx="818">
                  <c:v>3.5</c:v>
                </c:pt>
                <c:pt idx="819">
                  <c:v>0</c:v>
                </c:pt>
                <c:pt idx="820">
                  <c:v>3.5</c:v>
                </c:pt>
                <c:pt idx="821">
                  <c:v>3.7</c:v>
                </c:pt>
                <c:pt idx="822">
                  <c:v>0</c:v>
                </c:pt>
                <c:pt idx="823">
                  <c:v>3.9</c:v>
                </c:pt>
                <c:pt idx="824">
                  <c:v>0</c:v>
                </c:pt>
                <c:pt idx="825">
                  <c:v>3.5</c:v>
                </c:pt>
                <c:pt idx="826">
                  <c:v>0</c:v>
                </c:pt>
                <c:pt idx="827">
                  <c:v>0</c:v>
                </c:pt>
                <c:pt idx="828">
                  <c:v>2.5</c:v>
                </c:pt>
                <c:pt idx="829">
                  <c:v>2</c:v>
                </c:pt>
                <c:pt idx="830">
                  <c:v>0</c:v>
                </c:pt>
                <c:pt idx="831">
                  <c:v>0</c:v>
                </c:pt>
                <c:pt idx="832">
                  <c:v>3.3</c:v>
                </c:pt>
                <c:pt idx="833">
                  <c:v>4.3</c:v>
                </c:pt>
                <c:pt idx="834">
                  <c:v>0</c:v>
                </c:pt>
                <c:pt idx="835">
                  <c:v>4.8</c:v>
                </c:pt>
                <c:pt idx="836">
                  <c:v>0</c:v>
                </c:pt>
                <c:pt idx="837">
                  <c:v>3.4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3.7</c:v>
                </c:pt>
                <c:pt idx="844">
                  <c:v>4.5</c:v>
                </c:pt>
                <c:pt idx="845">
                  <c:v>4.5</c:v>
                </c:pt>
                <c:pt idx="846">
                  <c:v>4.5</c:v>
                </c:pt>
                <c:pt idx="847">
                  <c:v>4.5999999999999996</c:v>
                </c:pt>
                <c:pt idx="848">
                  <c:v>4</c:v>
                </c:pt>
                <c:pt idx="849">
                  <c:v>4.3</c:v>
                </c:pt>
                <c:pt idx="850">
                  <c:v>4.5999999999999996</c:v>
                </c:pt>
                <c:pt idx="851">
                  <c:v>3.6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3.1</c:v>
                </c:pt>
                <c:pt idx="856">
                  <c:v>0</c:v>
                </c:pt>
                <c:pt idx="857">
                  <c:v>4.0999999999999996</c:v>
                </c:pt>
                <c:pt idx="858">
                  <c:v>0</c:v>
                </c:pt>
                <c:pt idx="859">
                  <c:v>3.9</c:v>
                </c:pt>
                <c:pt idx="860">
                  <c:v>0</c:v>
                </c:pt>
                <c:pt idx="861">
                  <c:v>3.7</c:v>
                </c:pt>
                <c:pt idx="862">
                  <c:v>3.4</c:v>
                </c:pt>
                <c:pt idx="863">
                  <c:v>3.2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4.3</c:v>
                </c:pt>
                <c:pt idx="870">
                  <c:v>0</c:v>
                </c:pt>
                <c:pt idx="871">
                  <c:v>0</c:v>
                </c:pt>
                <c:pt idx="872">
                  <c:v>3.9</c:v>
                </c:pt>
                <c:pt idx="873">
                  <c:v>0</c:v>
                </c:pt>
                <c:pt idx="874">
                  <c:v>3.8</c:v>
                </c:pt>
                <c:pt idx="875">
                  <c:v>0</c:v>
                </c:pt>
                <c:pt idx="876">
                  <c:v>4.4000000000000004</c:v>
                </c:pt>
                <c:pt idx="877">
                  <c:v>0</c:v>
                </c:pt>
                <c:pt idx="878">
                  <c:v>0</c:v>
                </c:pt>
                <c:pt idx="879">
                  <c:v>3.5</c:v>
                </c:pt>
                <c:pt idx="880">
                  <c:v>2.6</c:v>
                </c:pt>
                <c:pt idx="881">
                  <c:v>4.0999999999999996</c:v>
                </c:pt>
                <c:pt idx="882">
                  <c:v>2.5</c:v>
                </c:pt>
                <c:pt idx="883">
                  <c:v>0</c:v>
                </c:pt>
                <c:pt idx="884">
                  <c:v>4.4000000000000004</c:v>
                </c:pt>
                <c:pt idx="885">
                  <c:v>0</c:v>
                </c:pt>
                <c:pt idx="886">
                  <c:v>4.5</c:v>
                </c:pt>
                <c:pt idx="887">
                  <c:v>3.2</c:v>
                </c:pt>
                <c:pt idx="888">
                  <c:v>3.8</c:v>
                </c:pt>
                <c:pt idx="889">
                  <c:v>3.9</c:v>
                </c:pt>
                <c:pt idx="890">
                  <c:v>3.9</c:v>
                </c:pt>
                <c:pt idx="891">
                  <c:v>3.7</c:v>
                </c:pt>
                <c:pt idx="892">
                  <c:v>5</c:v>
                </c:pt>
                <c:pt idx="893">
                  <c:v>4.2</c:v>
                </c:pt>
                <c:pt idx="894">
                  <c:v>0</c:v>
                </c:pt>
                <c:pt idx="895">
                  <c:v>3.7</c:v>
                </c:pt>
                <c:pt idx="896">
                  <c:v>3.3</c:v>
                </c:pt>
                <c:pt idx="897">
                  <c:v>1</c:v>
                </c:pt>
                <c:pt idx="898">
                  <c:v>4.4000000000000004</c:v>
                </c:pt>
                <c:pt idx="899">
                  <c:v>3.5</c:v>
                </c:pt>
                <c:pt idx="900">
                  <c:v>4.5</c:v>
                </c:pt>
                <c:pt idx="901">
                  <c:v>0</c:v>
                </c:pt>
                <c:pt idx="902">
                  <c:v>4.8</c:v>
                </c:pt>
                <c:pt idx="903">
                  <c:v>4.3</c:v>
                </c:pt>
                <c:pt idx="904">
                  <c:v>0</c:v>
                </c:pt>
                <c:pt idx="905">
                  <c:v>4.2</c:v>
                </c:pt>
                <c:pt idx="906">
                  <c:v>4.0999999999999996</c:v>
                </c:pt>
                <c:pt idx="907">
                  <c:v>3.9</c:v>
                </c:pt>
                <c:pt idx="908">
                  <c:v>3.9</c:v>
                </c:pt>
                <c:pt idx="909">
                  <c:v>4.4000000000000004</c:v>
                </c:pt>
                <c:pt idx="910">
                  <c:v>5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3.5</c:v>
                </c:pt>
                <c:pt idx="916">
                  <c:v>3.1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3.3</c:v>
                </c:pt>
                <c:pt idx="921">
                  <c:v>4.8</c:v>
                </c:pt>
                <c:pt idx="922">
                  <c:v>0</c:v>
                </c:pt>
                <c:pt idx="923">
                  <c:v>5</c:v>
                </c:pt>
                <c:pt idx="924">
                  <c:v>3.8</c:v>
                </c:pt>
                <c:pt idx="925">
                  <c:v>0</c:v>
                </c:pt>
                <c:pt idx="926">
                  <c:v>0</c:v>
                </c:pt>
                <c:pt idx="927">
                  <c:v>4.0999999999999996</c:v>
                </c:pt>
                <c:pt idx="928">
                  <c:v>0</c:v>
                </c:pt>
                <c:pt idx="929">
                  <c:v>4.3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3.9</c:v>
                </c:pt>
                <c:pt idx="934">
                  <c:v>0</c:v>
                </c:pt>
                <c:pt idx="935">
                  <c:v>4</c:v>
                </c:pt>
                <c:pt idx="936">
                  <c:v>0</c:v>
                </c:pt>
                <c:pt idx="937">
                  <c:v>3.1</c:v>
                </c:pt>
                <c:pt idx="938">
                  <c:v>2.9</c:v>
                </c:pt>
                <c:pt idx="939">
                  <c:v>2.9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3.1</c:v>
                </c:pt>
                <c:pt idx="944">
                  <c:v>4.2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3.6</c:v>
                </c:pt>
                <c:pt idx="952">
                  <c:v>4.0999999999999996</c:v>
                </c:pt>
                <c:pt idx="953">
                  <c:v>0</c:v>
                </c:pt>
                <c:pt idx="954">
                  <c:v>4.2</c:v>
                </c:pt>
                <c:pt idx="955">
                  <c:v>0</c:v>
                </c:pt>
                <c:pt idx="956">
                  <c:v>0</c:v>
                </c:pt>
                <c:pt idx="957">
                  <c:v>3.5</c:v>
                </c:pt>
                <c:pt idx="958">
                  <c:v>0</c:v>
                </c:pt>
                <c:pt idx="959">
                  <c:v>2.6</c:v>
                </c:pt>
                <c:pt idx="960">
                  <c:v>3.3</c:v>
                </c:pt>
                <c:pt idx="961">
                  <c:v>4</c:v>
                </c:pt>
                <c:pt idx="962">
                  <c:v>3.9</c:v>
                </c:pt>
                <c:pt idx="963">
                  <c:v>0</c:v>
                </c:pt>
                <c:pt idx="964">
                  <c:v>0</c:v>
                </c:pt>
                <c:pt idx="965">
                  <c:v>3.6</c:v>
                </c:pt>
                <c:pt idx="966">
                  <c:v>2</c:v>
                </c:pt>
                <c:pt idx="967">
                  <c:v>0</c:v>
                </c:pt>
                <c:pt idx="968">
                  <c:v>0</c:v>
                </c:pt>
                <c:pt idx="969">
                  <c:v>4.2</c:v>
                </c:pt>
                <c:pt idx="970">
                  <c:v>0</c:v>
                </c:pt>
                <c:pt idx="971">
                  <c:v>0</c:v>
                </c:pt>
                <c:pt idx="972">
                  <c:v>4.8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2.8</c:v>
                </c:pt>
                <c:pt idx="978">
                  <c:v>4.5999999999999996</c:v>
                </c:pt>
                <c:pt idx="979">
                  <c:v>1</c:v>
                </c:pt>
                <c:pt idx="980">
                  <c:v>4.7</c:v>
                </c:pt>
                <c:pt idx="981">
                  <c:v>4.5</c:v>
                </c:pt>
                <c:pt idx="982">
                  <c:v>3</c:v>
                </c:pt>
                <c:pt idx="983">
                  <c:v>0</c:v>
                </c:pt>
                <c:pt idx="984">
                  <c:v>0</c:v>
                </c:pt>
                <c:pt idx="985">
                  <c:v>4.3</c:v>
                </c:pt>
                <c:pt idx="986">
                  <c:v>1.6</c:v>
                </c:pt>
                <c:pt idx="987">
                  <c:v>0</c:v>
                </c:pt>
                <c:pt idx="988">
                  <c:v>4</c:v>
                </c:pt>
                <c:pt idx="989">
                  <c:v>4</c:v>
                </c:pt>
                <c:pt idx="990">
                  <c:v>1</c:v>
                </c:pt>
                <c:pt idx="991">
                  <c:v>2.1</c:v>
                </c:pt>
                <c:pt idx="992">
                  <c:v>0</c:v>
                </c:pt>
                <c:pt idx="993">
                  <c:v>4.0999999999999996</c:v>
                </c:pt>
                <c:pt idx="994">
                  <c:v>4</c:v>
                </c:pt>
                <c:pt idx="995">
                  <c:v>4.3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4.3</c:v>
                </c:pt>
                <c:pt idx="1001">
                  <c:v>3.4</c:v>
                </c:pt>
                <c:pt idx="1002">
                  <c:v>0</c:v>
                </c:pt>
                <c:pt idx="1003">
                  <c:v>4.5999999999999996</c:v>
                </c:pt>
                <c:pt idx="1004">
                  <c:v>0</c:v>
                </c:pt>
                <c:pt idx="1005">
                  <c:v>4</c:v>
                </c:pt>
                <c:pt idx="1006">
                  <c:v>3.2</c:v>
                </c:pt>
                <c:pt idx="1007">
                  <c:v>3.4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4.4000000000000004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4.5</c:v>
                </c:pt>
                <c:pt idx="1023">
                  <c:v>0</c:v>
                </c:pt>
                <c:pt idx="1024">
                  <c:v>3.7</c:v>
                </c:pt>
                <c:pt idx="1025">
                  <c:v>3.6</c:v>
                </c:pt>
                <c:pt idx="1026">
                  <c:v>0</c:v>
                </c:pt>
                <c:pt idx="1027">
                  <c:v>0</c:v>
                </c:pt>
                <c:pt idx="1028">
                  <c:v>2.9</c:v>
                </c:pt>
                <c:pt idx="1029">
                  <c:v>0</c:v>
                </c:pt>
                <c:pt idx="1030">
                  <c:v>4.0999999999999996</c:v>
                </c:pt>
                <c:pt idx="1031">
                  <c:v>0</c:v>
                </c:pt>
                <c:pt idx="1032">
                  <c:v>2.6</c:v>
                </c:pt>
                <c:pt idx="1033">
                  <c:v>4.0999999999999996</c:v>
                </c:pt>
                <c:pt idx="1034">
                  <c:v>0</c:v>
                </c:pt>
                <c:pt idx="1035">
                  <c:v>2.5</c:v>
                </c:pt>
                <c:pt idx="1036">
                  <c:v>4.0999999999999996</c:v>
                </c:pt>
                <c:pt idx="1037">
                  <c:v>4.2</c:v>
                </c:pt>
                <c:pt idx="1038">
                  <c:v>0</c:v>
                </c:pt>
                <c:pt idx="1039">
                  <c:v>4.3</c:v>
                </c:pt>
                <c:pt idx="1040">
                  <c:v>3</c:v>
                </c:pt>
                <c:pt idx="1041">
                  <c:v>4.3</c:v>
                </c:pt>
                <c:pt idx="1042">
                  <c:v>4.5</c:v>
                </c:pt>
                <c:pt idx="1043">
                  <c:v>3.2</c:v>
                </c:pt>
                <c:pt idx="1044">
                  <c:v>0</c:v>
                </c:pt>
                <c:pt idx="1045">
                  <c:v>4</c:v>
                </c:pt>
                <c:pt idx="1046">
                  <c:v>4.3</c:v>
                </c:pt>
                <c:pt idx="1047">
                  <c:v>4.3</c:v>
                </c:pt>
                <c:pt idx="1048">
                  <c:v>0</c:v>
                </c:pt>
                <c:pt idx="1049">
                  <c:v>4.8</c:v>
                </c:pt>
                <c:pt idx="1050">
                  <c:v>4.2</c:v>
                </c:pt>
                <c:pt idx="1051">
                  <c:v>0</c:v>
                </c:pt>
                <c:pt idx="1052">
                  <c:v>0</c:v>
                </c:pt>
                <c:pt idx="1053">
                  <c:v>3.7</c:v>
                </c:pt>
                <c:pt idx="1054">
                  <c:v>3.7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4.5</c:v>
                </c:pt>
                <c:pt idx="1059">
                  <c:v>0</c:v>
                </c:pt>
                <c:pt idx="1060">
                  <c:v>0</c:v>
                </c:pt>
                <c:pt idx="1061">
                  <c:v>4.5999999999999996</c:v>
                </c:pt>
                <c:pt idx="1062">
                  <c:v>4.2</c:v>
                </c:pt>
                <c:pt idx="1063">
                  <c:v>0</c:v>
                </c:pt>
                <c:pt idx="1064">
                  <c:v>3</c:v>
                </c:pt>
                <c:pt idx="1065">
                  <c:v>0</c:v>
                </c:pt>
                <c:pt idx="1066">
                  <c:v>2.9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4</c:v>
                </c:pt>
                <c:pt idx="1071">
                  <c:v>0</c:v>
                </c:pt>
                <c:pt idx="1072">
                  <c:v>3.9</c:v>
                </c:pt>
                <c:pt idx="1073">
                  <c:v>4.5999999999999996</c:v>
                </c:pt>
                <c:pt idx="1074">
                  <c:v>4.5</c:v>
                </c:pt>
                <c:pt idx="1075">
                  <c:v>4.3</c:v>
                </c:pt>
                <c:pt idx="1076">
                  <c:v>0</c:v>
                </c:pt>
                <c:pt idx="1077">
                  <c:v>0</c:v>
                </c:pt>
                <c:pt idx="1078">
                  <c:v>3.9</c:v>
                </c:pt>
                <c:pt idx="1079">
                  <c:v>1</c:v>
                </c:pt>
                <c:pt idx="1080">
                  <c:v>4.8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3.6</c:v>
                </c:pt>
                <c:pt idx="1086">
                  <c:v>4.5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4.5</c:v>
                </c:pt>
                <c:pt idx="1091">
                  <c:v>0</c:v>
                </c:pt>
                <c:pt idx="1092">
                  <c:v>4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3.4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3.3</c:v>
                </c:pt>
                <c:pt idx="1108">
                  <c:v>3.4</c:v>
                </c:pt>
                <c:pt idx="1109">
                  <c:v>2.4</c:v>
                </c:pt>
                <c:pt idx="1110">
                  <c:v>0</c:v>
                </c:pt>
                <c:pt idx="1111">
                  <c:v>0</c:v>
                </c:pt>
                <c:pt idx="1112">
                  <c:v>4.0999999999999996</c:v>
                </c:pt>
                <c:pt idx="1113">
                  <c:v>2.9</c:v>
                </c:pt>
                <c:pt idx="1114">
                  <c:v>0</c:v>
                </c:pt>
                <c:pt idx="1115">
                  <c:v>2.6</c:v>
                </c:pt>
                <c:pt idx="1116">
                  <c:v>3.7</c:v>
                </c:pt>
                <c:pt idx="1117">
                  <c:v>0</c:v>
                </c:pt>
                <c:pt idx="1118">
                  <c:v>4.2</c:v>
                </c:pt>
                <c:pt idx="1119">
                  <c:v>0</c:v>
                </c:pt>
                <c:pt idx="1120">
                  <c:v>3.4</c:v>
                </c:pt>
                <c:pt idx="1121">
                  <c:v>3.7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3.9</c:v>
                </c:pt>
                <c:pt idx="1126">
                  <c:v>4</c:v>
                </c:pt>
                <c:pt idx="1127">
                  <c:v>4</c:v>
                </c:pt>
                <c:pt idx="1128">
                  <c:v>0</c:v>
                </c:pt>
                <c:pt idx="1129">
                  <c:v>2.5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3.2</c:v>
                </c:pt>
                <c:pt idx="1134">
                  <c:v>0</c:v>
                </c:pt>
                <c:pt idx="1135">
                  <c:v>0</c:v>
                </c:pt>
                <c:pt idx="1136">
                  <c:v>3</c:v>
                </c:pt>
                <c:pt idx="1137">
                  <c:v>4.3</c:v>
                </c:pt>
                <c:pt idx="1138">
                  <c:v>0</c:v>
                </c:pt>
                <c:pt idx="1139">
                  <c:v>0</c:v>
                </c:pt>
                <c:pt idx="1140">
                  <c:v>3.5</c:v>
                </c:pt>
                <c:pt idx="1141">
                  <c:v>5</c:v>
                </c:pt>
                <c:pt idx="1142">
                  <c:v>4.5999999999999996</c:v>
                </c:pt>
                <c:pt idx="1143">
                  <c:v>0</c:v>
                </c:pt>
                <c:pt idx="1144">
                  <c:v>4.2</c:v>
                </c:pt>
                <c:pt idx="1145">
                  <c:v>0</c:v>
                </c:pt>
                <c:pt idx="1146">
                  <c:v>4.4000000000000004</c:v>
                </c:pt>
                <c:pt idx="1147">
                  <c:v>0</c:v>
                </c:pt>
                <c:pt idx="1148">
                  <c:v>3.4</c:v>
                </c:pt>
                <c:pt idx="1149">
                  <c:v>4</c:v>
                </c:pt>
                <c:pt idx="1150">
                  <c:v>4</c:v>
                </c:pt>
                <c:pt idx="1151">
                  <c:v>3.2</c:v>
                </c:pt>
                <c:pt idx="1152">
                  <c:v>3.7</c:v>
                </c:pt>
                <c:pt idx="1153">
                  <c:v>0</c:v>
                </c:pt>
                <c:pt idx="1154">
                  <c:v>4</c:v>
                </c:pt>
                <c:pt idx="1155">
                  <c:v>1.5</c:v>
                </c:pt>
                <c:pt idx="1156">
                  <c:v>4.5999999999999996</c:v>
                </c:pt>
                <c:pt idx="1157">
                  <c:v>2.4</c:v>
                </c:pt>
                <c:pt idx="1158">
                  <c:v>0</c:v>
                </c:pt>
                <c:pt idx="1159">
                  <c:v>4.2</c:v>
                </c:pt>
                <c:pt idx="1160">
                  <c:v>3.6</c:v>
                </c:pt>
                <c:pt idx="1161">
                  <c:v>3.7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3.3</c:v>
                </c:pt>
                <c:pt idx="1166">
                  <c:v>4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3.6</c:v>
                </c:pt>
                <c:pt idx="1174">
                  <c:v>4.5999999999999996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4</c:v>
                </c:pt>
                <c:pt idx="1180">
                  <c:v>4.5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5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3.6</c:v>
                </c:pt>
                <c:pt idx="1192">
                  <c:v>4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4</c:v>
                </c:pt>
                <c:pt idx="1197">
                  <c:v>0</c:v>
                </c:pt>
                <c:pt idx="1198">
                  <c:v>3.6</c:v>
                </c:pt>
                <c:pt idx="1199">
                  <c:v>4.3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3.9</c:v>
                </c:pt>
                <c:pt idx="1204">
                  <c:v>0</c:v>
                </c:pt>
                <c:pt idx="1205">
                  <c:v>4.3</c:v>
                </c:pt>
                <c:pt idx="1206">
                  <c:v>4.2</c:v>
                </c:pt>
                <c:pt idx="1207">
                  <c:v>0</c:v>
                </c:pt>
                <c:pt idx="1208">
                  <c:v>4.7</c:v>
                </c:pt>
                <c:pt idx="1209">
                  <c:v>0</c:v>
                </c:pt>
                <c:pt idx="1210">
                  <c:v>4.4000000000000004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4.4000000000000004</c:v>
                </c:pt>
                <c:pt idx="1216">
                  <c:v>1.6</c:v>
                </c:pt>
                <c:pt idx="1217">
                  <c:v>4.3</c:v>
                </c:pt>
                <c:pt idx="1218">
                  <c:v>2.9</c:v>
                </c:pt>
                <c:pt idx="1219">
                  <c:v>4.0999999999999996</c:v>
                </c:pt>
                <c:pt idx="1220">
                  <c:v>0</c:v>
                </c:pt>
                <c:pt idx="1221">
                  <c:v>2.5</c:v>
                </c:pt>
                <c:pt idx="1222">
                  <c:v>4.5</c:v>
                </c:pt>
                <c:pt idx="1223">
                  <c:v>0</c:v>
                </c:pt>
                <c:pt idx="1224">
                  <c:v>4.5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4.3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4.0999999999999996</c:v>
                </c:pt>
                <c:pt idx="1234">
                  <c:v>3.3</c:v>
                </c:pt>
                <c:pt idx="1235">
                  <c:v>3.4</c:v>
                </c:pt>
                <c:pt idx="1236">
                  <c:v>4</c:v>
                </c:pt>
                <c:pt idx="1237">
                  <c:v>3.9</c:v>
                </c:pt>
                <c:pt idx="1238">
                  <c:v>0</c:v>
                </c:pt>
                <c:pt idx="1239">
                  <c:v>4.5</c:v>
                </c:pt>
                <c:pt idx="1240">
                  <c:v>0</c:v>
                </c:pt>
                <c:pt idx="1241">
                  <c:v>4.3</c:v>
                </c:pt>
                <c:pt idx="1242">
                  <c:v>0</c:v>
                </c:pt>
                <c:pt idx="1243">
                  <c:v>4.7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3.7</c:v>
                </c:pt>
                <c:pt idx="1248">
                  <c:v>3.4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4.4000000000000004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4.5999999999999996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3.9</c:v>
                </c:pt>
                <c:pt idx="1272">
                  <c:v>3.5</c:v>
                </c:pt>
                <c:pt idx="1273">
                  <c:v>0</c:v>
                </c:pt>
                <c:pt idx="1274">
                  <c:v>4.3</c:v>
                </c:pt>
                <c:pt idx="1275">
                  <c:v>3.7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3.9</c:v>
                </c:pt>
                <c:pt idx="1280">
                  <c:v>4.2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3.9</c:v>
                </c:pt>
                <c:pt idx="1285">
                  <c:v>2.2000000000000002</c:v>
                </c:pt>
                <c:pt idx="1286">
                  <c:v>3.8</c:v>
                </c:pt>
                <c:pt idx="1287">
                  <c:v>0</c:v>
                </c:pt>
                <c:pt idx="1288">
                  <c:v>3.8</c:v>
                </c:pt>
                <c:pt idx="1289">
                  <c:v>0</c:v>
                </c:pt>
                <c:pt idx="1290">
                  <c:v>0</c:v>
                </c:pt>
                <c:pt idx="1291">
                  <c:v>4.0999999999999996</c:v>
                </c:pt>
                <c:pt idx="1292">
                  <c:v>4.0999999999999996</c:v>
                </c:pt>
                <c:pt idx="1293">
                  <c:v>4.8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3.5</c:v>
                </c:pt>
                <c:pt idx="1298">
                  <c:v>2.8</c:v>
                </c:pt>
                <c:pt idx="1299">
                  <c:v>0</c:v>
                </c:pt>
                <c:pt idx="1300">
                  <c:v>4.5</c:v>
                </c:pt>
                <c:pt idx="1301">
                  <c:v>4</c:v>
                </c:pt>
                <c:pt idx="1302">
                  <c:v>2</c:v>
                </c:pt>
                <c:pt idx="1303">
                  <c:v>0</c:v>
                </c:pt>
                <c:pt idx="1304">
                  <c:v>4.4000000000000004</c:v>
                </c:pt>
                <c:pt idx="1305">
                  <c:v>0</c:v>
                </c:pt>
                <c:pt idx="1306">
                  <c:v>5</c:v>
                </c:pt>
                <c:pt idx="1307">
                  <c:v>3.9</c:v>
                </c:pt>
                <c:pt idx="1308">
                  <c:v>0</c:v>
                </c:pt>
                <c:pt idx="1309">
                  <c:v>0</c:v>
                </c:pt>
                <c:pt idx="1310">
                  <c:v>2.6</c:v>
                </c:pt>
                <c:pt idx="1311">
                  <c:v>0</c:v>
                </c:pt>
                <c:pt idx="1312">
                  <c:v>0</c:v>
                </c:pt>
                <c:pt idx="1313">
                  <c:v>3.5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4</c:v>
                </c:pt>
                <c:pt idx="1326">
                  <c:v>3.9</c:v>
                </c:pt>
                <c:pt idx="1327">
                  <c:v>0</c:v>
                </c:pt>
                <c:pt idx="1328">
                  <c:v>4</c:v>
                </c:pt>
                <c:pt idx="1329">
                  <c:v>3.1</c:v>
                </c:pt>
                <c:pt idx="1330">
                  <c:v>0</c:v>
                </c:pt>
                <c:pt idx="1331">
                  <c:v>2</c:v>
                </c:pt>
                <c:pt idx="1332">
                  <c:v>4.8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3.9</c:v>
                </c:pt>
                <c:pt idx="1337">
                  <c:v>3.8</c:v>
                </c:pt>
                <c:pt idx="1338">
                  <c:v>4.2</c:v>
                </c:pt>
                <c:pt idx="1339">
                  <c:v>3.9</c:v>
                </c:pt>
                <c:pt idx="1340">
                  <c:v>0</c:v>
                </c:pt>
                <c:pt idx="1341">
                  <c:v>3.7</c:v>
                </c:pt>
                <c:pt idx="1342">
                  <c:v>4</c:v>
                </c:pt>
                <c:pt idx="1343">
                  <c:v>4</c:v>
                </c:pt>
                <c:pt idx="1344">
                  <c:v>3.4</c:v>
                </c:pt>
                <c:pt idx="1345">
                  <c:v>3</c:v>
                </c:pt>
                <c:pt idx="1346">
                  <c:v>3.8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3.6</c:v>
                </c:pt>
                <c:pt idx="1351">
                  <c:v>5</c:v>
                </c:pt>
                <c:pt idx="1352">
                  <c:v>2</c:v>
                </c:pt>
                <c:pt idx="1353">
                  <c:v>0</c:v>
                </c:pt>
                <c:pt idx="1354">
                  <c:v>5</c:v>
                </c:pt>
                <c:pt idx="1355">
                  <c:v>0</c:v>
                </c:pt>
                <c:pt idx="1356">
                  <c:v>3.7</c:v>
                </c:pt>
                <c:pt idx="1357">
                  <c:v>4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3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3.2</c:v>
                </c:pt>
                <c:pt idx="1367">
                  <c:v>4</c:v>
                </c:pt>
                <c:pt idx="1368">
                  <c:v>4.3</c:v>
                </c:pt>
                <c:pt idx="1369">
                  <c:v>0</c:v>
                </c:pt>
                <c:pt idx="1370">
                  <c:v>0</c:v>
                </c:pt>
                <c:pt idx="1371">
                  <c:v>3.4</c:v>
                </c:pt>
                <c:pt idx="1372">
                  <c:v>4.4000000000000004</c:v>
                </c:pt>
                <c:pt idx="1373">
                  <c:v>4.5</c:v>
                </c:pt>
                <c:pt idx="1374">
                  <c:v>4.5</c:v>
                </c:pt>
                <c:pt idx="1375">
                  <c:v>4.2</c:v>
                </c:pt>
                <c:pt idx="1376">
                  <c:v>0</c:v>
                </c:pt>
                <c:pt idx="1377">
                  <c:v>4.0999999999999996</c:v>
                </c:pt>
                <c:pt idx="1378">
                  <c:v>0</c:v>
                </c:pt>
                <c:pt idx="1379">
                  <c:v>3.8</c:v>
                </c:pt>
                <c:pt idx="1380">
                  <c:v>0</c:v>
                </c:pt>
                <c:pt idx="1381">
                  <c:v>0</c:v>
                </c:pt>
                <c:pt idx="1382">
                  <c:v>4.9000000000000004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3.4</c:v>
                </c:pt>
                <c:pt idx="1389">
                  <c:v>3.8</c:v>
                </c:pt>
                <c:pt idx="1390">
                  <c:v>4.2</c:v>
                </c:pt>
                <c:pt idx="1391">
                  <c:v>2.9</c:v>
                </c:pt>
                <c:pt idx="1392">
                  <c:v>0</c:v>
                </c:pt>
                <c:pt idx="1393">
                  <c:v>4</c:v>
                </c:pt>
                <c:pt idx="1394">
                  <c:v>0</c:v>
                </c:pt>
                <c:pt idx="1395">
                  <c:v>0</c:v>
                </c:pt>
                <c:pt idx="1396">
                  <c:v>3.3</c:v>
                </c:pt>
                <c:pt idx="1397">
                  <c:v>3.9</c:v>
                </c:pt>
                <c:pt idx="1398">
                  <c:v>4</c:v>
                </c:pt>
                <c:pt idx="1399">
                  <c:v>3.6</c:v>
                </c:pt>
                <c:pt idx="1400">
                  <c:v>0</c:v>
                </c:pt>
                <c:pt idx="1401">
                  <c:v>4.5</c:v>
                </c:pt>
                <c:pt idx="1402">
                  <c:v>3.7</c:v>
                </c:pt>
                <c:pt idx="1403">
                  <c:v>3.1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3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2</c:v>
                </c:pt>
                <c:pt idx="1412">
                  <c:v>0</c:v>
                </c:pt>
                <c:pt idx="1413">
                  <c:v>0</c:v>
                </c:pt>
                <c:pt idx="1414">
                  <c:v>3.9</c:v>
                </c:pt>
                <c:pt idx="1415">
                  <c:v>3.8</c:v>
                </c:pt>
                <c:pt idx="1416">
                  <c:v>0</c:v>
                </c:pt>
                <c:pt idx="1417">
                  <c:v>4.3</c:v>
                </c:pt>
                <c:pt idx="1418">
                  <c:v>4</c:v>
                </c:pt>
                <c:pt idx="1419">
                  <c:v>0</c:v>
                </c:pt>
                <c:pt idx="1420">
                  <c:v>4.5999999999999996</c:v>
                </c:pt>
                <c:pt idx="1421">
                  <c:v>4.8</c:v>
                </c:pt>
                <c:pt idx="1422">
                  <c:v>0</c:v>
                </c:pt>
                <c:pt idx="1423">
                  <c:v>0</c:v>
                </c:pt>
                <c:pt idx="1424">
                  <c:v>4.3</c:v>
                </c:pt>
                <c:pt idx="1425">
                  <c:v>2</c:v>
                </c:pt>
                <c:pt idx="1426">
                  <c:v>4.2</c:v>
                </c:pt>
                <c:pt idx="1427">
                  <c:v>0</c:v>
                </c:pt>
                <c:pt idx="1428">
                  <c:v>4.0999999999999996</c:v>
                </c:pt>
                <c:pt idx="1429">
                  <c:v>0</c:v>
                </c:pt>
                <c:pt idx="1430">
                  <c:v>4.5999999999999996</c:v>
                </c:pt>
                <c:pt idx="1431">
                  <c:v>3.5</c:v>
                </c:pt>
                <c:pt idx="1432">
                  <c:v>3</c:v>
                </c:pt>
                <c:pt idx="1433">
                  <c:v>5</c:v>
                </c:pt>
                <c:pt idx="1434">
                  <c:v>3.6</c:v>
                </c:pt>
                <c:pt idx="1435">
                  <c:v>4.0999999999999996</c:v>
                </c:pt>
                <c:pt idx="1436">
                  <c:v>4.0999999999999996</c:v>
                </c:pt>
                <c:pt idx="1437">
                  <c:v>3.7</c:v>
                </c:pt>
                <c:pt idx="1438">
                  <c:v>3.7</c:v>
                </c:pt>
                <c:pt idx="1439">
                  <c:v>3.7</c:v>
                </c:pt>
                <c:pt idx="1440">
                  <c:v>0</c:v>
                </c:pt>
                <c:pt idx="1441">
                  <c:v>2.5</c:v>
                </c:pt>
                <c:pt idx="1442">
                  <c:v>2.9</c:v>
                </c:pt>
                <c:pt idx="1443">
                  <c:v>3.4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4.5999999999999996</c:v>
                </c:pt>
                <c:pt idx="1448">
                  <c:v>4.3</c:v>
                </c:pt>
                <c:pt idx="1449">
                  <c:v>0</c:v>
                </c:pt>
                <c:pt idx="1450">
                  <c:v>0</c:v>
                </c:pt>
                <c:pt idx="1451">
                  <c:v>2.9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4.3</c:v>
                </c:pt>
                <c:pt idx="1457">
                  <c:v>4.3</c:v>
                </c:pt>
                <c:pt idx="1458">
                  <c:v>4.2</c:v>
                </c:pt>
                <c:pt idx="1459">
                  <c:v>4.7</c:v>
                </c:pt>
                <c:pt idx="1460">
                  <c:v>3.3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3.2</c:v>
                </c:pt>
                <c:pt idx="1466">
                  <c:v>0</c:v>
                </c:pt>
                <c:pt idx="1467">
                  <c:v>3.4</c:v>
                </c:pt>
                <c:pt idx="1468">
                  <c:v>4.4000000000000004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4.5</c:v>
                </c:pt>
                <c:pt idx="1473">
                  <c:v>0</c:v>
                </c:pt>
                <c:pt idx="1474">
                  <c:v>4.0999999999999996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4.4000000000000004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4</c:v>
                </c:pt>
                <c:pt idx="1485">
                  <c:v>4.8</c:v>
                </c:pt>
                <c:pt idx="1486">
                  <c:v>0</c:v>
                </c:pt>
                <c:pt idx="1487">
                  <c:v>4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3.5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3.5</c:v>
                </c:pt>
                <c:pt idx="1499">
                  <c:v>4.8</c:v>
                </c:pt>
                <c:pt idx="1500">
                  <c:v>0</c:v>
                </c:pt>
                <c:pt idx="1501">
                  <c:v>3.7</c:v>
                </c:pt>
                <c:pt idx="1502">
                  <c:v>4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3.9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3.4</c:v>
                </c:pt>
                <c:pt idx="1513">
                  <c:v>0</c:v>
                </c:pt>
                <c:pt idx="1514">
                  <c:v>4</c:v>
                </c:pt>
                <c:pt idx="1515">
                  <c:v>3.9</c:v>
                </c:pt>
                <c:pt idx="1516">
                  <c:v>0</c:v>
                </c:pt>
                <c:pt idx="1517">
                  <c:v>4.8</c:v>
                </c:pt>
                <c:pt idx="1518">
                  <c:v>2.4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3.8</c:v>
                </c:pt>
                <c:pt idx="1523">
                  <c:v>3.7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4.2</c:v>
                </c:pt>
                <c:pt idx="1528">
                  <c:v>0</c:v>
                </c:pt>
                <c:pt idx="1529">
                  <c:v>4.3</c:v>
                </c:pt>
                <c:pt idx="1530">
                  <c:v>3.7</c:v>
                </c:pt>
                <c:pt idx="1531">
                  <c:v>4.4000000000000004</c:v>
                </c:pt>
                <c:pt idx="1532">
                  <c:v>4.3</c:v>
                </c:pt>
                <c:pt idx="1533">
                  <c:v>0</c:v>
                </c:pt>
                <c:pt idx="1534">
                  <c:v>4.0999999999999996</c:v>
                </c:pt>
                <c:pt idx="1535">
                  <c:v>2.4</c:v>
                </c:pt>
                <c:pt idx="1536">
                  <c:v>4.2</c:v>
                </c:pt>
                <c:pt idx="1537">
                  <c:v>4</c:v>
                </c:pt>
                <c:pt idx="1538">
                  <c:v>3</c:v>
                </c:pt>
                <c:pt idx="1539">
                  <c:v>3.6</c:v>
                </c:pt>
                <c:pt idx="1540">
                  <c:v>4.0999999999999996</c:v>
                </c:pt>
                <c:pt idx="1541">
                  <c:v>4.4000000000000004</c:v>
                </c:pt>
                <c:pt idx="1542">
                  <c:v>3.7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3.3</c:v>
                </c:pt>
                <c:pt idx="1548">
                  <c:v>0</c:v>
                </c:pt>
                <c:pt idx="1549">
                  <c:v>0</c:v>
                </c:pt>
                <c:pt idx="1550">
                  <c:v>4</c:v>
                </c:pt>
                <c:pt idx="1551">
                  <c:v>4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4.2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3.8</c:v>
                </c:pt>
                <c:pt idx="1560">
                  <c:v>0</c:v>
                </c:pt>
                <c:pt idx="1561">
                  <c:v>4.2</c:v>
                </c:pt>
                <c:pt idx="1562">
                  <c:v>4.5</c:v>
                </c:pt>
                <c:pt idx="1563">
                  <c:v>0</c:v>
                </c:pt>
                <c:pt idx="1564">
                  <c:v>4.0999999999999996</c:v>
                </c:pt>
                <c:pt idx="1565">
                  <c:v>3.9</c:v>
                </c:pt>
                <c:pt idx="1566">
                  <c:v>0</c:v>
                </c:pt>
                <c:pt idx="1567">
                  <c:v>0</c:v>
                </c:pt>
                <c:pt idx="1568">
                  <c:v>3.7</c:v>
                </c:pt>
                <c:pt idx="1569">
                  <c:v>1</c:v>
                </c:pt>
                <c:pt idx="1570">
                  <c:v>4.3</c:v>
                </c:pt>
                <c:pt idx="1571">
                  <c:v>3.7</c:v>
                </c:pt>
                <c:pt idx="1572">
                  <c:v>3.4</c:v>
                </c:pt>
                <c:pt idx="1573">
                  <c:v>3</c:v>
                </c:pt>
                <c:pt idx="1574">
                  <c:v>4</c:v>
                </c:pt>
                <c:pt idx="1575">
                  <c:v>4.2</c:v>
                </c:pt>
                <c:pt idx="1576">
                  <c:v>0</c:v>
                </c:pt>
                <c:pt idx="1577">
                  <c:v>2.5</c:v>
                </c:pt>
                <c:pt idx="1578">
                  <c:v>0</c:v>
                </c:pt>
                <c:pt idx="1579">
                  <c:v>0</c:v>
                </c:pt>
                <c:pt idx="1580">
                  <c:v>4.7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3.4</c:v>
                </c:pt>
                <c:pt idx="1586">
                  <c:v>0</c:v>
                </c:pt>
                <c:pt idx="1587">
                  <c:v>4.4000000000000004</c:v>
                </c:pt>
                <c:pt idx="1588">
                  <c:v>3</c:v>
                </c:pt>
                <c:pt idx="1589">
                  <c:v>4.5</c:v>
                </c:pt>
                <c:pt idx="1590">
                  <c:v>4.5</c:v>
                </c:pt>
                <c:pt idx="1591">
                  <c:v>4.0999999999999996</c:v>
                </c:pt>
                <c:pt idx="1592">
                  <c:v>3.4</c:v>
                </c:pt>
                <c:pt idx="1593">
                  <c:v>0</c:v>
                </c:pt>
                <c:pt idx="1594">
                  <c:v>4.4000000000000004</c:v>
                </c:pt>
                <c:pt idx="1595">
                  <c:v>1</c:v>
                </c:pt>
                <c:pt idx="1596">
                  <c:v>4.2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4.5999999999999996</c:v>
                </c:pt>
                <c:pt idx="1601">
                  <c:v>3.6</c:v>
                </c:pt>
                <c:pt idx="1602">
                  <c:v>3.5</c:v>
                </c:pt>
                <c:pt idx="1603">
                  <c:v>0</c:v>
                </c:pt>
                <c:pt idx="1604">
                  <c:v>4</c:v>
                </c:pt>
                <c:pt idx="1605">
                  <c:v>3.1</c:v>
                </c:pt>
                <c:pt idx="1606">
                  <c:v>3.8</c:v>
                </c:pt>
                <c:pt idx="1607">
                  <c:v>0</c:v>
                </c:pt>
                <c:pt idx="1608">
                  <c:v>3.7</c:v>
                </c:pt>
                <c:pt idx="1609">
                  <c:v>3</c:v>
                </c:pt>
                <c:pt idx="1610">
                  <c:v>4.7</c:v>
                </c:pt>
                <c:pt idx="1611">
                  <c:v>0</c:v>
                </c:pt>
                <c:pt idx="1612">
                  <c:v>3.6</c:v>
                </c:pt>
                <c:pt idx="1613">
                  <c:v>4.2</c:v>
                </c:pt>
                <c:pt idx="1614">
                  <c:v>0</c:v>
                </c:pt>
                <c:pt idx="1615">
                  <c:v>0</c:v>
                </c:pt>
                <c:pt idx="1616">
                  <c:v>4.5</c:v>
                </c:pt>
                <c:pt idx="1617">
                  <c:v>0</c:v>
                </c:pt>
                <c:pt idx="1618">
                  <c:v>4.5999999999999996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3</c:v>
                </c:pt>
                <c:pt idx="1623">
                  <c:v>2.4</c:v>
                </c:pt>
                <c:pt idx="1624">
                  <c:v>0</c:v>
                </c:pt>
                <c:pt idx="1625">
                  <c:v>0</c:v>
                </c:pt>
                <c:pt idx="1626">
                  <c:v>3.3</c:v>
                </c:pt>
                <c:pt idx="1627">
                  <c:v>3.4</c:v>
                </c:pt>
                <c:pt idx="1628">
                  <c:v>4.2</c:v>
                </c:pt>
                <c:pt idx="1629">
                  <c:v>0</c:v>
                </c:pt>
                <c:pt idx="1630">
                  <c:v>4.2</c:v>
                </c:pt>
                <c:pt idx="1631">
                  <c:v>0</c:v>
                </c:pt>
                <c:pt idx="1632">
                  <c:v>4.4000000000000004</c:v>
                </c:pt>
                <c:pt idx="1633">
                  <c:v>4</c:v>
                </c:pt>
                <c:pt idx="1634">
                  <c:v>0</c:v>
                </c:pt>
                <c:pt idx="1635">
                  <c:v>3.1</c:v>
                </c:pt>
                <c:pt idx="1636">
                  <c:v>4</c:v>
                </c:pt>
                <c:pt idx="1637">
                  <c:v>4.3</c:v>
                </c:pt>
                <c:pt idx="1638">
                  <c:v>3.5</c:v>
                </c:pt>
                <c:pt idx="1639">
                  <c:v>0</c:v>
                </c:pt>
                <c:pt idx="1640">
                  <c:v>4.2</c:v>
                </c:pt>
                <c:pt idx="1641">
                  <c:v>0</c:v>
                </c:pt>
                <c:pt idx="1642">
                  <c:v>3.9</c:v>
                </c:pt>
                <c:pt idx="1643">
                  <c:v>3.5</c:v>
                </c:pt>
                <c:pt idx="1644">
                  <c:v>3.9</c:v>
                </c:pt>
                <c:pt idx="1645">
                  <c:v>0</c:v>
                </c:pt>
                <c:pt idx="1646">
                  <c:v>4</c:v>
                </c:pt>
                <c:pt idx="1647">
                  <c:v>0</c:v>
                </c:pt>
                <c:pt idx="1648">
                  <c:v>5</c:v>
                </c:pt>
                <c:pt idx="1649">
                  <c:v>3.7</c:v>
                </c:pt>
                <c:pt idx="1650">
                  <c:v>3.7</c:v>
                </c:pt>
                <c:pt idx="1651">
                  <c:v>0</c:v>
                </c:pt>
                <c:pt idx="1652">
                  <c:v>3.9</c:v>
                </c:pt>
                <c:pt idx="1653">
                  <c:v>4.2</c:v>
                </c:pt>
                <c:pt idx="1654">
                  <c:v>5</c:v>
                </c:pt>
                <c:pt idx="1655">
                  <c:v>0</c:v>
                </c:pt>
                <c:pt idx="1656">
                  <c:v>2.8</c:v>
                </c:pt>
                <c:pt idx="1657">
                  <c:v>0</c:v>
                </c:pt>
                <c:pt idx="1658">
                  <c:v>4.0999999999999996</c:v>
                </c:pt>
                <c:pt idx="1659">
                  <c:v>4</c:v>
                </c:pt>
                <c:pt idx="1660">
                  <c:v>4.5999999999999996</c:v>
                </c:pt>
                <c:pt idx="1661">
                  <c:v>4.9000000000000004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3.8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3.7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3.9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4.0999999999999996</c:v>
                </c:pt>
                <c:pt idx="1678">
                  <c:v>3.9</c:v>
                </c:pt>
                <c:pt idx="1679">
                  <c:v>0</c:v>
                </c:pt>
                <c:pt idx="1680">
                  <c:v>4.0999999999999996</c:v>
                </c:pt>
                <c:pt idx="1681">
                  <c:v>0</c:v>
                </c:pt>
                <c:pt idx="1682">
                  <c:v>4.4000000000000004</c:v>
                </c:pt>
                <c:pt idx="1683">
                  <c:v>1</c:v>
                </c:pt>
                <c:pt idx="1684">
                  <c:v>3.8</c:v>
                </c:pt>
                <c:pt idx="1685">
                  <c:v>3</c:v>
                </c:pt>
                <c:pt idx="1686">
                  <c:v>4.9000000000000004</c:v>
                </c:pt>
                <c:pt idx="1687">
                  <c:v>4</c:v>
                </c:pt>
                <c:pt idx="1688">
                  <c:v>4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3.3</c:v>
                </c:pt>
                <c:pt idx="1694">
                  <c:v>3</c:v>
                </c:pt>
                <c:pt idx="1695">
                  <c:v>0</c:v>
                </c:pt>
                <c:pt idx="1696">
                  <c:v>4.7</c:v>
                </c:pt>
                <c:pt idx="1697">
                  <c:v>0</c:v>
                </c:pt>
                <c:pt idx="1698">
                  <c:v>1</c:v>
                </c:pt>
                <c:pt idx="1699">
                  <c:v>5</c:v>
                </c:pt>
                <c:pt idx="1700">
                  <c:v>0</c:v>
                </c:pt>
                <c:pt idx="1701">
                  <c:v>0</c:v>
                </c:pt>
                <c:pt idx="1702">
                  <c:v>2.9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4.2</c:v>
                </c:pt>
                <c:pt idx="1710">
                  <c:v>0</c:v>
                </c:pt>
                <c:pt idx="1711">
                  <c:v>3.8</c:v>
                </c:pt>
                <c:pt idx="1712">
                  <c:v>3.4</c:v>
                </c:pt>
                <c:pt idx="1713">
                  <c:v>0</c:v>
                </c:pt>
                <c:pt idx="1714">
                  <c:v>4.4000000000000004</c:v>
                </c:pt>
                <c:pt idx="1715">
                  <c:v>0</c:v>
                </c:pt>
                <c:pt idx="1716">
                  <c:v>4.3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4.4000000000000004</c:v>
                </c:pt>
                <c:pt idx="1730">
                  <c:v>0</c:v>
                </c:pt>
                <c:pt idx="1731">
                  <c:v>3.8</c:v>
                </c:pt>
                <c:pt idx="1732">
                  <c:v>0</c:v>
                </c:pt>
                <c:pt idx="1733">
                  <c:v>0</c:v>
                </c:pt>
                <c:pt idx="1734">
                  <c:v>4.8</c:v>
                </c:pt>
                <c:pt idx="1735">
                  <c:v>3.4</c:v>
                </c:pt>
                <c:pt idx="1736">
                  <c:v>3.5</c:v>
                </c:pt>
                <c:pt idx="1737">
                  <c:v>3.4</c:v>
                </c:pt>
                <c:pt idx="1738">
                  <c:v>3.3</c:v>
                </c:pt>
                <c:pt idx="1739">
                  <c:v>0</c:v>
                </c:pt>
                <c:pt idx="1740">
                  <c:v>4.7</c:v>
                </c:pt>
                <c:pt idx="1741">
                  <c:v>3</c:v>
                </c:pt>
                <c:pt idx="1742">
                  <c:v>3.3</c:v>
                </c:pt>
                <c:pt idx="1743">
                  <c:v>0</c:v>
                </c:pt>
                <c:pt idx="1744">
                  <c:v>4.4000000000000004</c:v>
                </c:pt>
                <c:pt idx="1745">
                  <c:v>4.8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4</c:v>
                </c:pt>
                <c:pt idx="1750">
                  <c:v>2.9</c:v>
                </c:pt>
                <c:pt idx="1751">
                  <c:v>3.7</c:v>
                </c:pt>
                <c:pt idx="1752">
                  <c:v>0</c:v>
                </c:pt>
                <c:pt idx="1753">
                  <c:v>0</c:v>
                </c:pt>
                <c:pt idx="1754">
                  <c:v>4</c:v>
                </c:pt>
                <c:pt idx="1755">
                  <c:v>3.6</c:v>
                </c:pt>
                <c:pt idx="1756">
                  <c:v>4</c:v>
                </c:pt>
                <c:pt idx="1757">
                  <c:v>0</c:v>
                </c:pt>
                <c:pt idx="1758">
                  <c:v>0</c:v>
                </c:pt>
                <c:pt idx="1759">
                  <c:v>4.4000000000000004</c:v>
                </c:pt>
                <c:pt idx="1760">
                  <c:v>4.5</c:v>
                </c:pt>
                <c:pt idx="1761">
                  <c:v>4.4000000000000004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3.6</c:v>
                </c:pt>
                <c:pt idx="1768">
                  <c:v>0</c:v>
                </c:pt>
                <c:pt idx="1769">
                  <c:v>3.3</c:v>
                </c:pt>
                <c:pt idx="1770">
                  <c:v>0</c:v>
                </c:pt>
                <c:pt idx="1771">
                  <c:v>3.6</c:v>
                </c:pt>
                <c:pt idx="1772">
                  <c:v>3.4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1.9</c:v>
                </c:pt>
                <c:pt idx="1779">
                  <c:v>4.5</c:v>
                </c:pt>
                <c:pt idx="1780">
                  <c:v>3</c:v>
                </c:pt>
                <c:pt idx="1781">
                  <c:v>4.3</c:v>
                </c:pt>
                <c:pt idx="1782">
                  <c:v>4.3</c:v>
                </c:pt>
                <c:pt idx="1783">
                  <c:v>0</c:v>
                </c:pt>
                <c:pt idx="1784">
                  <c:v>4.3</c:v>
                </c:pt>
                <c:pt idx="1785">
                  <c:v>3.4</c:v>
                </c:pt>
                <c:pt idx="1786">
                  <c:v>3.9</c:v>
                </c:pt>
                <c:pt idx="1787">
                  <c:v>4</c:v>
                </c:pt>
                <c:pt idx="1788">
                  <c:v>4.3</c:v>
                </c:pt>
                <c:pt idx="1789">
                  <c:v>3.2</c:v>
                </c:pt>
                <c:pt idx="1790">
                  <c:v>3.4</c:v>
                </c:pt>
                <c:pt idx="1791">
                  <c:v>0</c:v>
                </c:pt>
                <c:pt idx="1792">
                  <c:v>3.6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2.7</c:v>
                </c:pt>
                <c:pt idx="1797">
                  <c:v>0</c:v>
                </c:pt>
                <c:pt idx="1798">
                  <c:v>2.6</c:v>
                </c:pt>
                <c:pt idx="1799">
                  <c:v>3.9</c:v>
                </c:pt>
                <c:pt idx="1800">
                  <c:v>3.8</c:v>
                </c:pt>
                <c:pt idx="1801">
                  <c:v>4.5</c:v>
                </c:pt>
                <c:pt idx="1802">
                  <c:v>0</c:v>
                </c:pt>
                <c:pt idx="1803">
                  <c:v>3.4</c:v>
                </c:pt>
                <c:pt idx="1804">
                  <c:v>0</c:v>
                </c:pt>
                <c:pt idx="1805">
                  <c:v>3.8</c:v>
                </c:pt>
                <c:pt idx="1806">
                  <c:v>0</c:v>
                </c:pt>
                <c:pt idx="1807">
                  <c:v>3.3</c:v>
                </c:pt>
                <c:pt idx="1808">
                  <c:v>2.8</c:v>
                </c:pt>
                <c:pt idx="1809">
                  <c:v>2.6</c:v>
                </c:pt>
                <c:pt idx="1810">
                  <c:v>4.7</c:v>
                </c:pt>
                <c:pt idx="1811">
                  <c:v>3.7</c:v>
                </c:pt>
                <c:pt idx="1812">
                  <c:v>0</c:v>
                </c:pt>
                <c:pt idx="1813">
                  <c:v>2.5</c:v>
                </c:pt>
                <c:pt idx="1814">
                  <c:v>3.9</c:v>
                </c:pt>
                <c:pt idx="1815">
                  <c:v>4.3</c:v>
                </c:pt>
                <c:pt idx="1816">
                  <c:v>2.6</c:v>
                </c:pt>
                <c:pt idx="1817">
                  <c:v>4.0999999999999996</c:v>
                </c:pt>
                <c:pt idx="1818">
                  <c:v>0</c:v>
                </c:pt>
                <c:pt idx="1819">
                  <c:v>4.2</c:v>
                </c:pt>
                <c:pt idx="1820">
                  <c:v>3.5</c:v>
                </c:pt>
                <c:pt idx="1821">
                  <c:v>3.3</c:v>
                </c:pt>
                <c:pt idx="1822">
                  <c:v>3.3</c:v>
                </c:pt>
                <c:pt idx="1823">
                  <c:v>3.9</c:v>
                </c:pt>
                <c:pt idx="1824">
                  <c:v>0</c:v>
                </c:pt>
                <c:pt idx="1825">
                  <c:v>4.5</c:v>
                </c:pt>
                <c:pt idx="1826">
                  <c:v>4.3</c:v>
                </c:pt>
                <c:pt idx="1827">
                  <c:v>4.5</c:v>
                </c:pt>
                <c:pt idx="1828">
                  <c:v>2.5</c:v>
                </c:pt>
                <c:pt idx="1829">
                  <c:v>0</c:v>
                </c:pt>
                <c:pt idx="1830">
                  <c:v>3</c:v>
                </c:pt>
                <c:pt idx="1831">
                  <c:v>0</c:v>
                </c:pt>
                <c:pt idx="1832">
                  <c:v>3</c:v>
                </c:pt>
                <c:pt idx="1833">
                  <c:v>4.4000000000000004</c:v>
                </c:pt>
                <c:pt idx="1834">
                  <c:v>3</c:v>
                </c:pt>
                <c:pt idx="1835">
                  <c:v>1.7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4.0999999999999996</c:v>
                </c:pt>
                <c:pt idx="1840">
                  <c:v>3.9</c:v>
                </c:pt>
                <c:pt idx="1841">
                  <c:v>0</c:v>
                </c:pt>
                <c:pt idx="1842">
                  <c:v>3.6</c:v>
                </c:pt>
                <c:pt idx="1843">
                  <c:v>4.0999999999999996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3.8</c:v>
                </c:pt>
                <c:pt idx="1849">
                  <c:v>3.7</c:v>
                </c:pt>
                <c:pt idx="1850">
                  <c:v>3.1</c:v>
                </c:pt>
                <c:pt idx="1851">
                  <c:v>1.7</c:v>
                </c:pt>
                <c:pt idx="1852">
                  <c:v>0</c:v>
                </c:pt>
                <c:pt idx="1853">
                  <c:v>3.8</c:v>
                </c:pt>
                <c:pt idx="1854">
                  <c:v>4.3</c:v>
                </c:pt>
                <c:pt idx="1855">
                  <c:v>0</c:v>
                </c:pt>
                <c:pt idx="1856">
                  <c:v>3.6</c:v>
                </c:pt>
                <c:pt idx="1857">
                  <c:v>3.6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3.7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3.5</c:v>
                </c:pt>
                <c:pt idx="1867">
                  <c:v>3.1</c:v>
                </c:pt>
                <c:pt idx="1868">
                  <c:v>1</c:v>
                </c:pt>
                <c:pt idx="1869">
                  <c:v>4.0999999999999996</c:v>
                </c:pt>
                <c:pt idx="1870">
                  <c:v>3.6</c:v>
                </c:pt>
                <c:pt idx="1871">
                  <c:v>0</c:v>
                </c:pt>
                <c:pt idx="1872">
                  <c:v>3.9</c:v>
                </c:pt>
                <c:pt idx="1873">
                  <c:v>3.1</c:v>
                </c:pt>
                <c:pt idx="1874">
                  <c:v>3.5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3.4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4.5</c:v>
                </c:pt>
                <c:pt idx="1885">
                  <c:v>3.8</c:v>
                </c:pt>
                <c:pt idx="1886">
                  <c:v>4.3</c:v>
                </c:pt>
                <c:pt idx="1887">
                  <c:v>2.8</c:v>
                </c:pt>
                <c:pt idx="1888">
                  <c:v>3.5</c:v>
                </c:pt>
                <c:pt idx="1889">
                  <c:v>4.3</c:v>
                </c:pt>
                <c:pt idx="1890">
                  <c:v>4.0999999999999996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2.4</c:v>
                </c:pt>
                <c:pt idx="1896">
                  <c:v>3.7</c:v>
                </c:pt>
                <c:pt idx="1897">
                  <c:v>2</c:v>
                </c:pt>
                <c:pt idx="1898">
                  <c:v>3.8</c:v>
                </c:pt>
                <c:pt idx="1899">
                  <c:v>2</c:v>
                </c:pt>
                <c:pt idx="1900">
                  <c:v>4.0999999999999996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3</c:v>
                </c:pt>
                <c:pt idx="1905">
                  <c:v>2.8</c:v>
                </c:pt>
                <c:pt idx="1906">
                  <c:v>3.9</c:v>
                </c:pt>
                <c:pt idx="1907">
                  <c:v>0</c:v>
                </c:pt>
                <c:pt idx="1908">
                  <c:v>4.0999999999999996</c:v>
                </c:pt>
                <c:pt idx="1909">
                  <c:v>4.5999999999999996</c:v>
                </c:pt>
                <c:pt idx="1910">
                  <c:v>4.2</c:v>
                </c:pt>
                <c:pt idx="1911">
                  <c:v>2.9</c:v>
                </c:pt>
                <c:pt idx="1912">
                  <c:v>4.4000000000000004</c:v>
                </c:pt>
                <c:pt idx="1913">
                  <c:v>3.6</c:v>
                </c:pt>
                <c:pt idx="1914">
                  <c:v>3.7</c:v>
                </c:pt>
                <c:pt idx="1915">
                  <c:v>4.2</c:v>
                </c:pt>
                <c:pt idx="1916">
                  <c:v>4</c:v>
                </c:pt>
                <c:pt idx="1917">
                  <c:v>3</c:v>
                </c:pt>
                <c:pt idx="1918">
                  <c:v>0</c:v>
                </c:pt>
                <c:pt idx="1919">
                  <c:v>3.4</c:v>
                </c:pt>
                <c:pt idx="1920">
                  <c:v>0</c:v>
                </c:pt>
                <c:pt idx="1921">
                  <c:v>1</c:v>
                </c:pt>
                <c:pt idx="1922">
                  <c:v>3.6</c:v>
                </c:pt>
                <c:pt idx="1923">
                  <c:v>3.6</c:v>
                </c:pt>
                <c:pt idx="1924">
                  <c:v>0</c:v>
                </c:pt>
                <c:pt idx="1925">
                  <c:v>2.7</c:v>
                </c:pt>
                <c:pt idx="1926">
                  <c:v>0</c:v>
                </c:pt>
                <c:pt idx="1927">
                  <c:v>3.8</c:v>
                </c:pt>
                <c:pt idx="1928">
                  <c:v>4.5</c:v>
                </c:pt>
                <c:pt idx="1929">
                  <c:v>0</c:v>
                </c:pt>
                <c:pt idx="1930">
                  <c:v>2</c:v>
                </c:pt>
                <c:pt idx="1931">
                  <c:v>4</c:v>
                </c:pt>
                <c:pt idx="1932">
                  <c:v>2.9</c:v>
                </c:pt>
                <c:pt idx="1933">
                  <c:v>0</c:v>
                </c:pt>
                <c:pt idx="1934">
                  <c:v>0</c:v>
                </c:pt>
                <c:pt idx="1935">
                  <c:v>2.9</c:v>
                </c:pt>
                <c:pt idx="1936">
                  <c:v>3.8</c:v>
                </c:pt>
                <c:pt idx="1937">
                  <c:v>4.5</c:v>
                </c:pt>
                <c:pt idx="1938">
                  <c:v>3.1</c:v>
                </c:pt>
                <c:pt idx="1939">
                  <c:v>3.1</c:v>
                </c:pt>
                <c:pt idx="1940">
                  <c:v>0</c:v>
                </c:pt>
                <c:pt idx="1941">
                  <c:v>3.1</c:v>
                </c:pt>
                <c:pt idx="1942">
                  <c:v>0</c:v>
                </c:pt>
                <c:pt idx="1943">
                  <c:v>3</c:v>
                </c:pt>
                <c:pt idx="1944">
                  <c:v>4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4.2</c:v>
                </c:pt>
                <c:pt idx="1950">
                  <c:v>1.6</c:v>
                </c:pt>
                <c:pt idx="1951">
                  <c:v>2.5</c:v>
                </c:pt>
                <c:pt idx="1952">
                  <c:v>1</c:v>
                </c:pt>
                <c:pt idx="1953">
                  <c:v>3.9</c:v>
                </c:pt>
                <c:pt idx="1954">
                  <c:v>0</c:v>
                </c:pt>
                <c:pt idx="1955">
                  <c:v>0</c:v>
                </c:pt>
                <c:pt idx="1956">
                  <c:v>4.8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4.2</c:v>
                </c:pt>
                <c:pt idx="1961">
                  <c:v>1</c:v>
                </c:pt>
                <c:pt idx="1962">
                  <c:v>1</c:v>
                </c:pt>
                <c:pt idx="1963">
                  <c:v>2.6</c:v>
                </c:pt>
                <c:pt idx="1964">
                  <c:v>2.9</c:v>
                </c:pt>
                <c:pt idx="1965">
                  <c:v>3</c:v>
                </c:pt>
                <c:pt idx="1966">
                  <c:v>3.5</c:v>
                </c:pt>
                <c:pt idx="1967">
                  <c:v>3.7</c:v>
                </c:pt>
                <c:pt idx="1968">
                  <c:v>0</c:v>
                </c:pt>
                <c:pt idx="1969">
                  <c:v>0</c:v>
                </c:pt>
                <c:pt idx="1970">
                  <c:v>3.1</c:v>
                </c:pt>
                <c:pt idx="1971">
                  <c:v>4</c:v>
                </c:pt>
                <c:pt idx="1972">
                  <c:v>4.3</c:v>
                </c:pt>
                <c:pt idx="1973">
                  <c:v>3.6</c:v>
                </c:pt>
                <c:pt idx="1974">
                  <c:v>0</c:v>
                </c:pt>
                <c:pt idx="1975">
                  <c:v>3.8</c:v>
                </c:pt>
                <c:pt idx="1976">
                  <c:v>4</c:v>
                </c:pt>
                <c:pt idx="1977">
                  <c:v>3.6</c:v>
                </c:pt>
                <c:pt idx="1978">
                  <c:v>4</c:v>
                </c:pt>
                <c:pt idx="1979">
                  <c:v>0</c:v>
                </c:pt>
                <c:pt idx="1980">
                  <c:v>2</c:v>
                </c:pt>
                <c:pt idx="1981">
                  <c:v>3.8</c:v>
                </c:pt>
                <c:pt idx="1982">
                  <c:v>4.5</c:v>
                </c:pt>
                <c:pt idx="1983">
                  <c:v>3.1</c:v>
                </c:pt>
                <c:pt idx="1984">
                  <c:v>0</c:v>
                </c:pt>
                <c:pt idx="1985">
                  <c:v>3.5</c:v>
                </c:pt>
                <c:pt idx="1986">
                  <c:v>0</c:v>
                </c:pt>
                <c:pt idx="1987">
                  <c:v>3.7</c:v>
                </c:pt>
                <c:pt idx="1988">
                  <c:v>4</c:v>
                </c:pt>
                <c:pt idx="1989">
                  <c:v>3.7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5</c:v>
                </c:pt>
                <c:pt idx="1995">
                  <c:v>0</c:v>
                </c:pt>
                <c:pt idx="1996">
                  <c:v>2.7</c:v>
                </c:pt>
                <c:pt idx="1997">
                  <c:v>3</c:v>
                </c:pt>
                <c:pt idx="1998">
                  <c:v>4.0999999999999996</c:v>
                </c:pt>
                <c:pt idx="1999">
                  <c:v>3.7</c:v>
                </c:pt>
                <c:pt idx="2000">
                  <c:v>4.5</c:v>
                </c:pt>
                <c:pt idx="2001">
                  <c:v>0</c:v>
                </c:pt>
                <c:pt idx="2002">
                  <c:v>4.4000000000000004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2.2000000000000002</c:v>
                </c:pt>
                <c:pt idx="2007">
                  <c:v>3.6</c:v>
                </c:pt>
                <c:pt idx="2008">
                  <c:v>3.8</c:v>
                </c:pt>
                <c:pt idx="2009">
                  <c:v>4</c:v>
                </c:pt>
                <c:pt idx="2010">
                  <c:v>0</c:v>
                </c:pt>
                <c:pt idx="2011">
                  <c:v>0</c:v>
                </c:pt>
                <c:pt idx="2012">
                  <c:v>4.0999999999999996</c:v>
                </c:pt>
                <c:pt idx="2013">
                  <c:v>3.9</c:v>
                </c:pt>
                <c:pt idx="2014">
                  <c:v>4.5999999999999996</c:v>
                </c:pt>
                <c:pt idx="2015">
                  <c:v>4</c:v>
                </c:pt>
                <c:pt idx="2016">
                  <c:v>3</c:v>
                </c:pt>
                <c:pt idx="2017">
                  <c:v>2.7</c:v>
                </c:pt>
                <c:pt idx="2018">
                  <c:v>2.6</c:v>
                </c:pt>
                <c:pt idx="2019">
                  <c:v>3</c:v>
                </c:pt>
                <c:pt idx="2020">
                  <c:v>3</c:v>
                </c:pt>
                <c:pt idx="2021">
                  <c:v>3.7</c:v>
                </c:pt>
                <c:pt idx="2022">
                  <c:v>0</c:v>
                </c:pt>
                <c:pt idx="2023">
                  <c:v>4</c:v>
                </c:pt>
                <c:pt idx="2024">
                  <c:v>4.0999999999999996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3.8</c:v>
                </c:pt>
                <c:pt idx="2028">
                  <c:v>3.6</c:v>
                </c:pt>
                <c:pt idx="2029">
                  <c:v>2</c:v>
                </c:pt>
                <c:pt idx="2030">
                  <c:v>3.7</c:v>
                </c:pt>
                <c:pt idx="2031">
                  <c:v>2.5</c:v>
                </c:pt>
                <c:pt idx="2032">
                  <c:v>0</c:v>
                </c:pt>
                <c:pt idx="2033">
                  <c:v>0</c:v>
                </c:pt>
                <c:pt idx="2034">
                  <c:v>4.2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3.8</c:v>
                </c:pt>
                <c:pt idx="2039">
                  <c:v>3.6</c:v>
                </c:pt>
                <c:pt idx="2040">
                  <c:v>3</c:v>
                </c:pt>
                <c:pt idx="2041">
                  <c:v>0</c:v>
                </c:pt>
                <c:pt idx="2042">
                  <c:v>4</c:v>
                </c:pt>
                <c:pt idx="2043">
                  <c:v>4.3</c:v>
                </c:pt>
                <c:pt idx="2044">
                  <c:v>0</c:v>
                </c:pt>
                <c:pt idx="2045">
                  <c:v>3.9</c:v>
                </c:pt>
                <c:pt idx="2046">
                  <c:v>0</c:v>
                </c:pt>
                <c:pt idx="2047">
                  <c:v>4</c:v>
                </c:pt>
                <c:pt idx="2048">
                  <c:v>3.5</c:v>
                </c:pt>
                <c:pt idx="2049">
                  <c:v>0</c:v>
                </c:pt>
                <c:pt idx="2050">
                  <c:v>0</c:v>
                </c:pt>
                <c:pt idx="2051">
                  <c:v>4.4000000000000004</c:v>
                </c:pt>
                <c:pt idx="2052">
                  <c:v>3.3</c:v>
                </c:pt>
                <c:pt idx="2053">
                  <c:v>1.7</c:v>
                </c:pt>
                <c:pt idx="2054">
                  <c:v>1</c:v>
                </c:pt>
                <c:pt idx="2055">
                  <c:v>3.7</c:v>
                </c:pt>
                <c:pt idx="2056">
                  <c:v>4.3</c:v>
                </c:pt>
                <c:pt idx="2057">
                  <c:v>0</c:v>
                </c:pt>
                <c:pt idx="2058">
                  <c:v>3.3</c:v>
                </c:pt>
                <c:pt idx="2059">
                  <c:v>0</c:v>
                </c:pt>
                <c:pt idx="2060">
                  <c:v>0</c:v>
                </c:pt>
                <c:pt idx="2061">
                  <c:v>3.7</c:v>
                </c:pt>
                <c:pt idx="2062">
                  <c:v>0</c:v>
                </c:pt>
                <c:pt idx="2063">
                  <c:v>3.9</c:v>
                </c:pt>
                <c:pt idx="2064">
                  <c:v>3.7</c:v>
                </c:pt>
                <c:pt idx="2065">
                  <c:v>2.5</c:v>
                </c:pt>
                <c:pt idx="2066">
                  <c:v>0</c:v>
                </c:pt>
                <c:pt idx="2067">
                  <c:v>2.6</c:v>
                </c:pt>
                <c:pt idx="2068">
                  <c:v>3.8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3.7</c:v>
                </c:pt>
                <c:pt idx="2075">
                  <c:v>4.3</c:v>
                </c:pt>
                <c:pt idx="2076">
                  <c:v>2.8</c:v>
                </c:pt>
                <c:pt idx="2077">
                  <c:v>4</c:v>
                </c:pt>
                <c:pt idx="2078">
                  <c:v>4.4000000000000004</c:v>
                </c:pt>
                <c:pt idx="2079">
                  <c:v>0</c:v>
                </c:pt>
                <c:pt idx="2080">
                  <c:v>2.9</c:v>
                </c:pt>
                <c:pt idx="2081">
                  <c:v>3.7</c:v>
                </c:pt>
                <c:pt idx="2082">
                  <c:v>0</c:v>
                </c:pt>
                <c:pt idx="2083">
                  <c:v>4.7</c:v>
                </c:pt>
                <c:pt idx="2084">
                  <c:v>3.2</c:v>
                </c:pt>
                <c:pt idx="2085">
                  <c:v>0</c:v>
                </c:pt>
                <c:pt idx="2086">
                  <c:v>2.5</c:v>
                </c:pt>
                <c:pt idx="2087">
                  <c:v>0</c:v>
                </c:pt>
                <c:pt idx="2088">
                  <c:v>0</c:v>
                </c:pt>
                <c:pt idx="2089">
                  <c:v>3.9</c:v>
                </c:pt>
                <c:pt idx="2090">
                  <c:v>0</c:v>
                </c:pt>
                <c:pt idx="2091">
                  <c:v>4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4.2</c:v>
                </c:pt>
                <c:pt idx="2096">
                  <c:v>2.6</c:v>
                </c:pt>
                <c:pt idx="2097">
                  <c:v>2.5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3.9</c:v>
                </c:pt>
                <c:pt idx="2102">
                  <c:v>3.6</c:v>
                </c:pt>
                <c:pt idx="2103">
                  <c:v>0</c:v>
                </c:pt>
                <c:pt idx="2104">
                  <c:v>4.0999999999999996</c:v>
                </c:pt>
                <c:pt idx="2105">
                  <c:v>0</c:v>
                </c:pt>
                <c:pt idx="2106">
                  <c:v>4.5999999999999996</c:v>
                </c:pt>
                <c:pt idx="2107">
                  <c:v>3</c:v>
                </c:pt>
                <c:pt idx="2108">
                  <c:v>5</c:v>
                </c:pt>
                <c:pt idx="2109">
                  <c:v>0</c:v>
                </c:pt>
                <c:pt idx="2110">
                  <c:v>0</c:v>
                </c:pt>
                <c:pt idx="2111">
                  <c:v>3</c:v>
                </c:pt>
                <c:pt idx="2112">
                  <c:v>3.6</c:v>
                </c:pt>
                <c:pt idx="2113">
                  <c:v>3.8</c:v>
                </c:pt>
                <c:pt idx="2114">
                  <c:v>4.0999999999999996</c:v>
                </c:pt>
                <c:pt idx="2115">
                  <c:v>0</c:v>
                </c:pt>
                <c:pt idx="2116">
                  <c:v>0</c:v>
                </c:pt>
                <c:pt idx="2117">
                  <c:v>4.2</c:v>
                </c:pt>
                <c:pt idx="2118">
                  <c:v>3.1</c:v>
                </c:pt>
                <c:pt idx="2119">
                  <c:v>2.8</c:v>
                </c:pt>
                <c:pt idx="2120">
                  <c:v>3.4</c:v>
                </c:pt>
                <c:pt idx="2121">
                  <c:v>5</c:v>
                </c:pt>
                <c:pt idx="2122">
                  <c:v>3.7</c:v>
                </c:pt>
                <c:pt idx="2123">
                  <c:v>3.4</c:v>
                </c:pt>
                <c:pt idx="2124">
                  <c:v>0</c:v>
                </c:pt>
                <c:pt idx="2125">
                  <c:v>0</c:v>
                </c:pt>
                <c:pt idx="2126">
                  <c:v>3.4</c:v>
                </c:pt>
                <c:pt idx="2127">
                  <c:v>0</c:v>
                </c:pt>
                <c:pt idx="2128">
                  <c:v>4.3</c:v>
                </c:pt>
                <c:pt idx="2129">
                  <c:v>3.7</c:v>
                </c:pt>
                <c:pt idx="2130">
                  <c:v>3.6</c:v>
                </c:pt>
                <c:pt idx="2131">
                  <c:v>4.0999999999999996</c:v>
                </c:pt>
                <c:pt idx="2132">
                  <c:v>3.5</c:v>
                </c:pt>
                <c:pt idx="2133">
                  <c:v>3.5</c:v>
                </c:pt>
                <c:pt idx="2134">
                  <c:v>1</c:v>
                </c:pt>
                <c:pt idx="2135">
                  <c:v>0</c:v>
                </c:pt>
                <c:pt idx="2136">
                  <c:v>2.7</c:v>
                </c:pt>
                <c:pt idx="2137">
                  <c:v>1.9</c:v>
                </c:pt>
                <c:pt idx="2138">
                  <c:v>4.3</c:v>
                </c:pt>
                <c:pt idx="2139">
                  <c:v>1</c:v>
                </c:pt>
                <c:pt idx="2140">
                  <c:v>0</c:v>
                </c:pt>
                <c:pt idx="2141">
                  <c:v>2.5</c:v>
                </c:pt>
                <c:pt idx="2142">
                  <c:v>0</c:v>
                </c:pt>
                <c:pt idx="2143">
                  <c:v>2.9</c:v>
                </c:pt>
                <c:pt idx="2144">
                  <c:v>4.3</c:v>
                </c:pt>
                <c:pt idx="2145">
                  <c:v>3.4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2.8</c:v>
                </c:pt>
                <c:pt idx="2151">
                  <c:v>3.9</c:v>
                </c:pt>
                <c:pt idx="2152">
                  <c:v>0</c:v>
                </c:pt>
                <c:pt idx="2153">
                  <c:v>3.1</c:v>
                </c:pt>
                <c:pt idx="2154">
                  <c:v>5</c:v>
                </c:pt>
                <c:pt idx="2155">
                  <c:v>0</c:v>
                </c:pt>
                <c:pt idx="2156">
                  <c:v>2.5</c:v>
                </c:pt>
                <c:pt idx="2157">
                  <c:v>4</c:v>
                </c:pt>
                <c:pt idx="2158">
                  <c:v>3.3</c:v>
                </c:pt>
                <c:pt idx="2159">
                  <c:v>2.2000000000000002</c:v>
                </c:pt>
                <c:pt idx="2160">
                  <c:v>3.9</c:v>
                </c:pt>
                <c:pt idx="2161">
                  <c:v>4.0999999999999996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3</c:v>
                </c:pt>
                <c:pt idx="2166">
                  <c:v>3</c:v>
                </c:pt>
                <c:pt idx="2167">
                  <c:v>3.3</c:v>
                </c:pt>
                <c:pt idx="2168">
                  <c:v>3.7</c:v>
                </c:pt>
                <c:pt idx="2169">
                  <c:v>3.8</c:v>
                </c:pt>
                <c:pt idx="2170">
                  <c:v>0</c:v>
                </c:pt>
                <c:pt idx="2171">
                  <c:v>3.6</c:v>
                </c:pt>
                <c:pt idx="2172">
                  <c:v>0</c:v>
                </c:pt>
                <c:pt idx="2173">
                  <c:v>2.2999999999999998</c:v>
                </c:pt>
                <c:pt idx="2174">
                  <c:v>3.9</c:v>
                </c:pt>
                <c:pt idx="2175">
                  <c:v>3.6</c:v>
                </c:pt>
                <c:pt idx="2176">
                  <c:v>0</c:v>
                </c:pt>
                <c:pt idx="2177">
                  <c:v>4.3</c:v>
                </c:pt>
                <c:pt idx="2178">
                  <c:v>1</c:v>
                </c:pt>
                <c:pt idx="2179">
                  <c:v>0</c:v>
                </c:pt>
                <c:pt idx="2180">
                  <c:v>3.6</c:v>
                </c:pt>
                <c:pt idx="2181">
                  <c:v>3.6</c:v>
                </c:pt>
                <c:pt idx="2182">
                  <c:v>4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3.9</c:v>
                </c:pt>
                <c:pt idx="2194">
                  <c:v>3.8</c:v>
                </c:pt>
                <c:pt idx="2195">
                  <c:v>3.6</c:v>
                </c:pt>
                <c:pt idx="2196">
                  <c:v>3.5</c:v>
                </c:pt>
                <c:pt idx="2197">
                  <c:v>3.8</c:v>
                </c:pt>
                <c:pt idx="2198">
                  <c:v>0</c:v>
                </c:pt>
                <c:pt idx="2199">
                  <c:v>3.8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</c:v>
                </c:pt>
                <c:pt idx="2205">
                  <c:v>0</c:v>
                </c:pt>
                <c:pt idx="2206">
                  <c:v>3.2</c:v>
                </c:pt>
                <c:pt idx="2207">
                  <c:v>3.7</c:v>
                </c:pt>
                <c:pt idx="2208">
                  <c:v>4.5999999999999996</c:v>
                </c:pt>
                <c:pt idx="2209">
                  <c:v>4.5</c:v>
                </c:pt>
                <c:pt idx="2210">
                  <c:v>4.3</c:v>
                </c:pt>
                <c:pt idx="2211">
                  <c:v>3.8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3.6</c:v>
                </c:pt>
                <c:pt idx="2216">
                  <c:v>4.0999999999999996</c:v>
                </c:pt>
                <c:pt idx="2217">
                  <c:v>4.4000000000000004</c:v>
                </c:pt>
                <c:pt idx="2218">
                  <c:v>0</c:v>
                </c:pt>
                <c:pt idx="2219">
                  <c:v>3.4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3.7</c:v>
                </c:pt>
                <c:pt idx="2224">
                  <c:v>1.8</c:v>
                </c:pt>
                <c:pt idx="2225">
                  <c:v>3.1</c:v>
                </c:pt>
                <c:pt idx="2226">
                  <c:v>0</c:v>
                </c:pt>
                <c:pt idx="2227">
                  <c:v>3.7</c:v>
                </c:pt>
                <c:pt idx="2228">
                  <c:v>4</c:v>
                </c:pt>
                <c:pt idx="2229">
                  <c:v>4.4000000000000004</c:v>
                </c:pt>
                <c:pt idx="2230">
                  <c:v>3.9</c:v>
                </c:pt>
                <c:pt idx="2231">
                  <c:v>0</c:v>
                </c:pt>
                <c:pt idx="2232">
                  <c:v>4.2</c:v>
                </c:pt>
                <c:pt idx="2233">
                  <c:v>3.1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3.9</c:v>
                </c:pt>
                <c:pt idx="2241">
                  <c:v>0</c:v>
                </c:pt>
                <c:pt idx="2242">
                  <c:v>3.6</c:v>
                </c:pt>
                <c:pt idx="2243">
                  <c:v>3.9</c:v>
                </c:pt>
                <c:pt idx="2244">
                  <c:v>4.4000000000000004</c:v>
                </c:pt>
                <c:pt idx="2245">
                  <c:v>3.1</c:v>
                </c:pt>
                <c:pt idx="2246">
                  <c:v>0</c:v>
                </c:pt>
                <c:pt idx="2247">
                  <c:v>4.3</c:v>
                </c:pt>
                <c:pt idx="2248">
                  <c:v>3.5</c:v>
                </c:pt>
                <c:pt idx="2249">
                  <c:v>3.3</c:v>
                </c:pt>
                <c:pt idx="2250">
                  <c:v>3.3</c:v>
                </c:pt>
                <c:pt idx="2251">
                  <c:v>4.0999999999999996</c:v>
                </c:pt>
                <c:pt idx="2252">
                  <c:v>4.5</c:v>
                </c:pt>
                <c:pt idx="2253">
                  <c:v>4</c:v>
                </c:pt>
                <c:pt idx="2254">
                  <c:v>5</c:v>
                </c:pt>
                <c:pt idx="2255">
                  <c:v>0</c:v>
                </c:pt>
                <c:pt idx="2256">
                  <c:v>4.4000000000000004</c:v>
                </c:pt>
                <c:pt idx="2257">
                  <c:v>1</c:v>
                </c:pt>
                <c:pt idx="2258">
                  <c:v>3.1</c:v>
                </c:pt>
                <c:pt idx="2259">
                  <c:v>4.7</c:v>
                </c:pt>
                <c:pt idx="2260">
                  <c:v>2.8</c:v>
                </c:pt>
                <c:pt idx="2261">
                  <c:v>0</c:v>
                </c:pt>
                <c:pt idx="2262">
                  <c:v>0</c:v>
                </c:pt>
                <c:pt idx="2263">
                  <c:v>2.9</c:v>
                </c:pt>
                <c:pt idx="2264">
                  <c:v>3.2</c:v>
                </c:pt>
                <c:pt idx="2265">
                  <c:v>0</c:v>
                </c:pt>
                <c:pt idx="2266">
                  <c:v>4.3</c:v>
                </c:pt>
                <c:pt idx="2267">
                  <c:v>3.3</c:v>
                </c:pt>
                <c:pt idx="2268">
                  <c:v>0</c:v>
                </c:pt>
                <c:pt idx="2269">
                  <c:v>0</c:v>
                </c:pt>
                <c:pt idx="2270">
                  <c:v>4.2</c:v>
                </c:pt>
                <c:pt idx="2271">
                  <c:v>2.7</c:v>
                </c:pt>
                <c:pt idx="2272">
                  <c:v>3.7</c:v>
                </c:pt>
                <c:pt idx="2273">
                  <c:v>5</c:v>
                </c:pt>
                <c:pt idx="2274">
                  <c:v>3.8</c:v>
                </c:pt>
                <c:pt idx="2275">
                  <c:v>3.9</c:v>
                </c:pt>
                <c:pt idx="2276">
                  <c:v>0</c:v>
                </c:pt>
                <c:pt idx="2277">
                  <c:v>0</c:v>
                </c:pt>
                <c:pt idx="2278">
                  <c:v>3.6</c:v>
                </c:pt>
                <c:pt idx="2279">
                  <c:v>4</c:v>
                </c:pt>
                <c:pt idx="2280">
                  <c:v>0</c:v>
                </c:pt>
                <c:pt idx="2281">
                  <c:v>5</c:v>
                </c:pt>
                <c:pt idx="2282">
                  <c:v>5</c:v>
                </c:pt>
                <c:pt idx="2283">
                  <c:v>3.9</c:v>
                </c:pt>
                <c:pt idx="2284">
                  <c:v>0</c:v>
                </c:pt>
                <c:pt idx="2285">
                  <c:v>4.0999999999999996</c:v>
                </c:pt>
                <c:pt idx="2286">
                  <c:v>2</c:v>
                </c:pt>
                <c:pt idx="2287">
                  <c:v>4.5</c:v>
                </c:pt>
                <c:pt idx="2288">
                  <c:v>0</c:v>
                </c:pt>
                <c:pt idx="2289">
                  <c:v>0</c:v>
                </c:pt>
                <c:pt idx="2290">
                  <c:v>3.2</c:v>
                </c:pt>
                <c:pt idx="2291">
                  <c:v>0</c:v>
                </c:pt>
                <c:pt idx="2292">
                  <c:v>0</c:v>
                </c:pt>
                <c:pt idx="2293">
                  <c:v>4.5999999999999996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3.8</c:v>
                </c:pt>
                <c:pt idx="2298">
                  <c:v>2.9</c:v>
                </c:pt>
                <c:pt idx="2299">
                  <c:v>0</c:v>
                </c:pt>
                <c:pt idx="2300">
                  <c:v>4.4000000000000004</c:v>
                </c:pt>
                <c:pt idx="2301">
                  <c:v>3.8</c:v>
                </c:pt>
                <c:pt idx="2302">
                  <c:v>4.5999999999999996</c:v>
                </c:pt>
                <c:pt idx="2303">
                  <c:v>4.2</c:v>
                </c:pt>
                <c:pt idx="2304">
                  <c:v>3.3</c:v>
                </c:pt>
                <c:pt idx="2305">
                  <c:v>4.0999999999999996</c:v>
                </c:pt>
                <c:pt idx="2306">
                  <c:v>0</c:v>
                </c:pt>
                <c:pt idx="2307">
                  <c:v>4.3</c:v>
                </c:pt>
                <c:pt idx="2308">
                  <c:v>5</c:v>
                </c:pt>
                <c:pt idx="2309">
                  <c:v>4.0999999999999996</c:v>
                </c:pt>
                <c:pt idx="2310">
                  <c:v>3.4</c:v>
                </c:pt>
                <c:pt idx="2311">
                  <c:v>3.7</c:v>
                </c:pt>
                <c:pt idx="2312">
                  <c:v>2.6</c:v>
                </c:pt>
                <c:pt idx="2313">
                  <c:v>4.3</c:v>
                </c:pt>
                <c:pt idx="2314">
                  <c:v>4.4000000000000004</c:v>
                </c:pt>
                <c:pt idx="2315">
                  <c:v>0</c:v>
                </c:pt>
                <c:pt idx="2316">
                  <c:v>3.7</c:v>
                </c:pt>
                <c:pt idx="2317">
                  <c:v>4</c:v>
                </c:pt>
                <c:pt idx="2318">
                  <c:v>0</c:v>
                </c:pt>
                <c:pt idx="2319">
                  <c:v>4</c:v>
                </c:pt>
                <c:pt idx="2320">
                  <c:v>3</c:v>
                </c:pt>
                <c:pt idx="2321">
                  <c:v>4.4000000000000004</c:v>
                </c:pt>
                <c:pt idx="2322">
                  <c:v>5</c:v>
                </c:pt>
                <c:pt idx="2323">
                  <c:v>3.6</c:v>
                </c:pt>
                <c:pt idx="2324">
                  <c:v>4.2</c:v>
                </c:pt>
                <c:pt idx="2325">
                  <c:v>4.2</c:v>
                </c:pt>
                <c:pt idx="2326">
                  <c:v>0</c:v>
                </c:pt>
                <c:pt idx="2327">
                  <c:v>4.5999999999999996</c:v>
                </c:pt>
                <c:pt idx="2328">
                  <c:v>4.0999999999999996</c:v>
                </c:pt>
                <c:pt idx="2329">
                  <c:v>4.4000000000000004</c:v>
                </c:pt>
                <c:pt idx="2330">
                  <c:v>0</c:v>
                </c:pt>
                <c:pt idx="2331">
                  <c:v>3</c:v>
                </c:pt>
                <c:pt idx="2332">
                  <c:v>4.4000000000000004</c:v>
                </c:pt>
                <c:pt idx="2333">
                  <c:v>0</c:v>
                </c:pt>
                <c:pt idx="2334">
                  <c:v>4.2</c:v>
                </c:pt>
                <c:pt idx="2335">
                  <c:v>3.8</c:v>
                </c:pt>
                <c:pt idx="2336">
                  <c:v>0</c:v>
                </c:pt>
                <c:pt idx="2337">
                  <c:v>3.4</c:v>
                </c:pt>
                <c:pt idx="2338">
                  <c:v>0</c:v>
                </c:pt>
                <c:pt idx="2339">
                  <c:v>3.7</c:v>
                </c:pt>
                <c:pt idx="2340">
                  <c:v>3.1</c:v>
                </c:pt>
                <c:pt idx="2341">
                  <c:v>4.5</c:v>
                </c:pt>
                <c:pt idx="2342">
                  <c:v>4.5</c:v>
                </c:pt>
                <c:pt idx="2343">
                  <c:v>4.7</c:v>
                </c:pt>
                <c:pt idx="2344">
                  <c:v>4</c:v>
                </c:pt>
                <c:pt idx="2345">
                  <c:v>0</c:v>
                </c:pt>
                <c:pt idx="2346">
                  <c:v>4.2</c:v>
                </c:pt>
                <c:pt idx="2347">
                  <c:v>4.5</c:v>
                </c:pt>
                <c:pt idx="2348">
                  <c:v>0</c:v>
                </c:pt>
                <c:pt idx="2349">
                  <c:v>4.7</c:v>
                </c:pt>
                <c:pt idx="2350">
                  <c:v>4.2</c:v>
                </c:pt>
                <c:pt idx="2351">
                  <c:v>3.7</c:v>
                </c:pt>
                <c:pt idx="2352">
                  <c:v>3.5</c:v>
                </c:pt>
                <c:pt idx="2353">
                  <c:v>3.6</c:v>
                </c:pt>
                <c:pt idx="2354">
                  <c:v>5</c:v>
                </c:pt>
                <c:pt idx="2355">
                  <c:v>0</c:v>
                </c:pt>
                <c:pt idx="2356">
                  <c:v>3.7</c:v>
                </c:pt>
                <c:pt idx="2357">
                  <c:v>4.2</c:v>
                </c:pt>
                <c:pt idx="2358">
                  <c:v>2.2999999999999998</c:v>
                </c:pt>
                <c:pt idx="2359">
                  <c:v>3.1</c:v>
                </c:pt>
                <c:pt idx="2360">
                  <c:v>4.7</c:v>
                </c:pt>
                <c:pt idx="2361">
                  <c:v>4</c:v>
                </c:pt>
                <c:pt idx="2362">
                  <c:v>2.8</c:v>
                </c:pt>
                <c:pt idx="2363">
                  <c:v>4</c:v>
                </c:pt>
                <c:pt idx="2364">
                  <c:v>3.9</c:v>
                </c:pt>
                <c:pt idx="2365">
                  <c:v>0</c:v>
                </c:pt>
                <c:pt idx="2366">
                  <c:v>3.5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4.4000000000000004</c:v>
                </c:pt>
                <c:pt idx="2370">
                  <c:v>2.5</c:v>
                </c:pt>
                <c:pt idx="2371">
                  <c:v>3.8</c:v>
                </c:pt>
                <c:pt idx="2372">
                  <c:v>4.0999999999999996</c:v>
                </c:pt>
                <c:pt idx="2373">
                  <c:v>4.2</c:v>
                </c:pt>
                <c:pt idx="2374">
                  <c:v>4.5</c:v>
                </c:pt>
                <c:pt idx="2375">
                  <c:v>3.7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2.9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3.5</c:v>
                </c:pt>
                <c:pt idx="2385">
                  <c:v>0</c:v>
                </c:pt>
                <c:pt idx="2386">
                  <c:v>4.0999999999999996</c:v>
                </c:pt>
                <c:pt idx="2387">
                  <c:v>0</c:v>
                </c:pt>
                <c:pt idx="2388">
                  <c:v>4.7</c:v>
                </c:pt>
                <c:pt idx="2389">
                  <c:v>0</c:v>
                </c:pt>
                <c:pt idx="2390">
                  <c:v>4.5999999999999996</c:v>
                </c:pt>
                <c:pt idx="2391">
                  <c:v>4.5</c:v>
                </c:pt>
                <c:pt idx="2392">
                  <c:v>0</c:v>
                </c:pt>
                <c:pt idx="2393">
                  <c:v>0</c:v>
                </c:pt>
                <c:pt idx="2394">
                  <c:v>4.2</c:v>
                </c:pt>
                <c:pt idx="2395">
                  <c:v>3.6</c:v>
                </c:pt>
                <c:pt idx="2396">
                  <c:v>3</c:v>
                </c:pt>
                <c:pt idx="2397">
                  <c:v>0</c:v>
                </c:pt>
                <c:pt idx="2398">
                  <c:v>3.7</c:v>
                </c:pt>
                <c:pt idx="2399">
                  <c:v>3.9</c:v>
                </c:pt>
                <c:pt idx="2400">
                  <c:v>0</c:v>
                </c:pt>
                <c:pt idx="2401">
                  <c:v>3.7</c:v>
                </c:pt>
                <c:pt idx="2402">
                  <c:v>3.6</c:v>
                </c:pt>
                <c:pt idx="2403">
                  <c:v>4.3</c:v>
                </c:pt>
                <c:pt idx="2404">
                  <c:v>4.5</c:v>
                </c:pt>
                <c:pt idx="2405">
                  <c:v>4.5</c:v>
                </c:pt>
                <c:pt idx="2406">
                  <c:v>3.6</c:v>
                </c:pt>
                <c:pt idx="2407">
                  <c:v>4.4000000000000004</c:v>
                </c:pt>
                <c:pt idx="2408">
                  <c:v>4.2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4.5</c:v>
                </c:pt>
                <c:pt idx="2413">
                  <c:v>0</c:v>
                </c:pt>
                <c:pt idx="2414">
                  <c:v>4.4000000000000004</c:v>
                </c:pt>
                <c:pt idx="2415">
                  <c:v>0</c:v>
                </c:pt>
                <c:pt idx="2416">
                  <c:v>0</c:v>
                </c:pt>
                <c:pt idx="2417">
                  <c:v>4.2</c:v>
                </c:pt>
                <c:pt idx="2418">
                  <c:v>0</c:v>
                </c:pt>
                <c:pt idx="2419">
                  <c:v>2.7</c:v>
                </c:pt>
                <c:pt idx="2420">
                  <c:v>4</c:v>
                </c:pt>
                <c:pt idx="2421">
                  <c:v>4.2</c:v>
                </c:pt>
                <c:pt idx="2422">
                  <c:v>0</c:v>
                </c:pt>
                <c:pt idx="2423">
                  <c:v>5</c:v>
                </c:pt>
                <c:pt idx="2424">
                  <c:v>0</c:v>
                </c:pt>
                <c:pt idx="2425">
                  <c:v>4.4000000000000004</c:v>
                </c:pt>
                <c:pt idx="2426">
                  <c:v>0</c:v>
                </c:pt>
                <c:pt idx="2427">
                  <c:v>3.5</c:v>
                </c:pt>
                <c:pt idx="2428">
                  <c:v>5</c:v>
                </c:pt>
                <c:pt idx="2429">
                  <c:v>4.2</c:v>
                </c:pt>
                <c:pt idx="2430">
                  <c:v>0</c:v>
                </c:pt>
                <c:pt idx="2431">
                  <c:v>3.5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4.3</c:v>
                </c:pt>
                <c:pt idx="2436">
                  <c:v>0</c:v>
                </c:pt>
                <c:pt idx="2437">
                  <c:v>4.2</c:v>
                </c:pt>
                <c:pt idx="2438">
                  <c:v>2.8</c:v>
                </c:pt>
                <c:pt idx="2439">
                  <c:v>0</c:v>
                </c:pt>
                <c:pt idx="2440">
                  <c:v>3.8</c:v>
                </c:pt>
                <c:pt idx="2441">
                  <c:v>5</c:v>
                </c:pt>
                <c:pt idx="2442">
                  <c:v>4.2</c:v>
                </c:pt>
                <c:pt idx="2443">
                  <c:v>3.8</c:v>
                </c:pt>
                <c:pt idx="2444">
                  <c:v>4.3</c:v>
                </c:pt>
                <c:pt idx="2445">
                  <c:v>0</c:v>
                </c:pt>
                <c:pt idx="2446">
                  <c:v>3.8</c:v>
                </c:pt>
                <c:pt idx="2447">
                  <c:v>4.5</c:v>
                </c:pt>
                <c:pt idx="2448">
                  <c:v>0</c:v>
                </c:pt>
                <c:pt idx="2449">
                  <c:v>0</c:v>
                </c:pt>
                <c:pt idx="2450">
                  <c:v>3.8</c:v>
                </c:pt>
                <c:pt idx="2451">
                  <c:v>4.4000000000000004</c:v>
                </c:pt>
                <c:pt idx="2452">
                  <c:v>3.6</c:v>
                </c:pt>
                <c:pt idx="2453">
                  <c:v>4.4000000000000004</c:v>
                </c:pt>
                <c:pt idx="2454">
                  <c:v>0</c:v>
                </c:pt>
                <c:pt idx="2455">
                  <c:v>3.4</c:v>
                </c:pt>
                <c:pt idx="2456">
                  <c:v>0</c:v>
                </c:pt>
                <c:pt idx="2457">
                  <c:v>0</c:v>
                </c:pt>
                <c:pt idx="2458">
                  <c:v>3.5</c:v>
                </c:pt>
                <c:pt idx="2459">
                  <c:v>3.9</c:v>
                </c:pt>
                <c:pt idx="2460">
                  <c:v>0</c:v>
                </c:pt>
                <c:pt idx="2461">
                  <c:v>4.5</c:v>
                </c:pt>
                <c:pt idx="2462">
                  <c:v>3.5</c:v>
                </c:pt>
                <c:pt idx="2463">
                  <c:v>4.3</c:v>
                </c:pt>
                <c:pt idx="2464">
                  <c:v>0</c:v>
                </c:pt>
                <c:pt idx="2465">
                  <c:v>5</c:v>
                </c:pt>
                <c:pt idx="2466">
                  <c:v>4.4000000000000004</c:v>
                </c:pt>
                <c:pt idx="2467">
                  <c:v>3.3</c:v>
                </c:pt>
                <c:pt idx="2468">
                  <c:v>3.7</c:v>
                </c:pt>
                <c:pt idx="2469">
                  <c:v>0</c:v>
                </c:pt>
                <c:pt idx="2470">
                  <c:v>4.4000000000000004</c:v>
                </c:pt>
                <c:pt idx="2471">
                  <c:v>4.2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4.0999999999999996</c:v>
                </c:pt>
                <c:pt idx="2476">
                  <c:v>3.7</c:v>
                </c:pt>
                <c:pt idx="2477">
                  <c:v>3.6</c:v>
                </c:pt>
                <c:pt idx="2478">
                  <c:v>0</c:v>
                </c:pt>
                <c:pt idx="2479">
                  <c:v>4.5999999999999996</c:v>
                </c:pt>
                <c:pt idx="2480">
                  <c:v>4</c:v>
                </c:pt>
                <c:pt idx="2481">
                  <c:v>4.4000000000000004</c:v>
                </c:pt>
                <c:pt idx="2482">
                  <c:v>4.2</c:v>
                </c:pt>
                <c:pt idx="2483">
                  <c:v>4.4000000000000004</c:v>
                </c:pt>
                <c:pt idx="2484">
                  <c:v>4.5</c:v>
                </c:pt>
                <c:pt idx="2485">
                  <c:v>4</c:v>
                </c:pt>
                <c:pt idx="2486">
                  <c:v>3.7</c:v>
                </c:pt>
                <c:pt idx="2487">
                  <c:v>4.0999999999999996</c:v>
                </c:pt>
                <c:pt idx="2488">
                  <c:v>4.0999999999999996</c:v>
                </c:pt>
                <c:pt idx="2489">
                  <c:v>2.6</c:v>
                </c:pt>
                <c:pt idx="2490">
                  <c:v>4.2</c:v>
                </c:pt>
                <c:pt idx="2491">
                  <c:v>4.0999999999999996</c:v>
                </c:pt>
                <c:pt idx="2492">
                  <c:v>3</c:v>
                </c:pt>
                <c:pt idx="2493">
                  <c:v>4.4000000000000004</c:v>
                </c:pt>
                <c:pt idx="2494">
                  <c:v>4</c:v>
                </c:pt>
                <c:pt idx="2495">
                  <c:v>3.7</c:v>
                </c:pt>
                <c:pt idx="2496">
                  <c:v>4.3</c:v>
                </c:pt>
                <c:pt idx="2497">
                  <c:v>0</c:v>
                </c:pt>
                <c:pt idx="2498">
                  <c:v>4.2</c:v>
                </c:pt>
                <c:pt idx="2499">
                  <c:v>3.4</c:v>
                </c:pt>
                <c:pt idx="2500">
                  <c:v>0</c:v>
                </c:pt>
                <c:pt idx="2501">
                  <c:v>4.2</c:v>
                </c:pt>
                <c:pt idx="2502">
                  <c:v>0</c:v>
                </c:pt>
                <c:pt idx="2503">
                  <c:v>3.9</c:v>
                </c:pt>
                <c:pt idx="2504">
                  <c:v>0</c:v>
                </c:pt>
                <c:pt idx="2505">
                  <c:v>0</c:v>
                </c:pt>
                <c:pt idx="2506">
                  <c:v>4</c:v>
                </c:pt>
                <c:pt idx="2507">
                  <c:v>3.5</c:v>
                </c:pt>
                <c:pt idx="2508">
                  <c:v>4.5</c:v>
                </c:pt>
                <c:pt idx="2509">
                  <c:v>4.0999999999999996</c:v>
                </c:pt>
                <c:pt idx="2510">
                  <c:v>2.4</c:v>
                </c:pt>
                <c:pt idx="2511">
                  <c:v>0</c:v>
                </c:pt>
                <c:pt idx="2512">
                  <c:v>0</c:v>
                </c:pt>
                <c:pt idx="2513">
                  <c:v>4.0999999999999996</c:v>
                </c:pt>
                <c:pt idx="2514">
                  <c:v>0</c:v>
                </c:pt>
                <c:pt idx="2515">
                  <c:v>0</c:v>
                </c:pt>
                <c:pt idx="2516">
                  <c:v>4.3</c:v>
                </c:pt>
                <c:pt idx="2517">
                  <c:v>4.5999999999999996</c:v>
                </c:pt>
                <c:pt idx="2518">
                  <c:v>4.5999999999999996</c:v>
                </c:pt>
                <c:pt idx="2519">
                  <c:v>0</c:v>
                </c:pt>
                <c:pt idx="2520">
                  <c:v>4.5999999999999996</c:v>
                </c:pt>
                <c:pt idx="2521">
                  <c:v>4.3</c:v>
                </c:pt>
                <c:pt idx="2522">
                  <c:v>0</c:v>
                </c:pt>
                <c:pt idx="2523">
                  <c:v>2.8</c:v>
                </c:pt>
                <c:pt idx="2524">
                  <c:v>4.0999999999999996</c:v>
                </c:pt>
                <c:pt idx="2525">
                  <c:v>4.7</c:v>
                </c:pt>
                <c:pt idx="2526">
                  <c:v>4</c:v>
                </c:pt>
                <c:pt idx="2527">
                  <c:v>4.4000000000000004</c:v>
                </c:pt>
                <c:pt idx="2528">
                  <c:v>0</c:v>
                </c:pt>
                <c:pt idx="2529">
                  <c:v>3.9</c:v>
                </c:pt>
                <c:pt idx="2530">
                  <c:v>2.9</c:v>
                </c:pt>
                <c:pt idx="2531">
                  <c:v>4.2</c:v>
                </c:pt>
                <c:pt idx="2532">
                  <c:v>4.0999999999999996</c:v>
                </c:pt>
                <c:pt idx="2533">
                  <c:v>3.7</c:v>
                </c:pt>
                <c:pt idx="2534">
                  <c:v>0</c:v>
                </c:pt>
                <c:pt idx="2535">
                  <c:v>4</c:v>
                </c:pt>
                <c:pt idx="2536">
                  <c:v>4.3</c:v>
                </c:pt>
                <c:pt idx="2537">
                  <c:v>4.5</c:v>
                </c:pt>
                <c:pt idx="2538">
                  <c:v>4.3</c:v>
                </c:pt>
                <c:pt idx="2539">
                  <c:v>4.5</c:v>
                </c:pt>
                <c:pt idx="2540">
                  <c:v>2.7</c:v>
                </c:pt>
                <c:pt idx="2541">
                  <c:v>4.5</c:v>
                </c:pt>
                <c:pt idx="2542">
                  <c:v>0</c:v>
                </c:pt>
                <c:pt idx="2543">
                  <c:v>2</c:v>
                </c:pt>
                <c:pt idx="2544">
                  <c:v>0</c:v>
                </c:pt>
                <c:pt idx="2545">
                  <c:v>4</c:v>
                </c:pt>
                <c:pt idx="2546">
                  <c:v>2.6</c:v>
                </c:pt>
                <c:pt idx="2547">
                  <c:v>4</c:v>
                </c:pt>
                <c:pt idx="2548">
                  <c:v>0</c:v>
                </c:pt>
                <c:pt idx="2549">
                  <c:v>0</c:v>
                </c:pt>
                <c:pt idx="2550">
                  <c:v>4.3</c:v>
                </c:pt>
                <c:pt idx="2551">
                  <c:v>3.3</c:v>
                </c:pt>
                <c:pt idx="2552">
                  <c:v>4.3</c:v>
                </c:pt>
                <c:pt idx="2553">
                  <c:v>4.3</c:v>
                </c:pt>
                <c:pt idx="2554">
                  <c:v>4</c:v>
                </c:pt>
                <c:pt idx="2555">
                  <c:v>4.9000000000000004</c:v>
                </c:pt>
                <c:pt idx="2556">
                  <c:v>4.3</c:v>
                </c:pt>
                <c:pt idx="2557">
                  <c:v>4.3</c:v>
                </c:pt>
                <c:pt idx="2558">
                  <c:v>3.1</c:v>
                </c:pt>
                <c:pt idx="2559">
                  <c:v>3.8</c:v>
                </c:pt>
                <c:pt idx="2560">
                  <c:v>0</c:v>
                </c:pt>
                <c:pt idx="2561">
                  <c:v>4.5</c:v>
                </c:pt>
                <c:pt idx="2562">
                  <c:v>4.2</c:v>
                </c:pt>
                <c:pt idx="2563">
                  <c:v>3.8</c:v>
                </c:pt>
                <c:pt idx="2564">
                  <c:v>3.9</c:v>
                </c:pt>
                <c:pt idx="2565">
                  <c:v>4.5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3.9</c:v>
                </c:pt>
                <c:pt idx="2570">
                  <c:v>0</c:v>
                </c:pt>
                <c:pt idx="2571">
                  <c:v>4.5</c:v>
                </c:pt>
                <c:pt idx="2572">
                  <c:v>4.0999999999999996</c:v>
                </c:pt>
                <c:pt idx="2573">
                  <c:v>0</c:v>
                </c:pt>
                <c:pt idx="2574">
                  <c:v>4.5</c:v>
                </c:pt>
                <c:pt idx="2575">
                  <c:v>0</c:v>
                </c:pt>
                <c:pt idx="2576">
                  <c:v>0</c:v>
                </c:pt>
                <c:pt idx="2577">
                  <c:v>4.4000000000000004</c:v>
                </c:pt>
                <c:pt idx="2578">
                  <c:v>0</c:v>
                </c:pt>
                <c:pt idx="2579">
                  <c:v>4</c:v>
                </c:pt>
                <c:pt idx="2580">
                  <c:v>4</c:v>
                </c:pt>
                <c:pt idx="2581">
                  <c:v>4.3</c:v>
                </c:pt>
                <c:pt idx="2582">
                  <c:v>3.3</c:v>
                </c:pt>
                <c:pt idx="2583">
                  <c:v>4.3</c:v>
                </c:pt>
                <c:pt idx="2584">
                  <c:v>4.5</c:v>
                </c:pt>
                <c:pt idx="2585">
                  <c:v>0</c:v>
                </c:pt>
                <c:pt idx="2586">
                  <c:v>3.8</c:v>
                </c:pt>
                <c:pt idx="2587">
                  <c:v>3.8</c:v>
                </c:pt>
                <c:pt idx="2588">
                  <c:v>4</c:v>
                </c:pt>
                <c:pt idx="2589">
                  <c:v>0</c:v>
                </c:pt>
                <c:pt idx="2590">
                  <c:v>4.4000000000000004</c:v>
                </c:pt>
                <c:pt idx="2591">
                  <c:v>4.2</c:v>
                </c:pt>
                <c:pt idx="2592">
                  <c:v>4.4000000000000004</c:v>
                </c:pt>
                <c:pt idx="2593">
                  <c:v>5</c:v>
                </c:pt>
                <c:pt idx="2594">
                  <c:v>0</c:v>
                </c:pt>
                <c:pt idx="2595">
                  <c:v>4.7</c:v>
                </c:pt>
                <c:pt idx="2596">
                  <c:v>0</c:v>
                </c:pt>
                <c:pt idx="2597">
                  <c:v>0</c:v>
                </c:pt>
                <c:pt idx="2598">
                  <c:v>2.1</c:v>
                </c:pt>
                <c:pt idx="2599">
                  <c:v>4.4000000000000004</c:v>
                </c:pt>
                <c:pt idx="2600">
                  <c:v>3.4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4.4000000000000004</c:v>
                </c:pt>
                <c:pt idx="2607">
                  <c:v>3.9</c:v>
                </c:pt>
                <c:pt idx="2608">
                  <c:v>0</c:v>
                </c:pt>
                <c:pt idx="2609">
                  <c:v>4.5</c:v>
                </c:pt>
                <c:pt idx="2610">
                  <c:v>0</c:v>
                </c:pt>
                <c:pt idx="2611">
                  <c:v>4</c:v>
                </c:pt>
                <c:pt idx="2612">
                  <c:v>4.5999999999999996</c:v>
                </c:pt>
                <c:pt idx="2613">
                  <c:v>4.0999999999999996</c:v>
                </c:pt>
                <c:pt idx="2614">
                  <c:v>3.6</c:v>
                </c:pt>
                <c:pt idx="2615">
                  <c:v>3.2</c:v>
                </c:pt>
                <c:pt idx="2616">
                  <c:v>0</c:v>
                </c:pt>
                <c:pt idx="2617">
                  <c:v>4.3</c:v>
                </c:pt>
                <c:pt idx="2618">
                  <c:v>4.0999999999999996</c:v>
                </c:pt>
                <c:pt idx="2619">
                  <c:v>2.7</c:v>
                </c:pt>
                <c:pt idx="2620">
                  <c:v>4.0999999999999996</c:v>
                </c:pt>
                <c:pt idx="2621">
                  <c:v>4.3</c:v>
                </c:pt>
                <c:pt idx="2622">
                  <c:v>4.2</c:v>
                </c:pt>
                <c:pt idx="2623">
                  <c:v>4.5</c:v>
                </c:pt>
                <c:pt idx="2624">
                  <c:v>4.5</c:v>
                </c:pt>
                <c:pt idx="2625">
                  <c:v>4.0999999999999996</c:v>
                </c:pt>
                <c:pt idx="2626">
                  <c:v>3.6</c:v>
                </c:pt>
                <c:pt idx="2627">
                  <c:v>4.5</c:v>
                </c:pt>
                <c:pt idx="2628">
                  <c:v>0</c:v>
                </c:pt>
                <c:pt idx="2629">
                  <c:v>4.7</c:v>
                </c:pt>
                <c:pt idx="2630">
                  <c:v>4.3</c:v>
                </c:pt>
                <c:pt idx="2631">
                  <c:v>0</c:v>
                </c:pt>
                <c:pt idx="2632">
                  <c:v>3.1</c:v>
                </c:pt>
                <c:pt idx="2633">
                  <c:v>3.9</c:v>
                </c:pt>
                <c:pt idx="2634">
                  <c:v>4.2</c:v>
                </c:pt>
                <c:pt idx="2635">
                  <c:v>0</c:v>
                </c:pt>
                <c:pt idx="2636">
                  <c:v>4.5</c:v>
                </c:pt>
                <c:pt idx="2637">
                  <c:v>0</c:v>
                </c:pt>
                <c:pt idx="2638">
                  <c:v>0</c:v>
                </c:pt>
                <c:pt idx="2639">
                  <c:v>4</c:v>
                </c:pt>
                <c:pt idx="2640">
                  <c:v>4</c:v>
                </c:pt>
                <c:pt idx="2641">
                  <c:v>4.0999999999999996</c:v>
                </c:pt>
                <c:pt idx="2642">
                  <c:v>4.0999999999999996</c:v>
                </c:pt>
                <c:pt idx="2643">
                  <c:v>0</c:v>
                </c:pt>
                <c:pt idx="2644">
                  <c:v>0</c:v>
                </c:pt>
                <c:pt idx="2645">
                  <c:v>4</c:v>
                </c:pt>
                <c:pt idx="2646">
                  <c:v>4.3</c:v>
                </c:pt>
                <c:pt idx="2647">
                  <c:v>0</c:v>
                </c:pt>
                <c:pt idx="2648">
                  <c:v>4.2</c:v>
                </c:pt>
                <c:pt idx="2649">
                  <c:v>3.3</c:v>
                </c:pt>
                <c:pt idx="2650">
                  <c:v>0</c:v>
                </c:pt>
                <c:pt idx="2651">
                  <c:v>3.3</c:v>
                </c:pt>
                <c:pt idx="2652">
                  <c:v>0</c:v>
                </c:pt>
                <c:pt idx="2653">
                  <c:v>4.4000000000000004</c:v>
                </c:pt>
                <c:pt idx="2654">
                  <c:v>3.5</c:v>
                </c:pt>
                <c:pt idx="2655">
                  <c:v>4.4000000000000004</c:v>
                </c:pt>
                <c:pt idx="2656">
                  <c:v>4.0999999999999996</c:v>
                </c:pt>
                <c:pt idx="2657">
                  <c:v>4.0999999999999996</c:v>
                </c:pt>
                <c:pt idx="2658">
                  <c:v>0</c:v>
                </c:pt>
                <c:pt idx="2659">
                  <c:v>4.4000000000000004</c:v>
                </c:pt>
                <c:pt idx="2660">
                  <c:v>0</c:v>
                </c:pt>
                <c:pt idx="2661">
                  <c:v>3.7</c:v>
                </c:pt>
                <c:pt idx="2662">
                  <c:v>0</c:v>
                </c:pt>
                <c:pt idx="2663">
                  <c:v>4.0999999999999996</c:v>
                </c:pt>
                <c:pt idx="2664">
                  <c:v>0</c:v>
                </c:pt>
                <c:pt idx="2665">
                  <c:v>2.7</c:v>
                </c:pt>
                <c:pt idx="2666">
                  <c:v>0</c:v>
                </c:pt>
                <c:pt idx="2667">
                  <c:v>4.4000000000000004</c:v>
                </c:pt>
                <c:pt idx="2668">
                  <c:v>0</c:v>
                </c:pt>
                <c:pt idx="2669">
                  <c:v>4.5</c:v>
                </c:pt>
                <c:pt idx="2670">
                  <c:v>0</c:v>
                </c:pt>
                <c:pt idx="2671">
                  <c:v>3.8</c:v>
                </c:pt>
                <c:pt idx="2672">
                  <c:v>3</c:v>
                </c:pt>
                <c:pt idx="2673">
                  <c:v>2.9</c:v>
                </c:pt>
                <c:pt idx="2674">
                  <c:v>4.5999999999999996</c:v>
                </c:pt>
                <c:pt idx="2675">
                  <c:v>3.7</c:v>
                </c:pt>
                <c:pt idx="2676">
                  <c:v>0</c:v>
                </c:pt>
                <c:pt idx="2677">
                  <c:v>3.7</c:v>
                </c:pt>
                <c:pt idx="2678">
                  <c:v>0</c:v>
                </c:pt>
                <c:pt idx="2679">
                  <c:v>3.9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3.6</c:v>
                </c:pt>
                <c:pt idx="2685">
                  <c:v>0</c:v>
                </c:pt>
                <c:pt idx="2686">
                  <c:v>4.4000000000000004</c:v>
                </c:pt>
                <c:pt idx="2687">
                  <c:v>0</c:v>
                </c:pt>
                <c:pt idx="2688">
                  <c:v>4.2</c:v>
                </c:pt>
                <c:pt idx="2689">
                  <c:v>0</c:v>
                </c:pt>
                <c:pt idx="2690">
                  <c:v>4.3</c:v>
                </c:pt>
                <c:pt idx="2691">
                  <c:v>2.6</c:v>
                </c:pt>
                <c:pt idx="2692">
                  <c:v>0</c:v>
                </c:pt>
                <c:pt idx="2693">
                  <c:v>3.6</c:v>
                </c:pt>
                <c:pt idx="2694">
                  <c:v>4.3</c:v>
                </c:pt>
                <c:pt idx="2695">
                  <c:v>3.4</c:v>
                </c:pt>
                <c:pt idx="2696">
                  <c:v>3.4</c:v>
                </c:pt>
                <c:pt idx="2697">
                  <c:v>3.2</c:v>
                </c:pt>
                <c:pt idx="2698">
                  <c:v>4.0999999999999996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</c:v>
                </c:pt>
                <c:pt idx="2703">
                  <c:v>4.2</c:v>
                </c:pt>
                <c:pt idx="2704">
                  <c:v>2.5</c:v>
                </c:pt>
                <c:pt idx="2705">
                  <c:v>4.5</c:v>
                </c:pt>
                <c:pt idx="2706">
                  <c:v>0</c:v>
                </c:pt>
                <c:pt idx="2707">
                  <c:v>0</c:v>
                </c:pt>
                <c:pt idx="2708">
                  <c:v>4.2</c:v>
                </c:pt>
                <c:pt idx="2709">
                  <c:v>0</c:v>
                </c:pt>
                <c:pt idx="2710">
                  <c:v>3.9</c:v>
                </c:pt>
                <c:pt idx="2711">
                  <c:v>0</c:v>
                </c:pt>
                <c:pt idx="2712">
                  <c:v>4</c:v>
                </c:pt>
                <c:pt idx="2713">
                  <c:v>4.2</c:v>
                </c:pt>
                <c:pt idx="2714">
                  <c:v>0</c:v>
                </c:pt>
                <c:pt idx="2715">
                  <c:v>2.9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</c:v>
                </c:pt>
                <c:pt idx="2721">
                  <c:v>2</c:v>
                </c:pt>
                <c:pt idx="2722">
                  <c:v>0</c:v>
                </c:pt>
                <c:pt idx="2723">
                  <c:v>4.7</c:v>
                </c:pt>
                <c:pt idx="2724">
                  <c:v>4.5999999999999996</c:v>
                </c:pt>
                <c:pt idx="2725">
                  <c:v>4.4000000000000004</c:v>
                </c:pt>
                <c:pt idx="2726">
                  <c:v>2.5</c:v>
                </c:pt>
                <c:pt idx="2727">
                  <c:v>0</c:v>
                </c:pt>
                <c:pt idx="2728">
                  <c:v>3.6</c:v>
                </c:pt>
                <c:pt idx="2729">
                  <c:v>4.0999999999999996</c:v>
                </c:pt>
                <c:pt idx="2730">
                  <c:v>3.7</c:v>
                </c:pt>
                <c:pt idx="2731">
                  <c:v>0</c:v>
                </c:pt>
                <c:pt idx="2732">
                  <c:v>4</c:v>
                </c:pt>
                <c:pt idx="2733">
                  <c:v>3.7</c:v>
                </c:pt>
                <c:pt idx="2734">
                  <c:v>4.4000000000000004</c:v>
                </c:pt>
                <c:pt idx="2735">
                  <c:v>0</c:v>
                </c:pt>
                <c:pt idx="2736">
                  <c:v>4.0999999999999996</c:v>
                </c:pt>
                <c:pt idx="2737">
                  <c:v>3.9</c:v>
                </c:pt>
                <c:pt idx="2738">
                  <c:v>3.9</c:v>
                </c:pt>
                <c:pt idx="2739">
                  <c:v>4.3</c:v>
                </c:pt>
                <c:pt idx="2740">
                  <c:v>0</c:v>
                </c:pt>
                <c:pt idx="2741">
                  <c:v>4.4000000000000004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1.3</c:v>
                </c:pt>
                <c:pt idx="2746">
                  <c:v>3.8</c:v>
                </c:pt>
                <c:pt idx="2747">
                  <c:v>3.7</c:v>
                </c:pt>
                <c:pt idx="2748">
                  <c:v>1</c:v>
                </c:pt>
                <c:pt idx="2749">
                  <c:v>5</c:v>
                </c:pt>
                <c:pt idx="2750">
                  <c:v>2</c:v>
                </c:pt>
                <c:pt idx="2751">
                  <c:v>4.5</c:v>
                </c:pt>
                <c:pt idx="2752">
                  <c:v>4.5</c:v>
                </c:pt>
                <c:pt idx="2753">
                  <c:v>3.1</c:v>
                </c:pt>
                <c:pt idx="2754">
                  <c:v>0</c:v>
                </c:pt>
                <c:pt idx="2755">
                  <c:v>0</c:v>
                </c:pt>
                <c:pt idx="2756">
                  <c:v>4.2</c:v>
                </c:pt>
                <c:pt idx="2757">
                  <c:v>4.3</c:v>
                </c:pt>
                <c:pt idx="2758">
                  <c:v>3.4</c:v>
                </c:pt>
                <c:pt idx="2759">
                  <c:v>3.9</c:v>
                </c:pt>
                <c:pt idx="2760">
                  <c:v>3.5</c:v>
                </c:pt>
                <c:pt idx="2761">
                  <c:v>2</c:v>
                </c:pt>
                <c:pt idx="2762">
                  <c:v>0</c:v>
                </c:pt>
                <c:pt idx="2763">
                  <c:v>0</c:v>
                </c:pt>
                <c:pt idx="2764">
                  <c:v>4.0999999999999996</c:v>
                </c:pt>
                <c:pt idx="2765">
                  <c:v>4.2</c:v>
                </c:pt>
                <c:pt idx="2766">
                  <c:v>4.7</c:v>
                </c:pt>
                <c:pt idx="2767">
                  <c:v>5</c:v>
                </c:pt>
                <c:pt idx="2768">
                  <c:v>4.9000000000000004</c:v>
                </c:pt>
                <c:pt idx="2769">
                  <c:v>4</c:v>
                </c:pt>
                <c:pt idx="2770">
                  <c:v>0</c:v>
                </c:pt>
                <c:pt idx="2771">
                  <c:v>0</c:v>
                </c:pt>
                <c:pt idx="2772">
                  <c:v>2.8</c:v>
                </c:pt>
                <c:pt idx="2773">
                  <c:v>0</c:v>
                </c:pt>
                <c:pt idx="2774">
                  <c:v>0</c:v>
                </c:pt>
                <c:pt idx="2775">
                  <c:v>4.5</c:v>
                </c:pt>
                <c:pt idx="2776">
                  <c:v>4.8</c:v>
                </c:pt>
                <c:pt idx="2777">
                  <c:v>3.9</c:v>
                </c:pt>
                <c:pt idx="2778">
                  <c:v>4.3</c:v>
                </c:pt>
                <c:pt idx="2779">
                  <c:v>4.4000000000000004</c:v>
                </c:pt>
                <c:pt idx="2780">
                  <c:v>0</c:v>
                </c:pt>
                <c:pt idx="2781">
                  <c:v>0</c:v>
                </c:pt>
                <c:pt idx="2782">
                  <c:v>3.9</c:v>
                </c:pt>
                <c:pt idx="2783">
                  <c:v>4.3</c:v>
                </c:pt>
                <c:pt idx="2784">
                  <c:v>4.2</c:v>
                </c:pt>
                <c:pt idx="2785">
                  <c:v>4.3</c:v>
                </c:pt>
                <c:pt idx="2786">
                  <c:v>0</c:v>
                </c:pt>
                <c:pt idx="2787">
                  <c:v>4.0999999999999996</c:v>
                </c:pt>
                <c:pt idx="2788">
                  <c:v>4.5</c:v>
                </c:pt>
                <c:pt idx="2789">
                  <c:v>4.4000000000000004</c:v>
                </c:pt>
                <c:pt idx="2790">
                  <c:v>0</c:v>
                </c:pt>
                <c:pt idx="2791">
                  <c:v>0</c:v>
                </c:pt>
                <c:pt idx="2792">
                  <c:v>4.0999999999999996</c:v>
                </c:pt>
                <c:pt idx="2793">
                  <c:v>0</c:v>
                </c:pt>
                <c:pt idx="2794">
                  <c:v>4.2</c:v>
                </c:pt>
                <c:pt idx="2795">
                  <c:v>0</c:v>
                </c:pt>
                <c:pt idx="2796">
                  <c:v>3.9</c:v>
                </c:pt>
                <c:pt idx="2797">
                  <c:v>4.2</c:v>
                </c:pt>
                <c:pt idx="2798">
                  <c:v>3.8</c:v>
                </c:pt>
                <c:pt idx="2799">
                  <c:v>4.4000000000000004</c:v>
                </c:pt>
                <c:pt idx="2800">
                  <c:v>0</c:v>
                </c:pt>
                <c:pt idx="2801">
                  <c:v>2.8</c:v>
                </c:pt>
                <c:pt idx="2802">
                  <c:v>4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4.0999999999999996</c:v>
                </c:pt>
                <c:pt idx="2808">
                  <c:v>0</c:v>
                </c:pt>
                <c:pt idx="2809">
                  <c:v>4.7</c:v>
                </c:pt>
                <c:pt idx="2810">
                  <c:v>0</c:v>
                </c:pt>
                <c:pt idx="2811">
                  <c:v>3.1</c:v>
                </c:pt>
                <c:pt idx="2812">
                  <c:v>4.4000000000000004</c:v>
                </c:pt>
                <c:pt idx="2813">
                  <c:v>0</c:v>
                </c:pt>
                <c:pt idx="2814">
                  <c:v>0</c:v>
                </c:pt>
                <c:pt idx="2815">
                  <c:v>3.8</c:v>
                </c:pt>
                <c:pt idx="2816">
                  <c:v>0</c:v>
                </c:pt>
                <c:pt idx="2817">
                  <c:v>2.8</c:v>
                </c:pt>
                <c:pt idx="2818">
                  <c:v>4.4000000000000004</c:v>
                </c:pt>
                <c:pt idx="2819">
                  <c:v>4.2</c:v>
                </c:pt>
                <c:pt idx="2820">
                  <c:v>4.4000000000000004</c:v>
                </c:pt>
                <c:pt idx="2821">
                  <c:v>4.0999999999999996</c:v>
                </c:pt>
                <c:pt idx="2822">
                  <c:v>0</c:v>
                </c:pt>
                <c:pt idx="2823">
                  <c:v>0</c:v>
                </c:pt>
                <c:pt idx="2824">
                  <c:v>4.0999999999999996</c:v>
                </c:pt>
                <c:pt idx="2825">
                  <c:v>4</c:v>
                </c:pt>
                <c:pt idx="2826">
                  <c:v>4.0999999999999996</c:v>
                </c:pt>
                <c:pt idx="2827">
                  <c:v>0</c:v>
                </c:pt>
                <c:pt idx="2828">
                  <c:v>4.4000000000000004</c:v>
                </c:pt>
                <c:pt idx="2829">
                  <c:v>0</c:v>
                </c:pt>
                <c:pt idx="2830">
                  <c:v>3.6</c:v>
                </c:pt>
                <c:pt idx="2831">
                  <c:v>4.5</c:v>
                </c:pt>
                <c:pt idx="2832">
                  <c:v>0</c:v>
                </c:pt>
                <c:pt idx="2833">
                  <c:v>0</c:v>
                </c:pt>
                <c:pt idx="2834">
                  <c:v>3.9</c:v>
                </c:pt>
                <c:pt idx="2835">
                  <c:v>2</c:v>
                </c:pt>
                <c:pt idx="2836">
                  <c:v>0</c:v>
                </c:pt>
                <c:pt idx="2837">
                  <c:v>3.9</c:v>
                </c:pt>
                <c:pt idx="2838">
                  <c:v>4.0999999999999996</c:v>
                </c:pt>
                <c:pt idx="2839">
                  <c:v>4.5999999999999996</c:v>
                </c:pt>
                <c:pt idx="2840">
                  <c:v>4.0999999999999996</c:v>
                </c:pt>
                <c:pt idx="2841">
                  <c:v>4.0999999999999996</c:v>
                </c:pt>
                <c:pt idx="2842">
                  <c:v>3.9</c:v>
                </c:pt>
                <c:pt idx="2843">
                  <c:v>0</c:v>
                </c:pt>
                <c:pt idx="2844">
                  <c:v>4.2</c:v>
                </c:pt>
                <c:pt idx="2845">
                  <c:v>3.5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3.9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4.4000000000000004</c:v>
                </c:pt>
                <c:pt idx="2856">
                  <c:v>0</c:v>
                </c:pt>
                <c:pt idx="2857">
                  <c:v>0</c:v>
                </c:pt>
                <c:pt idx="2858">
                  <c:v>2.6</c:v>
                </c:pt>
                <c:pt idx="2859">
                  <c:v>4.5999999999999996</c:v>
                </c:pt>
                <c:pt idx="2860">
                  <c:v>1</c:v>
                </c:pt>
                <c:pt idx="2861">
                  <c:v>4.4000000000000004</c:v>
                </c:pt>
                <c:pt idx="2862">
                  <c:v>4.9000000000000004</c:v>
                </c:pt>
                <c:pt idx="2863">
                  <c:v>5</c:v>
                </c:pt>
                <c:pt idx="2864">
                  <c:v>2.8</c:v>
                </c:pt>
                <c:pt idx="2865">
                  <c:v>4.7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4.4000000000000004</c:v>
                </c:pt>
                <c:pt idx="2870">
                  <c:v>3.3</c:v>
                </c:pt>
                <c:pt idx="2871">
                  <c:v>0</c:v>
                </c:pt>
                <c:pt idx="2872">
                  <c:v>0</c:v>
                </c:pt>
                <c:pt idx="2873">
                  <c:v>4.5</c:v>
                </c:pt>
                <c:pt idx="2874">
                  <c:v>4.5</c:v>
                </c:pt>
                <c:pt idx="2875">
                  <c:v>2.9</c:v>
                </c:pt>
                <c:pt idx="2876">
                  <c:v>4.4000000000000004</c:v>
                </c:pt>
                <c:pt idx="2877">
                  <c:v>2.5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3.8</c:v>
                </c:pt>
                <c:pt idx="2883">
                  <c:v>3</c:v>
                </c:pt>
                <c:pt idx="2884">
                  <c:v>3.7</c:v>
                </c:pt>
                <c:pt idx="2885">
                  <c:v>4.5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3.8</c:v>
                </c:pt>
                <c:pt idx="2891">
                  <c:v>0</c:v>
                </c:pt>
                <c:pt idx="2892">
                  <c:v>4.2</c:v>
                </c:pt>
                <c:pt idx="2893">
                  <c:v>0</c:v>
                </c:pt>
                <c:pt idx="2894">
                  <c:v>4</c:v>
                </c:pt>
                <c:pt idx="2895">
                  <c:v>4.5999999999999996</c:v>
                </c:pt>
                <c:pt idx="2896">
                  <c:v>0</c:v>
                </c:pt>
                <c:pt idx="2897">
                  <c:v>4.4000000000000004</c:v>
                </c:pt>
                <c:pt idx="2898">
                  <c:v>0</c:v>
                </c:pt>
                <c:pt idx="2899">
                  <c:v>4.2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4</c:v>
                </c:pt>
                <c:pt idx="2905">
                  <c:v>3.9</c:v>
                </c:pt>
                <c:pt idx="2906">
                  <c:v>4.7</c:v>
                </c:pt>
                <c:pt idx="2907">
                  <c:v>4.3</c:v>
                </c:pt>
                <c:pt idx="2908">
                  <c:v>4.5999999999999996</c:v>
                </c:pt>
                <c:pt idx="2909">
                  <c:v>0</c:v>
                </c:pt>
                <c:pt idx="2910">
                  <c:v>4.0999999999999996</c:v>
                </c:pt>
                <c:pt idx="2911">
                  <c:v>4.5</c:v>
                </c:pt>
                <c:pt idx="2912">
                  <c:v>4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4.7</c:v>
                </c:pt>
                <c:pt idx="2916">
                  <c:v>4.2</c:v>
                </c:pt>
                <c:pt idx="2917">
                  <c:v>3.8</c:v>
                </c:pt>
                <c:pt idx="2918">
                  <c:v>4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4.3</c:v>
                </c:pt>
                <c:pt idx="2926">
                  <c:v>4.2</c:v>
                </c:pt>
                <c:pt idx="2927">
                  <c:v>3</c:v>
                </c:pt>
                <c:pt idx="2928">
                  <c:v>3.9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4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2.6</c:v>
                </c:pt>
                <c:pt idx="2939">
                  <c:v>3.9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4.2</c:v>
                </c:pt>
                <c:pt idx="2944">
                  <c:v>3.7</c:v>
                </c:pt>
                <c:pt idx="2945">
                  <c:v>4.2</c:v>
                </c:pt>
                <c:pt idx="2946">
                  <c:v>4</c:v>
                </c:pt>
                <c:pt idx="2947">
                  <c:v>0</c:v>
                </c:pt>
                <c:pt idx="2948">
                  <c:v>2.8</c:v>
                </c:pt>
                <c:pt idx="2949">
                  <c:v>3.8</c:v>
                </c:pt>
                <c:pt idx="2950">
                  <c:v>3.9</c:v>
                </c:pt>
                <c:pt idx="2951">
                  <c:v>0</c:v>
                </c:pt>
                <c:pt idx="2952">
                  <c:v>3.8</c:v>
                </c:pt>
                <c:pt idx="2953">
                  <c:v>4.9000000000000004</c:v>
                </c:pt>
                <c:pt idx="2954">
                  <c:v>4.0999999999999996</c:v>
                </c:pt>
                <c:pt idx="2955">
                  <c:v>4</c:v>
                </c:pt>
                <c:pt idx="2956">
                  <c:v>3.4</c:v>
                </c:pt>
                <c:pt idx="2957">
                  <c:v>4.8</c:v>
                </c:pt>
                <c:pt idx="2958">
                  <c:v>0</c:v>
                </c:pt>
                <c:pt idx="2959">
                  <c:v>4.3</c:v>
                </c:pt>
                <c:pt idx="2960">
                  <c:v>0</c:v>
                </c:pt>
                <c:pt idx="2961">
                  <c:v>3.7</c:v>
                </c:pt>
                <c:pt idx="2962">
                  <c:v>4.2</c:v>
                </c:pt>
                <c:pt idx="2963">
                  <c:v>0</c:v>
                </c:pt>
                <c:pt idx="2964">
                  <c:v>0</c:v>
                </c:pt>
                <c:pt idx="2965">
                  <c:v>4.0999999999999996</c:v>
                </c:pt>
                <c:pt idx="2966">
                  <c:v>4</c:v>
                </c:pt>
                <c:pt idx="2967">
                  <c:v>3.6</c:v>
                </c:pt>
                <c:pt idx="2968">
                  <c:v>0</c:v>
                </c:pt>
                <c:pt idx="2969">
                  <c:v>4.0999999999999996</c:v>
                </c:pt>
                <c:pt idx="2970">
                  <c:v>0</c:v>
                </c:pt>
                <c:pt idx="2971">
                  <c:v>0</c:v>
                </c:pt>
                <c:pt idx="2972">
                  <c:v>4.2</c:v>
                </c:pt>
                <c:pt idx="2973">
                  <c:v>0</c:v>
                </c:pt>
                <c:pt idx="2974">
                  <c:v>3.7</c:v>
                </c:pt>
                <c:pt idx="2975">
                  <c:v>2</c:v>
                </c:pt>
                <c:pt idx="2976">
                  <c:v>4.2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3.7</c:v>
                </c:pt>
                <c:pt idx="2987">
                  <c:v>4.3</c:v>
                </c:pt>
                <c:pt idx="2988">
                  <c:v>0</c:v>
                </c:pt>
                <c:pt idx="2989">
                  <c:v>0</c:v>
                </c:pt>
                <c:pt idx="2990">
                  <c:v>4.4000000000000004</c:v>
                </c:pt>
                <c:pt idx="2991">
                  <c:v>3.3</c:v>
                </c:pt>
                <c:pt idx="2992">
                  <c:v>3.4</c:v>
                </c:pt>
                <c:pt idx="2993">
                  <c:v>0</c:v>
                </c:pt>
                <c:pt idx="2994">
                  <c:v>0</c:v>
                </c:pt>
                <c:pt idx="2995">
                  <c:v>4.2</c:v>
                </c:pt>
                <c:pt idx="2996">
                  <c:v>0</c:v>
                </c:pt>
                <c:pt idx="2997">
                  <c:v>4.3</c:v>
                </c:pt>
                <c:pt idx="2998">
                  <c:v>3.6</c:v>
                </c:pt>
                <c:pt idx="2999">
                  <c:v>0</c:v>
                </c:pt>
                <c:pt idx="3000">
                  <c:v>0</c:v>
                </c:pt>
                <c:pt idx="3001">
                  <c:v>4</c:v>
                </c:pt>
                <c:pt idx="3002">
                  <c:v>0</c:v>
                </c:pt>
                <c:pt idx="3003">
                  <c:v>3.8</c:v>
                </c:pt>
                <c:pt idx="3004">
                  <c:v>3.5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3.5</c:v>
                </c:pt>
                <c:pt idx="3012">
                  <c:v>3.5</c:v>
                </c:pt>
                <c:pt idx="3013">
                  <c:v>4.4000000000000004</c:v>
                </c:pt>
                <c:pt idx="3014">
                  <c:v>0</c:v>
                </c:pt>
                <c:pt idx="3015">
                  <c:v>3.7</c:v>
                </c:pt>
                <c:pt idx="3016">
                  <c:v>0</c:v>
                </c:pt>
                <c:pt idx="3017">
                  <c:v>4.3</c:v>
                </c:pt>
                <c:pt idx="3018">
                  <c:v>0</c:v>
                </c:pt>
                <c:pt idx="3019">
                  <c:v>0</c:v>
                </c:pt>
                <c:pt idx="3020">
                  <c:v>3.6</c:v>
                </c:pt>
                <c:pt idx="3021">
                  <c:v>0</c:v>
                </c:pt>
                <c:pt idx="3022">
                  <c:v>3.7</c:v>
                </c:pt>
                <c:pt idx="3023">
                  <c:v>3.8</c:v>
                </c:pt>
                <c:pt idx="3024">
                  <c:v>0</c:v>
                </c:pt>
                <c:pt idx="3025">
                  <c:v>4.2</c:v>
                </c:pt>
                <c:pt idx="3026">
                  <c:v>3.9</c:v>
                </c:pt>
                <c:pt idx="3027">
                  <c:v>3.9</c:v>
                </c:pt>
                <c:pt idx="3028">
                  <c:v>4.2</c:v>
                </c:pt>
                <c:pt idx="3029">
                  <c:v>0</c:v>
                </c:pt>
                <c:pt idx="3030">
                  <c:v>4</c:v>
                </c:pt>
                <c:pt idx="3031">
                  <c:v>2.5</c:v>
                </c:pt>
                <c:pt idx="3032">
                  <c:v>3.1</c:v>
                </c:pt>
                <c:pt idx="3033">
                  <c:v>4</c:v>
                </c:pt>
                <c:pt idx="3034">
                  <c:v>4.2</c:v>
                </c:pt>
                <c:pt idx="3035">
                  <c:v>4.2</c:v>
                </c:pt>
                <c:pt idx="3036">
                  <c:v>3.1</c:v>
                </c:pt>
                <c:pt idx="3037">
                  <c:v>0</c:v>
                </c:pt>
                <c:pt idx="3038">
                  <c:v>1</c:v>
                </c:pt>
                <c:pt idx="3039">
                  <c:v>3.1</c:v>
                </c:pt>
                <c:pt idx="3040">
                  <c:v>2.9</c:v>
                </c:pt>
                <c:pt idx="3041">
                  <c:v>2.7</c:v>
                </c:pt>
                <c:pt idx="3042">
                  <c:v>4.4000000000000004</c:v>
                </c:pt>
                <c:pt idx="3043">
                  <c:v>3.8</c:v>
                </c:pt>
                <c:pt idx="3044">
                  <c:v>2</c:v>
                </c:pt>
                <c:pt idx="3045">
                  <c:v>5</c:v>
                </c:pt>
                <c:pt idx="3046">
                  <c:v>5</c:v>
                </c:pt>
                <c:pt idx="3047">
                  <c:v>0</c:v>
                </c:pt>
                <c:pt idx="3048">
                  <c:v>0</c:v>
                </c:pt>
                <c:pt idx="3049">
                  <c:v>1</c:v>
                </c:pt>
                <c:pt idx="3050">
                  <c:v>0</c:v>
                </c:pt>
                <c:pt idx="3051">
                  <c:v>3.1</c:v>
                </c:pt>
                <c:pt idx="3052">
                  <c:v>0</c:v>
                </c:pt>
                <c:pt idx="3053">
                  <c:v>4.3</c:v>
                </c:pt>
                <c:pt idx="3054">
                  <c:v>0</c:v>
                </c:pt>
                <c:pt idx="3055">
                  <c:v>4.0999999999999996</c:v>
                </c:pt>
                <c:pt idx="3056">
                  <c:v>2.9</c:v>
                </c:pt>
                <c:pt idx="3057">
                  <c:v>0</c:v>
                </c:pt>
                <c:pt idx="3058">
                  <c:v>3.7</c:v>
                </c:pt>
                <c:pt idx="3059">
                  <c:v>2.6</c:v>
                </c:pt>
                <c:pt idx="3060">
                  <c:v>0</c:v>
                </c:pt>
                <c:pt idx="3061">
                  <c:v>4.2</c:v>
                </c:pt>
                <c:pt idx="3062">
                  <c:v>4.2</c:v>
                </c:pt>
                <c:pt idx="3063">
                  <c:v>2.6</c:v>
                </c:pt>
                <c:pt idx="3064">
                  <c:v>0</c:v>
                </c:pt>
                <c:pt idx="3065">
                  <c:v>0</c:v>
                </c:pt>
                <c:pt idx="3066">
                  <c:v>3.6</c:v>
                </c:pt>
                <c:pt idx="3067">
                  <c:v>2.8</c:v>
                </c:pt>
                <c:pt idx="3068">
                  <c:v>2.1</c:v>
                </c:pt>
                <c:pt idx="3069">
                  <c:v>0</c:v>
                </c:pt>
                <c:pt idx="3070">
                  <c:v>2.5</c:v>
                </c:pt>
                <c:pt idx="3071">
                  <c:v>4.0999999999999996</c:v>
                </c:pt>
                <c:pt idx="3072">
                  <c:v>3.5</c:v>
                </c:pt>
                <c:pt idx="3073">
                  <c:v>2.8</c:v>
                </c:pt>
                <c:pt idx="3074">
                  <c:v>3.5</c:v>
                </c:pt>
                <c:pt idx="3075">
                  <c:v>4</c:v>
                </c:pt>
                <c:pt idx="3076">
                  <c:v>0</c:v>
                </c:pt>
                <c:pt idx="3077">
                  <c:v>0</c:v>
                </c:pt>
                <c:pt idx="3078">
                  <c:v>4.0999999999999996</c:v>
                </c:pt>
                <c:pt idx="3079">
                  <c:v>4.3</c:v>
                </c:pt>
                <c:pt idx="3080">
                  <c:v>2.8</c:v>
                </c:pt>
                <c:pt idx="3081">
                  <c:v>0</c:v>
                </c:pt>
                <c:pt idx="3082">
                  <c:v>4</c:v>
                </c:pt>
                <c:pt idx="3083">
                  <c:v>4.5</c:v>
                </c:pt>
                <c:pt idx="3084">
                  <c:v>0</c:v>
                </c:pt>
                <c:pt idx="3085">
                  <c:v>3.9</c:v>
                </c:pt>
                <c:pt idx="3086">
                  <c:v>4.3</c:v>
                </c:pt>
                <c:pt idx="3087">
                  <c:v>4.4000000000000004</c:v>
                </c:pt>
                <c:pt idx="3088">
                  <c:v>0</c:v>
                </c:pt>
                <c:pt idx="3089">
                  <c:v>0</c:v>
                </c:pt>
                <c:pt idx="3090">
                  <c:v>1.5</c:v>
                </c:pt>
                <c:pt idx="3091">
                  <c:v>0</c:v>
                </c:pt>
                <c:pt idx="3092">
                  <c:v>3.7</c:v>
                </c:pt>
                <c:pt idx="3093">
                  <c:v>3.9</c:v>
                </c:pt>
                <c:pt idx="3094">
                  <c:v>3.1</c:v>
                </c:pt>
                <c:pt idx="3095">
                  <c:v>3.5</c:v>
                </c:pt>
                <c:pt idx="3096">
                  <c:v>0</c:v>
                </c:pt>
                <c:pt idx="3097">
                  <c:v>1.6</c:v>
                </c:pt>
                <c:pt idx="3098">
                  <c:v>4.3</c:v>
                </c:pt>
                <c:pt idx="3099">
                  <c:v>1.6</c:v>
                </c:pt>
                <c:pt idx="3100">
                  <c:v>0</c:v>
                </c:pt>
                <c:pt idx="3101">
                  <c:v>3.7</c:v>
                </c:pt>
                <c:pt idx="3102">
                  <c:v>3</c:v>
                </c:pt>
                <c:pt idx="3103">
                  <c:v>0</c:v>
                </c:pt>
                <c:pt idx="3104">
                  <c:v>3.6</c:v>
                </c:pt>
                <c:pt idx="3105">
                  <c:v>4.2</c:v>
                </c:pt>
                <c:pt idx="3106">
                  <c:v>4</c:v>
                </c:pt>
                <c:pt idx="3107">
                  <c:v>4</c:v>
                </c:pt>
                <c:pt idx="3108">
                  <c:v>0</c:v>
                </c:pt>
                <c:pt idx="3109">
                  <c:v>0</c:v>
                </c:pt>
                <c:pt idx="3110">
                  <c:v>3.2</c:v>
                </c:pt>
                <c:pt idx="3111">
                  <c:v>4.8</c:v>
                </c:pt>
                <c:pt idx="3112">
                  <c:v>1</c:v>
                </c:pt>
                <c:pt idx="3113">
                  <c:v>0</c:v>
                </c:pt>
                <c:pt idx="3114">
                  <c:v>4</c:v>
                </c:pt>
                <c:pt idx="3115">
                  <c:v>4.7</c:v>
                </c:pt>
                <c:pt idx="3116">
                  <c:v>0</c:v>
                </c:pt>
                <c:pt idx="3117">
                  <c:v>4.0999999999999996</c:v>
                </c:pt>
                <c:pt idx="3118">
                  <c:v>0</c:v>
                </c:pt>
                <c:pt idx="3119">
                  <c:v>3.1</c:v>
                </c:pt>
                <c:pt idx="3120">
                  <c:v>3.7</c:v>
                </c:pt>
                <c:pt idx="3121">
                  <c:v>4.3</c:v>
                </c:pt>
                <c:pt idx="3122">
                  <c:v>3.9</c:v>
                </c:pt>
                <c:pt idx="3123">
                  <c:v>3.9</c:v>
                </c:pt>
                <c:pt idx="3124">
                  <c:v>3.3</c:v>
                </c:pt>
                <c:pt idx="3125">
                  <c:v>4.0999999999999996</c:v>
                </c:pt>
                <c:pt idx="3126">
                  <c:v>0</c:v>
                </c:pt>
                <c:pt idx="3127">
                  <c:v>4.5</c:v>
                </c:pt>
                <c:pt idx="3128">
                  <c:v>1</c:v>
                </c:pt>
                <c:pt idx="3129">
                  <c:v>4</c:v>
                </c:pt>
                <c:pt idx="3130">
                  <c:v>4.0999999999999996</c:v>
                </c:pt>
                <c:pt idx="3131">
                  <c:v>4.5999999999999996</c:v>
                </c:pt>
                <c:pt idx="3132">
                  <c:v>0</c:v>
                </c:pt>
                <c:pt idx="3133">
                  <c:v>2.5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4.3</c:v>
                </c:pt>
                <c:pt idx="3139">
                  <c:v>0</c:v>
                </c:pt>
                <c:pt idx="3140">
                  <c:v>2.4</c:v>
                </c:pt>
                <c:pt idx="3141">
                  <c:v>3.8</c:v>
                </c:pt>
                <c:pt idx="3142">
                  <c:v>3.9</c:v>
                </c:pt>
                <c:pt idx="3143">
                  <c:v>4</c:v>
                </c:pt>
                <c:pt idx="3144">
                  <c:v>4.4000000000000004</c:v>
                </c:pt>
                <c:pt idx="3145">
                  <c:v>3.5</c:v>
                </c:pt>
                <c:pt idx="3146">
                  <c:v>0</c:v>
                </c:pt>
                <c:pt idx="3147">
                  <c:v>0</c:v>
                </c:pt>
                <c:pt idx="3148">
                  <c:v>4.4000000000000004</c:v>
                </c:pt>
                <c:pt idx="3149">
                  <c:v>2.4</c:v>
                </c:pt>
                <c:pt idx="3150">
                  <c:v>2.6</c:v>
                </c:pt>
                <c:pt idx="3151">
                  <c:v>1</c:v>
                </c:pt>
                <c:pt idx="3152">
                  <c:v>3.2</c:v>
                </c:pt>
                <c:pt idx="3153">
                  <c:v>0</c:v>
                </c:pt>
                <c:pt idx="3154">
                  <c:v>0</c:v>
                </c:pt>
                <c:pt idx="3155">
                  <c:v>3.3</c:v>
                </c:pt>
                <c:pt idx="3156">
                  <c:v>3</c:v>
                </c:pt>
                <c:pt idx="3157">
                  <c:v>4</c:v>
                </c:pt>
                <c:pt idx="3158">
                  <c:v>4</c:v>
                </c:pt>
                <c:pt idx="3159">
                  <c:v>4.0999999999999996</c:v>
                </c:pt>
                <c:pt idx="3160">
                  <c:v>3.9</c:v>
                </c:pt>
                <c:pt idx="3161">
                  <c:v>3</c:v>
                </c:pt>
                <c:pt idx="3162">
                  <c:v>4</c:v>
                </c:pt>
                <c:pt idx="3163">
                  <c:v>0</c:v>
                </c:pt>
                <c:pt idx="3164">
                  <c:v>3.2</c:v>
                </c:pt>
                <c:pt idx="3165">
                  <c:v>4.0999999999999996</c:v>
                </c:pt>
                <c:pt idx="3166">
                  <c:v>0</c:v>
                </c:pt>
                <c:pt idx="3167">
                  <c:v>0</c:v>
                </c:pt>
                <c:pt idx="3168">
                  <c:v>4</c:v>
                </c:pt>
                <c:pt idx="3169">
                  <c:v>4.0999999999999996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2.9</c:v>
                </c:pt>
                <c:pt idx="3174">
                  <c:v>3.4</c:v>
                </c:pt>
                <c:pt idx="3175">
                  <c:v>3.4</c:v>
                </c:pt>
                <c:pt idx="3176">
                  <c:v>3.8</c:v>
                </c:pt>
                <c:pt idx="3177">
                  <c:v>3.3</c:v>
                </c:pt>
                <c:pt idx="3178">
                  <c:v>3.7</c:v>
                </c:pt>
                <c:pt idx="3179">
                  <c:v>0</c:v>
                </c:pt>
                <c:pt idx="3180">
                  <c:v>4.4000000000000004</c:v>
                </c:pt>
                <c:pt idx="3181">
                  <c:v>0</c:v>
                </c:pt>
                <c:pt idx="3182">
                  <c:v>4</c:v>
                </c:pt>
                <c:pt idx="3183">
                  <c:v>0</c:v>
                </c:pt>
                <c:pt idx="3184">
                  <c:v>3.8</c:v>
                </c:pt>
                <c:pt idx="3185">
                  <c:v>3</c:v>
                </c:pt>
                <c:pt idx="3186">
                  <c:v>2.2999999999999998</c:v>
                </c:pt>
                <c:pt idx="3187">
                  <c:v>0</c:v>
                </c:pt>
                <c:pt idx="3188">
                  <c:v>5</c:v>
                </c:pt>
                <c:pt idx="3189">
                  <c:v>0</c:v>
                </c:pt>
                <c:pt idx="3190">
                  <c:v>4.8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3.6</c:v>
                </c:pt>
                <c:pt idx="3195">
                  <c:v>3.2</c:v>
                </c:pt>
                <c:pt idx="3196">
                  <c:v>0</c:v>
                </c:pt>
                <c:pt idx="3197">
                  <c:v>3.9</c:v>
                </c:pt>
                <c:pt idx="3198">
                  <c:v>4.3</c:v>
                </c:pt>
                <c:pt idx="3199">
                  <c:v>3.2</c:v>
                </c:pt>
                <c:pt idx="3200">
                  <c:v>4.0999999999999996</c:v>
                </c:pt>
                <c:pt idx="3201">
                  <c:v>3.5</c:v>
                </c:pt>
                <c:pt idx="3202">
                  <c:v>4</c:v>
                </c:pt>
                <c:pt idx="3203">
                  <c:v>2.7</c:v>
                </c:pt>
                <c:pt idx="3204">
                  <c:v>3.7</c:v>
                </c:pt>
                <c:pt idx="3205">
                  <c:v>4.2</c:v>
                </c:pt>
                <c:pt idx="3206">
                  <c:v>0</c:v>
                </c:pt>
                <c:pt idx="3207">
                  <c:v>4.3</c:v>
                </c:pt>
                <c:pt idx="3208">
                  <c:v>3.5</c:v>
                </c:pt>
                <c:pt idx="3209">
                  <c:v>4.4000000000000004</c:v>
                </c:pt>
                <c:pt idx="3210">
                  <c:v>0</c:v>
                </c:pt>
                <c:pt idx="3211">
                  <c:v>3.6</c:v>
                </c:pt>
                <c:pt idx="3212">
                  <c:v>0</c:v>
                </c:pt>
                <c:pt idx="3213">
                  <c:v>3</c:v>
                </c:pt>
                <c:pt idx="3214">
                  <c:v>3.6</c:v>
                </c:pt>
                <c:pt idx="3215">
                  <c:v>4.0999999999999996</c:v>
                </c:pt>
                <c:pt idx="3216">
                  <c:v>3</c:v>
                </c:pt>
                <c:pt idx="3217">
                  <c:v>3.5</c:v>
                </c:pt>
                <c:pt idx="3218">
                  <c:v>0</c:v>
                </c:pt>
                <c:pt idx="3219">
                  <c:v>4.0999999999999996</c:v>
                </c:pt>
                <c:pt idx="3220">
                  <c:v>0</c:v>
                </c:pt>
                <c:pt idx="3221">
                  <c:v>3.3</c:v>
                </c:pt>
                <c:pt idx="3222">
                  <c:v>0</c:v>
                </c:pt>
                <c:pt idx="3223">
                  <c:v>3.6</c:v>
                </c:pt>
                <c:pt idx="3224">
                  <c:v>0</c:v>
                </c:pt>
                <c:pt idx="3225">
                  <c:v>3.8</c:v>
                </c:pt>
                <c:pt idx="3226">
                  <c:v>4.3</c:v>
                </c:pt>
                <c:pt idx="3227">
                  <c:v>4.5</c:v>
                </c:pt>
                <c:pt idx="3228">
                  <c:v>2.4</c:v>
                </c:pt>
                <c:pt idx="3229">
                  <c:v>4.5</c:v>
                </c:pt>
                <c:pt idx="3230">
                  <c:v>0</c:v>
                </c:pt>
                <c:pt idx="3231">
                  <c:v>3.8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3.6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4.0999999999999996</c:v>
                </c:pt>
                <c:pt idx="3242">
                  <c:v>3.6</c:v>
                </c:pt>
                <c:pt idx="3243">
                  <c:v>3.9</c:v>
                </c:pt>
                <c:pt idx="3244">
                  <c:v>3.9</c:v>
                </c:pt>
                <c:pt idx="3245">
                  <c:v>3.3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3.6</c:v>
                </c:pt>
                <c:pt idx="3249">
                  <c:v>3.6</c:v>
                </c:pt>
                <c:pt idx="3250">
                  <c:v>0</c:v>
                </c:pt>
                <c:pt idx="3251">
                  <c:v>0</c:v>
                </c:pt>
                <c:pt idx="3252">
                  <c:v>4.5</c:v>
                </c:pt>
                <c:pt idx="3253">
                  <c:v>0</c:v>
                </c:pt>
                <c:pt idx="3254">
                  <c:v>3.8</c:v>
                </c:pt>
                <c:pt idx="3255">
                  <c:v>3.4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3.7</c:v>
                </c:pt>
                <c:pt idx="3262">
                  <c:v>4</c:v>
                </c:pt>
                <c:pt idx="3263">
                  <c:v>3.8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3</c:v>
                </c:pt>
                <c:pt idx="3268">
                  <c:v>3.7</c:v>
                </c:pt>
                <c:pt idx="3269">
                  <c:v>3.5</c:v>
                </c:pt>
                <c:pt idx="3270">
                  <c:v>4.0999999999999996</c:v>
                </c:pt>
                <c:pt idx="3271">
                  <c:v>3</c:v>
                </c:pt>
                <c:pt idx="3272">
                  <c:v>3.9</c:v>
                </c:pt>
                <c:pt idx="3273">
                  <c:v>4.2</c:v>
                </c:pt>
                <c:pt idx="3274">
                  <c:v>3.5</c:v>
                </c:pt>
                <c:pt idx="3275">
                  <c:v>4</c:v>
                </c:pt>
                <c:pt idx="3276">
                  <c:v>3.8</c:v>
                </c:pt>
                <c:pt idx="3277">
                  <c:v>3.4</c:v>
                </c:pt>
                <c:pt idx="3278">
                  <c:v>4.4000000000000004</c:v>
                </c:pt>
                <c:pt idx="3279">
                  <c:v>4.0999999999999996</c:v>
                </c:pt>
                <c:pt idx="3280">
                  <c:v>3.4</c:v>
                </c:pt>
                <c:pt idx="3281">
                  <c:v>4.3</c:v>
                </c:pt>
                <c:pt idx="3282">
                  <c:v>5</c:v>
                </c:pt>
                <c:pt idx="3283">
                  <c:v>0</c:v>
                </c:pt>
                <c:pt idx="3284">
                  <c:v>3.3</c:v>
                </c:pt>
                <c:pt idx="3285">
                  <c:v>4.0999999999999996</c:v>
                </c:pt>
                <c:pt idx="3286">
                  <c:v>4.4000000000000004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2.8</c:v>
                </c:pt>
                <c:pt idx="3291">
                  <c:v>3.8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4.5999999999999996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4</c:v>
                </c:pt>
                <c:pt idx="3300">
                  <c:v>4.2</c:v>
                </c:pt>
                <c:pt idx="3301">
                  <c:v>0</c:v>
                </c:pt>
                <c:pt idx="3302">
                  <c:v>4.2</c:v>
                </c:pt>
                <c:pt idx="3303">
                  <c:v>0</c:v>
                </c:pt>
                <c:pt idx="3304">
                  <c:v>4.3</c:v>
                </c:pt>
                <c:pt idx="3305">
                  <c:v>1.6</c:v>
                </c:pt>
                <c:pt idx="3306">
                  <c:v>4.3</c:v>
                </c:pt>
                <c:pt idx="3307">
                  <c:v>4.5</c:v>
                </c:pt>
                <c:pt idx="3308">
                  <c:v>0</c:v>
                </c:pt>
                <c:pt idx="3309">
                  <c:v>3.4</c:v>
                </c:pt>
                <c:pt idx="3310">
                  <c:v>4.5</c:v>
                </c:pt>
                <c:pt idx="3311">
                  <c:v>3.7</c:v>
                </c:pt>
                <c:pt idx="3312">
                  <c:v>0</c:v>
                </c:pt>
                <c:pt idx="3313">
                  <c:v>0</c:v>
                </c:pt>
                <c:pt idx="3314">
                  <c:v>4</c:v>
                </c:pt>
                <c:pt idx="3315">
                  <c:v>4.5</c:v>
                </c:pt>
                <c:pt idx="3316">
                  <c:v>0</c:v>
                </c:pt>
                <c:pt idx="3317">
                  <c:v>3.4</c:v>
                </c:pt>
                <c:pt idx="3318">
                  <c:v>3.4</c:v>
                </c:pt>
                <c:pt idx="3319">
                  <c:v>2</c:v>
                </c:pt>
                <c:pt idx="3320">
                  <c:v>4.2</c:v>
                </c:pt>
                <c:pt idx="3321">
                  <c:v>2.9</c:v>
                </c:pt>
                <c:pt idx="3322">
                  <c:v>3.7</c:v>
                </c:pt>
                <c:pt idx="3323">
                  <c:v>3.5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4.3</c:v>
                </c:pt>
                <c:pt idx="3327">
                  <c:v>3.8</c:v>
                </c:pt>
                <c:pt idx="3328">
                  <c:v>0</c:v>
                </c:pt>
                <c:pt idx="3329">
                  <c:v>4.5999999999999996</c:v>
                </c:pt>
                <c:pt idx="3330">
                  <c:v>3.1</c:v>
                </c:pt>
                <c:pt idx="3331">
                  <c:v>0</c:v>
                </c:pt>
                <c:pt idx="3332">
                  <c:v>0</c:v>
                </c:pt>
                <c:pt idx="3333">
                  <c:v>3.2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3.4</c:v>
                </c:pt>
                <c:pt idx="3338">
                  <c:v>2.2999999999999998</c:v>
                </c:pt>
                <c:pt idx="3339">
                  <c:v>0</c:v>
                </c:pt>
                <c:pt idx="3340">
                  <c:v>3.5</c:v>
                </c:pt>
                <c:pt idx="3341">
                  <c:v>0</c:v>
                </c:pt>
                <c:pt idx="3342">
                  <c:v>3.5</c:v>
                </c:pt>
                <c:pt idx="3343">
                  <c:v>3.6</c:v>
                </c:pt>
                <c:pt idx="3344">
                  <c:v>1.6</c:v>
                </c:pt>
                <c:pt idx="3345">
                  <c:v>3.3</c:v>
                </c:pt>
                <c:pt idx="3346">
                  <c:v>2.7</c:v>
                </c:pt>
                <c:pt idx="3347">
                  <c:v>4.0999999999999996</c:v>
                </c:pt>
                <c:pt idx="3348">
                  <c:v>0</c:v>
                </c:pt>
                <c:pt idx="3349">
                  <c:v>4.4000000000000004</c:v>
                </c:pt>
                <c:pt idx="3350">
                  <c:v>0</c:v>
                </c:pt>
                <c:pt idx="3351">
                  <c:v>4.3</c:v>
                </c:pt>
                <c:pt idx="3352">
                  <c:v>0</c:v>
                </c:pt>
                <c:pt idx="3353">
                  <c:v>3</c:v>
                </c:pt>
                <c:pt idx="3354">
                  <c:v>3.7</c:v>
                </c:pt>
                <c:pt idx="3355">
                  <c:v>4</c:v>
                </c:pt>
                <c:pt idx="3356">
                  <c:v>0</c:v>
                </c:pt>
                <c:pt idx="3357">
                  <c:v>0</c:v>
                </c:pt>
                <c:pt idx="3358">
                  <c:v>4.4000000000000004</c:v>
                </c:pt>
                <c:pt idx="3359">
                  <c:v>4.2</c:v>
                </c:pt>
                <c:pt idx="3360">
                  <c:v>0</c:v>
                </c:pt>
                <c:pt idx="3361">
                  <c:v>3.4</c:v>
                </c:pt>
                <c:pt idx="3362">
                  <c:v>3.8</c:v>
                </c:pt>
                <c:pt idx="3363">
                  <c:v>0</c:v>
                </c:pt>
                <c:pt idx="3364">
                  <c:v>0</c:v>
                </c:pt>
                <c:pt idx="3365">
                  <c:v>4.3</c:v>
                </c:pt>
                <c:pt idx="3366">
                  <c:v>0</c:v>
                </c:pt>
                <c:pt idx="3367">
                  <c:v>3.7</c:v>
                </c:pt>
                <c:pt idx="3368">
                  <c:v>4</c:v>
                </c:pt>
                <c:pt idx="3369">
                  <c:v>0</c:v>
                </c:pt>
                <c:pt idx="3370">
                  <c:v>4.4000000000000004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3.5</c:v>
                </c:pt>
                <c:pt idx="3376">
                  <c:v>3.8</c:v>
                </c:pt>
                <c:pt idx="3377">
                  <c:v>4</c:v>
                </c:pt>
                <c:pt idx="3378">
                  <c:v>3.8</c:v>
                </c:pt>
                <c:pt idx="3379">
                  <c:v>3.5</c:v>
                </c:pt>
                <c:pt idx="3380">
                  <c:v>4.5</c:v>
                </c:pt>
                <c:pt idx="3381">
                  <c:v>0</c:v>
                </c:pt>
                <c:pt idx="3382">
                  <c:v>0</c:v>
                </c:pt>
                <c:pt idx="3383">
                  <c:v>4.3</c:v>
                </c:pt>
                <c:pt idx="3384">
                  <c:v>0</c:v>
                </c:pt>
                <c:pt idx="3385">
                  <c:v>4.2</c:v>
                </c:pt>
                <c:pt idx="3386">
                  <c:v>0</c:v>
                </c:pt>
                <c:pt idx="3387">
                  <c:v>3.7</c:v>
                </c:pt>
                <c:pt idx="3388">
                  <c:v>0</c:v>
                </c:pt>
                <c:pt idx="3389">
                  <c:v>4.4000000000000004</c:v>
                </c:pt>
                <c:pt idx="3390">
                  <c:v>0</c:v>
                </c:pt>
                <c:pt idx="3391">
                  <c:v>0</c:v>
                </c:pt>
                <c:pt idx="3392">
                  <c:v>4.4000000000000004</c:v>
                </c:pt>
                <c:pt idx="3393">
                  <c:v>0</c:v>
                </c:pt>
                <c:pt idx="3394">
                  <c:v>0</c:v>
                </c:pt>
                <c:pt idx="3395">
                  <c:v>3.1</c:v>
                </c:pt>
                <c:pt idx="3396">
                  <c:v>3.2</c:v>
                </c:pt>
                <c:pt idx="3397">
                  <c:v>0</c:v>
                </c:pt>
                <c:pt idx="3398">
                  <c:v>5</c:v>
                </c:pt>
                <c:pt idx="3399">
                  <c:v>3.7</c:v>
                </c:pt>
                <c:pt idx="3400">
                  <c:v>4.0999999999999996</c:v>
                </c:pt>
                <c:pt idx="3401">
                  <c:v>2.8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2.8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3.7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3.6</c:v>
                </c:pt>
                <c:pt idx="3420">
                  <c:v>1</c:v>
                </c:pt>
                <c:pt idx="3421">
                  <c:v>4.4000000000000004</c:v>
                </c:pt>
                <c:pt idx="3422">
                  <c:v>0</c:v>
                </c:pt>
                <c:pt idx="3423">
                  <c:v>2.5</c:v>
                </c:pt>
                <c:pt idx="3424">
                  <c:v>4.4000000000000004</c:v>
                </c:pt>
                <c:pt idx="3425">
                  <c:v>1.4</c:v>
                </c:pt>
                <c:pt idx="3426">
                  <c:v>0</c:v>
                </c:pt>
                <c:pt idx="3427">
                  <c:v>3.7</c:v>
                </c:pt>
                <c:pt idx="3428">
                  <c:v>3.6</c:v>
                </c:pt>
                <c:pt idx="3429">
                  <c:v>4.5</c:v>
                </c:pt>
                <c:pt idx="3430">
                  <c:v>4.2</c:v>
                </c:pt>
                <c:pt idx="3431">
                  <c:v>5</c:v>
                </c:pt>
                <c:pt idx="3432">
                  <c:v>3.4</c:v>
                </c:pt>
                <c:pt idx="3433">
                  <c:v>0</c:v>
                </c:pt>
                <c:pt idx="3434">
                  <c:v>3.8</c:v>
                </c:pt>
                <c:pt idx="3435">
                  <c:v>4.0999999999999996</c:v>
                </c:pt>
                <c:pt idx="3436">
                  <c:v>2.5</c:v>
                </c:pt>
                <c:pt idx="3437">
                  <c:v>0</c:v>
                </c:pt>
                <c:pt idx="3438">
                  <c:v>4.0999999999999996</c:v>
                </c:pt>
                <c:pt idx="3439">
                  <c:v>3.9</c:v>
                </c:pt>
                <c:pt idx="3440">
                  <c:v>0</c:v>
                </c:pt>
                <c:pt idx="3441">
                  <c:v>1.7</c:v>
                </c:pt>
                <c:pt idx="3442">
                  <c:v>2.2999999999999998</c:v>
                </c:pt>
                <c:pt idx="3443">
                  <c:v>3.3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4</c:v>
                </c:pt>
                <c:pt idx="3449">
                  <c:v>4.2</c:v>
                </c:pt>
                <c:pt idx="3450">
                  <c:v>4.0999999999999996</c:v>
                </c:pt>
                <c:pt idx="3451">
                  <c:v>4.2</c:v>
                </c:pt>
                <c:pt idx="3452">
                  <c:v>3.6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3.8</c:v>
                </c:pt>
                <c:pt idx="3458">
                  <c:v>0</c:v>
                </c:pt>
                <c:pt idx="3459">
                  <c:v>0</c:v>
                </c:pt>
                <c:pt idx="3460">
                  <c:v>3.9</c:v>
                </c:pt>
                <c:pt idx="3461">
                  <c:v>1</c:v>
                </c:pt>
                <c:pt idx="3462">
                  <c:v>4</c:v>
                </c:pt>
                <c:pt idx="3463">
                  <c:v>2.9</c:v>
                </c:pt>
                <c:pt idx="3464">
                  <c:v>3.8</c:v>
                </c:pt>
                <c:pt idx="3465">
                  <c:v>0</c:v>
                </c:pt>
                <c:pt idx="3466">
                  <c:v>4.2</c:v>
                </c:pt>
                <c:pt idx="3467">
                  <c:v>3.8</c:v>
                </c:pt>
                <c:pt idx="3468">
                  <c:v>3.9</c:v>
                </c:pt>
                <c:pt idx="3469">
                  <c:v>2.2999999999999998</c:v>
                </c:pt>
                <c:pt idx="3470">
                  <c:v>4.3</c:v>
                </c:pt>
                <c:pt idx="3471">
                  <c:v>0</c:v>
                </c:pt>
                <c:pt idx="3472">
                  <c:v>3.7</c:v>
                </c:pt>
                <c:pt idx="3473">
                  <c:v>0</c:v>
                </c:pt>
                <c:pt idx="3474">
                  <c:v>0</c:v>
                </c:pt>
                <c:pt idx="3475">
                  <c:v>3.4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3.9</c:v>
                </c:pt>
                <c:pt idx="3482">
                  <c:v>3.6</c:v>
                </c:pt>
                <c:pt idx="3483">
                  <c:v>4.0999999999999996</c:v>
                </c:pt>
                <c:pt idx="3484">
                  <c:v>3</c:v>
                </c:pt>
                <c:pt idx="3485">
                  <c:v>3.6</c:v>
                </c:pt>
                <c:pt idx="3486">
                  <c:v>0</c:v>
                </c:pt>
                <c:pt idx="3487">
                  <c:v>3</c:v>
                </c:pt>
                <c:pt idx="3488">
                  <c:v>3.9</c:v>
                </c:pt>
                <c:pt idx="3489">
                  <c:v>0</c:v>
                </c:pt>
                <c:pt idx="3490">
                  <c:v>3.5</c:v>
                </c:pt>
                <c:pt idx="3491">
                  <c:v>4.5</c:v>
                </c:pt>
                <c:pt idx="3492">
                  <c:v>3.1</c:v>
                </c:pt>
                <c:pt idx="3493">
                  <c:v>1</c:v>
                </c:pt>
                <c:pt idx="3494">
                  <c:v>3.8</c:v>
                </c:pt>
                <c:pt idx="3495">
                  <c:v>4.4000000000000004</c:v>
                </c:pt>
                <c:pt idx="3496">
                  <c:v>2.6</c:v>
                </c:pt>
                <c:pt idx="3497">
                  <c:v>4.2</c:v>
                </c:pt>
                <c:pt idx="3498">
                  <c:v>4.4000000000000004</c:v>
                </c:pt>
                <c:pt idx="3499">
                  <c:v>0</c:v>
                </c:pt>
                <c:pt idx="3500">
                  <c:v>4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4.4000000000000004</c:v>
                </c:pt>
                <c:pt idx="3505">
                  <c:v>0</c:v>
                </c:pt>
                <c:pt idx="3506">
                  <c:v>4.2</c:v>
                </c:pt>
                <c:pt idx="3507">
                  <c:v>3.5</c:v>
                </c:pt>
                <c:pt idx="3508">
                  <c:v>4</c:v>
                </c:pt>
                <c:pt idx="3509">
                  <c:v>0</c:v>
                </c:pt>
                <c:pt idx="3510">
                  <c:v>3.9</c:v>
                </c:pt>
                <c:pt idx="3511">
                  <c:v>1</c:v>
                </c:pt>
                <c:pt idx="3512">
                  <c:v>1.8</c:v>
                </c:pt>
                <c:pt idx="3513">
                  <c:v>3.1</c:v>
                </c:pt>
                <c:pt idx="3514">
                  <c:v>0</c:v>
                </c:pt>
                <c:pt idx="3515">
                  <c:v>3.2</c:v>
                </c:pt>
                <c:pt idx="3516">
                  <c:v>3.2</c:v>
                </c:pt>
                <c:pt idx="3517">
                  <c:v>4.3</c:v>
                </c:pt>
                <c:pt idx="3518">
                  <c:v>3.8</c:v>
                </c:pt>
                <c:pt idx="3519">
                  <c:v>0</c:v>
                </c:pt>
                <c:pt idx="3520">
                  <c:v>3</c:v>
                </c:pt>
                <c:pt idx="3521">
                  <c:v>3.8</c:v>
                </c:pt>
                <c:pt idx="3522">
                  <c:v>5</c:v>
                </c:pt>
                <c:pt idx="3523">
                  <c:v>3.3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4.0999999999999996</c:v>
                </c:pt>
                <c:pt idx="3528">
                  <c:v>4.0999999999999996</c:v>
                </c:pt>
                <c:pt idx="3529">
                  <c:v>0</c:v>
                </c:pt>
                <c:pt idx="3530">
                  <c:v>4.3</c:v>
                </c:pt>
                <c:pt idx="3531">
                  <c:v>3.6</c:v>
                </c:pt>
                <c:pt idx="3532">
                  <c:v>0</c:v>
                </c:pt>
                <c:pt idx="3533">
                  <c:v>4</c:v>
                </c:pt>
                <c:pt idx="3534">
                  <c:v>5</c:v>
                </c:pt>
                <c:pt idx="3535">
                  <c:v>0</c:v>
                </c:pt>
                <c:pt idx="3536">
                  <c:v>4.9000000000000004</c:v>
                </c:pt>
                <c:pt idx="3537">
                  <c:v>0</c:v>
                </c:pt>
                <c:pt idx="3538">
                  <c:v>3.6</c:v>
                </c:pt>
                <c:pt idx="3539">
                  <c:v>4.4000000000000004</c:v>
                </c:pt>
                <c:pt idx="3540">
                  <c:v>4.2</c:v>
                </c:pt>
                <c:pt idx="3541">
                  <c:v>0</c:v>
                </c:pt>
                <c:pt idx="3542">
                  <c:v>4.5</c:v>
                </c:pt>
                <c:pt idx="3543">
                  <c:v>0</c:v>
                </c:pt>
                <c:pt idx="3544">
                  <c:v>3.8</c:v>
                </c:pt>
                <c:pt idx="3545">
                  <c:v>0</c:v>
                </c:pt>
                <c:pt idx="3546">
                  <c:v>4.4000000000000004</c:v>
                </c:pt>
                <c:pt idx="3547">
                  <c:v>4.5</c:v>
                </c:pt>
                <c:pt idx="3548">
                  <c:v>0</c:v>
                </c:pt>
                <c:pt idx="3549">
                  <c:v>1</c:v>
                </c:pt>
                <c:pt idx="3550">
                  <c:v>3.6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4.0999999999999996</c:v>
                </c:pt>
                <c:pt idx="3555">
                  <c:v>0</c:v>
                </c:pt>
                <c:pt idx="3556">
                  <c:v>3.3</c:v>
                </c:pt>
                <c:pt idx="3557">
                  <c:v>3.9</c:v>
                </c:pt>
                <c:pt idx="3558">
                  <c:v>5</c:v>
                </c:pt>
                <c:pt idx="3559">
                  <c:v>0</c:v>
                </c:pt>
                <c:pt idx="3560">
                  <c:v>4.2</c:v>
                </c:pt>
                <c:pt idx="3561">
                  <c:v>0</c:v>
                </c:pt>
                <c:pt idx="3562">
                  <c:v>0</c:v>
                </c:pt>
                <c:pt idx="3563">
                  <c:v>5</c:v>
                </c:pt>
                <c:pt idx="3564">
                  <c:v>0</c:v>
                </c:pt>
                <c:pt idx="3565">
                  <c:v>0</c:v>
                </c:pt>
                <c:pt idx="3566">
                  <c:v>4.0999999999999996</c:v>
                </c:pt>
                <c:pt idx="3567">
                  <c:v>3.9</c:v>
                </c:pt>
                <c:pt idx="3568">
                  <c:v>0</c:v>
                </c:pt>
                <c:pt idx="3569">
                  <c:v>0</c:v>
                </c:pt>
                <c:pt idx="3570">
                  <c:v>3.7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3.2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4</c:v>
                </c:pt>
                <c:pt idx="3580">
                  <c:v>2.4</c:v>
                </c:pt>
                <c:pt idx="3581">
                  <c:v>4.3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3.4</c:v>
                </c:pt>
                <c:pt idx="3587">
                  <c:v>4.5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3.7</c:v>
                </c:pt>
                <c:pt idx="3596">
                  <c:v>3</c:v>
                </c:pt>
                <c:pt idx="3597">
                  <c:v>3.3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4.9000000000000004</c:v>
                </c:pt>
                <c:pt idx="3602">
                  <c:v>4</c:v>
                </c:pt>
                <c:pt idx="3603">
                  <c:v>4.0999999999999996</c:v>
                </c:pt>
                <c:pt idx="3604">
                  <c:v>4.8</c:v>
                </c:pt>
                <c:pt idx="3605">
                  <c:v>3.1</c:v>
                </c:pt>
                <c:pt idx="3606">
                  <c:v>0</c:v>
                </c:pt>
                <c:pt idx="3607">
                  <c:v>0</c:v>
                </c:pt>
                <c:pt idx="3608">
                  <c:v>4.4000000000000004</c:v>
                </c:pt>
                <c:pt idx="3609">
                  <c:v>3.7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3.5</c:v>
                </c:pt>
                <c:pt idx="3615">
                  <c:v>3.6</c:v>
                </c:pt>
                <c:pt idx="3616">
                  <c:v>4</c:v>
                </c:pt>
                <c:pt idx="3617">
                  <c:v>0</c:v>
                </c:pt>
                <c:pt idx="3618">
                  <c:v>1</c:v>
                </c:pt>
                <c:pt idx="3619">
                  <c:v>4.3</c:v>
                </c:pt>
                <c:pt idx="3620">
                  <c:v>0</c:v>
                </c:pt>
                <c:pt idx="3621">
                  <c:v>4.2</c:v>
                </c:pt>
                <c:pt idx="3622">
                  <c:v>0</c:v>
                </c:pt>
                <c:pt idx="3623">
                  <c:v>0</c:v>
                </c:pt>
                <c:pt idx="3624">
                  <c:v>3.4</c:v>
                </c:pt>
                <c:pt idx="3625">
                  <c:v>0</c:v>
                </c:pt>
                <c:pt idx="3626">
                  <c:v>3.1</c:v>
                </c:pt>
                <c:pt idx="3627">
                  <c:v>2.9</c:v>
                </c:pt>
                <c:pt idx="3628">
                  <c:v>4.0999999999999996</c:v>
                </c:pt>
                <c:pt idx="3629">
                  <c:v>4.4000000000000004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3.8</c:v>
                </c:pt>
                <c:pt idx="3636">
                  <c:v>4.0999999999999996</c:v>
                </c:pt>
                <c:pt idx="3637">
                  <c:v>0</c:v>
                </c:pt>
                <c:pt idx="3638">
                  <c:v>3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</c:v>
                </c:pt>
                <c:pt idx="3643">
                  <c:v>4.2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2.6</c:v>
                </c:pt>
                <c:pt idx="3651">
                  <c:v>4.0999999999999996</c:v>
                </c:pt>
                <c:pt idx="3652">
                  <c:v>0</c:v>
                </c:pt>
                <c:pt idx="3653">
                  <c:v>0</c:v>
                </c:pt>
                <c:pt idx="3654">
                  <c:v>3.9</c:v>
                </c:pt>
                <c:pt idx="3655">
                  <c:v>4</c:v>
                </c:pt>
                <c:pt idx="3656">
                  <c:v>4.5</c:v>
                </c:pt>
                <c:pt idx="3657">
                  <c:v>4.4000000000000004</c:v>
                </c:pt>
                <c:pt idx="3658">
                  <c:v>3.9</c:v>
                </c:pt>
                <c:pt idx="3659">
                  <c:v>4.5999999999999996</c:v>
                </c:pt>
                <c:pt idx="3660">
                  <c:v>0</c:v>
                </c:pt>
                <c:pt idx="3661">
                  <c:v>0</c:v>
                </c:pt>
                <c:pt idx="3662">
                  <c:v>3.9</c:v>
                </c:pt>
                <c:pt idx="3663">
                  <c:v>0</c:v>
                </c:pt>
                <c:pt idx="3664">
                  <c:v>0</c:v>
                </c:pt>
                <c:pt idx="3665">
                  <c:v>4.4000000000000004</c:v>
                </c:pt>
                <c:pt idx="3666">
                  <c:v>3.9</c:v>
                </c:pt>
                <c:pt idx="3667">
                  <c:v>3.3</c:v>
                </c:pt>
                <c:pt idx="3668">
                  <c:v>3.3</c:v>
                </c:pt>
                <c:pt idx="3669">
                  <c:v>4.5999999999999996</c:v>
                </c:pt>
                <c:pt idx="3670">
                  <c:v>0</c:v>
                </c:pt>
                <c:pt idx="3671">
                  <c:v>0</c:v>
                </c:pt>
                <c:pt idx="3672">
                  <c:v>4.0999999999999996</c:v>
                </c:pt>
                <c:pt idx="3673">
                  <c:v>3.8</c:v>
                </c:pt>
                <c:pt idx="3674">
                  <c:v>0</c:v>
                </c:pt>
                <c:pt idx="3675">
                  <c:v>3.7</c:v>
                </c:pt>
                <c:pt idx="3676">
                  <c:v>0</c:v>
                </c:pt>
                <c:pt idx="3677">
                  <c:v>3.7</c:v>
                </c:pt>
                <c:pt idx="3678">
                  <c:v>4</c:v>
                </c:pt>
                <c:pt idx="3679">
                  <c:v>0</c:v>
                </c:pt>
                <c:pt idx="3680">
                  <c:v>0</c:v>
                </c:pt>
                <c:pt idx="3681">
                  <c:v>3.5</c:v>
                </c:pt>
                <c:pt idx="3682">
                  <c:v>4.5999999999999996</c:v>
                </c:pt>
                <c:pt idx="3683">
                  <c:v>0</c:v>
                </c:pt>
                <c:pt idx="3684">
                  <c:v>4.2</c:v>
                </c:pt>
                <c:pt idx="3685">
                  <c:v>4.0999999999999996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2</c:v>
                </c:pt>
                <c:pt idx="3696">
                  <c:v>0</c:v>
                </c:pt>
                <c:pt idx="3697">
                  <c:v>0</c:v>
                </c:pt>
                <c:pt idx="3698">
                  <c:v>3.6</c:v>
                </c:pt>
                <c:pt idx="3699">
                  <c:v>0</c:v>
                </c:pt>
                <c:pt idx="3700">
                  <c:v>3.5</c:v>
                </c:pt>
                <c:pt idx="3701">
                  <c:v>0</c:v>
                </c:pt>
                <c:pt idx="3702">
                  <c:v>0</c:v>
                </c:pt>
                <c:pt idx="3703">
                  <c:v>4</c:v>
                </c:pt>
                <c:pt idx="3704">
                  <c:v>3.9</c:v>
                </c:pt>
                <c:pt idx="3705">
                  <c:v>3.3</c:v>
                </c:pt>
                <c:pt idx="3706">
                  <c:v>4.4000000000000004</c:v>
                </c:pt>
                <c:pt idx="3707">
                  <c:v>1</c:v>
                </c:pt>
                <c:pt idx="3708">
                  <c:v>3.8</c:v>
                </c:pt>
                <c:pt idx="3709">
                  <c:v>0</c:v>
                </c:pt>
                <c:pt idx="3710">
                  <c:v>4.7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4.3</c:v>
                </c:pt>
                <c:pt idx="3715">
                  <c:v>0</c:v>
                </c:pt>
                <c:pt idx="3716">
                  <c:v>4.3</c:v>
                </c:pt>
                <c:pt idx="3717">
                  <c:v>2.2999999999999998</c:v>
                </c:pt>
                <c:pt idx="3718">
                  <c:v>0</c:v>
                </c:pt>
                <c:pt idx="3719">
                  <c:v>4.4000000000000004</c:v>
                </c:pt>
                <c:pt idx="3720">
                  <c:v>0</c:v>
                </c:pt>
                <c:pt idx="3721">
                  <c:v>4.2</c:v>
                </c:pt>
                <c:pt idx="3722">
                  <c:v>4.7</c:v>
                </c:pt>
                <c:pt idx="3723">
                  <c:v>0</c:v>
                </c:pt>
                <c:pt idx="3724">
                  <c:v>3.9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2.4</c:v>
                </c:pt>
                <c:pt idx="3731">
                  <c:v>2.4</c:v>
                </c:pt>
                <c:pt idx="3732">
                  <c:v>4.4000000000000004</c:v>
                </c:pt>
                <c:pt idx="3733">
                  <c:v>4.2</c:v>
                </c:pt>
                <c:pt idx="3734">
                  <c:v>0</c:v>
                </c:pt>
                <c:pt idx="3735">
                  <c:v>3.8</c:v>
                </c:pt>
                <c:pt idx="3736">
                  <c:v>3.9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2.9</c:v>
                </c:pt>
                <c:pt idx="3741">
                  <c:v>2.4</c:v>
                </c:pt>
                <c:pt idx="3742">
                  <c:v>0</c:v>
                </c:pt>
                <c:pt idx="3743">
                  <c:v>0</c:v>
                </c:pt>
                <c:pt idx="3744">
                  <c:v>4.2</c:v>
                </c:pt>
                <c:pt idx="3745">
                  <c:v>3.5</c:v>
                </c:pt>
                <c:pt idx="3746">
                  <c:v>1.6</c:v>
                </c:pt>
                <c:pt idx="3747">
                  <c:v>4.0999999999999996</c:v>
                </c:pt>
                <c:pt idx="3748">
                  <c:v>3.8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4.0999999999999996</c:v>
                </c:pt>
                <c:pt idx="3754">
                  <c:v>2.2999999999999998</c:v>
                </c:pt>
                <c:pt idx="3755">
                  <c:v>4</c:v>
                </c:pt>
                <c:pt idx="3756">
                  <c:v>0</c:v>
                </c:pt>
                <c:pt idx="3757">
                  <c:v>3</c:v>
                </c:pt>
                <c:pt idx="3758">
                  <c:v>3.5</c:v>
                </c:pt>
                <c:pt idx="3759">
                  <c:v>4.4000000000000004</c:v>
                </c:pt>
                <c:pt idx="3760">
                  <c:v>4.3</c:v>
                </c:pt>
                <c:pt idx="3761">
                  <c:v>4.3</c:v>
                </c:pt>
                <c:pt idx="3762">
                  <c:v>3.6</c:v>
                </c:pt>
                <c:pt idx="3763">
                  <c:v>0</c:v>
                </c:pt>
                <c:pt idx="3764">
                  <c:v>3.9</c:v>
                </c:pt>
                <c:pt idx="3765">
                  <c:v>4.7</c:v>
                </c:pt>
                <c:pt idx="3766">
                  <c:v>3.2</c:v>
                </c:pt>
                <c:pt idx="3767">
                  <c:v>3.4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3.6</c:v>
                </c:pt>
                <c:pt idx="3772">
                  <c:v>3.1</c:v>
                </c:pt>
                <c:pt idx="3773">
                  <c:v>3.9</c:v>
                </c:pt>
                <c:pt idx="3774">
                  <c:v>0</c:v>
                </c:pt>
                <c:pt idx="3775">
                  <c:v>4.3</c:v>
                </c:pt>
                <c:pt idx="3776">
                  <c:v>0</c:v>
                </c:pt>
                <c:pt idx="3777">
                  <c:v>0</c:v>
                </c:pt>
                <c:pt idx="3778">
                  <c:v>3.8</c:v>
                </c:pt>
                <c:pt idx="3779">
                  <c:v>4</c:v>
                </c:pt>
                <c:pt idx="3780">
                  <c:v>4.7</c:v>
                </c:pt>
                <c:pt idx="3781">
                  <c:v>4.2</c:v>
                </c:pt>
                <c:pt idx="3782">
                  <c:v>0</c:v>
                </c:pt>
                <c:pt idx="3783">
                  <c:v>0</c:v>
                </c:pt>
                <c:pt idx="3784">
                  <c:v>3.5</c:v>
                </c:pt>
                <c:pt idx="3785">
                  <c:v>5</c:v>
                </c:pt>
                <c:pt idx="3786">
                  <c:v>0</c:v>
                </c:pt>
                <c:pt idx="3787">
                  <c:v>4</c:v>
                </c:pt>
                <c:pt idx="3788">
                  <c:v>3.9</c:v>
                </c:pt>
                <c:pt idx="3789">
                  <c:v>0</c:v>
                </c:pt>
                <c:pt idx="3790">
                  <c:v>4.5</c:v>
                </c:pt>
                <c:pt idx="3791">
                  <c:v>5</c:v>
                </c:pt>
                <c:pt idx="3792">
                  <c:v>4.5999999999999996</c:v>
                </c:pt>
                <c:pt idx="3793">
                  <c:v>4</c:v>
                </c:pt>
                <c:pt idx="3794">
                  <c:v>0</c:v>
                </c:pt>
                <c:pt idx="3795">
                  <c:v>2.9</c:v>
                </c:pt>
                <c:pt idx="3796">
                  <c:v>3.3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3.6</c:v>
                </c:pt>
                <c:pt idx="3801">
                  <c:v>1</c:v>
                </c:pt>
                <c:pt idx="3802">
                  <c:v>4.2</c:v>
                </c:pt>
                <c:pt idx="3803">
                  <c:v>3.6</c:v>
                </c:pt>
                <c:pt idx="3804">
                  <c:v>3.8</c:v>
                </c:pt>
                <c:pt idx="3805">
                  <c:v>3.5</c:v>
                </c:pt>
                <c:pt idx="3806">
                  <c:v>3.3</c:v>
                </c:pt>
                <c:pt idx="3807">
                  <c:v>0</c:v>
                </c:pt>
                <c:pt idx="3808">
                  <c:v>0</c:v>
                </c:pt>
                <c:pt idx="3809">
                  <c:v>4.0999999999999996</c:v>
                </c:pt>
                <c:pt idx="3810">
                  <c:v>0</c:v>
                </c:pt>
                <c:pt idx="3811">
                  <c:v>3.8</c:v>
                </c:pt>
                <c:pt idx="3812">
                  <c:v>3.8</c:v>
                </c:pt>
                <c:pt idx="3813">
                  <c:v>0</c:v>
                </c:pt>
                <c:pt idx="3814">
                  <c:v>4.4000000000000004</c:v>
                </c:pt>
                <c:pt idx="3815">
                  <c:v>0</c:v>
                </c:pt>
                <c:pt idx="3816">
                  <c:v>4.7</c:v>
                </c:pt>
                <c:pt idx="3817">
                  <c:v>4.4000000000000004</c:v>
                </c:pt>
                <c:pt idx="3818">
                  <c:v>0</c:v>
                </c:pt>
                <c:pt idx="3819">
                  <c:v>0</c:v>
                </c:pt>
                <c:pt idx="3820">
                  <c:v>4.0999999999999996</c:v>
                </c:pt>
                <c:pt idx="3821">
                  <c:v>0</c:v>
                </c:pt>
                <c:pt idx="3822">
                  <c:v>0</c:v>
                </c:pt>
                <c:pt idx="3823">
                  <c:v>4.4000000000000004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4.4000000000000004</c:v>
                </c:pt>
                <c:pt idx="3829">
                  <c:v>0</c:v>
                </c:pt>
                <c:pt idx="3830">
                  <c:v>4</c:v>
                </c:pt>
                <c:pt idx="3831">
                  <c:v>4.5</c:v>
                </c:pt>
                <c:pt idx="3832">
                  <c:v>0</c:v>
                </c:pt>
                <c:pt idx="3833">
                  <c:v>4.0999999999999996</c:v>
                </c:pt>
                <c:pt idx="3834">
                  <c:v>0</c:v>
                </c:pt>
                <c:pt idx="3835">
                  <c:v>3.4</c:v>
                </c:pt>
                <c:pt idx="3836">
                  <c:v>4</c:v>
                </c:pt>
                <c:pt idx="3837">
                  <c:v>3.9</c:v>
                </c:pt>
                <c:pt idx="3838">
                  <c:v>0</c:v>
                </c:pt>
                <c:pt idx="3839">
                  <c:v>0</c:v>
                </c:pt>
                <c:pt idx="3840">
                  <c:v>4.2</c:v>
                </c:pt>
                <c:pt idx="3841">
                  <c:v>0</c:v>
                </c:pt>
                <c:pt idx="3842">
                  <c:v>4.9000000000000004</c:v>
                </c:pt>
                <c:pt idx="3843">
                  <c:v>4</c:v>
                </c:pt>
                <c:pt idx="3844">
                  <c:v>0</c:v>
                </c:pt>
                <c:pt idx="3845">
                  <c:v>4.8</c:v>
                </c:pt>
                <c:pt idx="3846">
                  <c:v>3</c:v>
                </c:pt>
                <c:pt idx="3847">
                  <c:v>4.0999999999999996</c:v>
                </c:pt>
                <c:pt idx="3848">
                  <c:v>0</c:v>
                </c:pt>
                <c:pt idx="3849">
                  <c:v>0</c:v>
                </c:pt>
                <c:pt idx="3850">
                  <c:v>3.5</c:v>
                </c:pt>
                <c:pt idx="3851">
                  <c:v>4.0999999999999996</c:v>
                </c:pt>
                <c:pt idx="3852">
                  <c:v>0</c:v>
                </c:pt>
                <c:pt idx="3853">
                  <c:v>2</c:v>
                </c:pt>
                <c:pt idx="3854">
                  <c:v>3.2</c:v>
                </c:pt>
                <c:pt idx="3855">
                  <c:v>0</c:v>
                </c:pt>
                <c:pt idx="3856">
                  <c:v>3.7</c:v>
                </c:pt>
                <c:pt idx="3857">
                  <c:v>4</c:v>
                </c:pt>
                <c:pt idx="3858">
                  <c:v>0</c:v>
                </c:pt>
                <c:pt idx="3859">
                  <c:v>0</c:v>
                </c:pt>
                <c:pt idx="3860">
                  <c:v>4.4000000000000004</c:v>
                </c:pt>
                <c:pt idx="3861">
                  <c:v>4.3</c:v>
                </c:pt>
                <c:pt idx="3862">
                  <c:v>3.8</c:v>
                </c:pt>
                <c:pt idx="3863">
                  <c:v>0</c:v>
                </c:pt>
                <c:pt idx="3864">
                  <c:v>4.5999999999999996</c:v>
                </c:pt>
                <c:pt idx="3865">
                  <c:v>0</c:v>
                </c:pt>
                <c:pt idx="3866">
                  <c:v>0</c:v>
                </c:pt>
                <c:pt idx="3867">
                  <c:v>4.4000000000000004</c:v>
                </c:pt>
                <c:pt idx="3868">
                  <c:v>4.0999999999999996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4.3</c:v>
                </c:pt>
                <c:pt idx="3873">
                  <c:v>4</c:v>
                </c:pt>
                <c:pt idx="3874">
                  <c:v>0</c:v>
                </c:pt>
                <c:pt idx="3875">
                  <c:v>4</c:v>
                </c:pt>
                <c:pt idx="3876">
                  <c:v>4.5999999999999996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3.8</c:v>
                </c:pt>
                <c:pt idx="3882">
                  <c:v>5</c:v>
                </c:pt>
                <c:pt idx="3883">
                  <c:v>0</c:v>
                </c:pt>
                <c:pt idx="3884">
                  <c:v>3.2</c:v>
                </c:pt>
                <c:pt idx="3885">
                  <c:v>4.5</c:v>
                </c:pt>
                <c:pt idx="3886">
                  <c:v>4.0999999999999996</c:v>
                </c:pt>
                <c:pt idx="3887">
                  <c:v>0</c:v>
                </c:pt>
                <c:pt idx="3888">
                  <c:v>4.0999999999999996</c:v>
                </c:pt>
                <c:pt idx="3889">
                  <c:v>4.4000000000000004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3</c:v>
                </c:pt>
                <c:pt idx="3894">
                  <c:v>4.3</c:v>
                </c:pt>
                <c:pt idx="3895">
                  <c:v>5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3.6</c:v>
                </c:pt>
                <c:pt idx="3901">
                  <c:v>4.4000000000000004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4.3</c:v>
                </c:pt>
                <c:pt idx="3907">
                  <c:v>0</c:v>
                </c:pt>
                <c:pt idx="3908">
                  <c:v>0</c:v>
                </c:pt>
                <c:pt idx="3909">
                  <c:v>3.7</c:v>
                </c:pt>
                <c:pt idx="3910">
                  <c:v>4.4000000000000004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3.4</c:v>
                </c:pt>
                <c:pt idx="3915">
                  <c:v>4.5999999999999996</c:v>
                </c:pt>
                <c:pt idx="3916">
                  <c:v>0</c:v>
                </c:pt>
                <c:pt idx="3917">
                  <c:v>3.7</c:v>
                </c:pt>
                <c:pt idx="3918">
                  <c:v>0</c:v>
                </c:pt>
                <c:pt idx="3919">
                  <c:v>0</c:v>
                </c:pt>
                <c:pt idx="3920">
                  <c:v>4.5999999999999996</c:v>
                </c:pt>
                <c:pt idx="3921">
                  <c:v>0</c:v>
                </c:pt>
                <c:pt idx="3922">
                  <c:v>3.9</c:v>
                </c:pt>
                <c:pt idx="3923">
                  <c:v>0</c:v>
                </c:pt>
                <c:pt idx="3924">
                  <c:v>3.5</c:v>
                </c:pt>
                <c:pt idx="3925">
                  <c:v>0</c:v>
                </c:pt>
                <c:pt idx="3926">
                  <c:v>4.2</c:v>
                </c:pt>
                <c:pt idx="3927">
                  <c:v>0</c:v>
                </c:pt>
                <c:pt idx="3928">
                  <c:v>4.4000000000000004</c:v>
                </c:pt>
                <c:pt idx="3929">
                  <c:v>4.5999999999999996</c:v>
                </c:pt>
                <c:pt idx="3930">
                  <c:v>0</c:v>
                </c:pt>
                <c:pt idx="3931">
                  <c:v>2.8</c:v>
                </c:pt>
                <c:pt idx="3932">
                  <c:v>4.0999999999999996</c:v>
                </c:pt>
                <c:pt idx="3933">
                  <c:v>4.5</c:v>
                </c:pt>
                <c:pt idx="3934">
                  <c:v>3.3</c:v>
                </c:pt>
                <c:pt idx="3935">
                  <c:v>3.9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2.9</c:v>
                </c:pt>
                <c:pt idx="3940">
                  <c:v>0</c:v>
                </c:pt>
                <c:pt idx="3941">
                  <c:v>4.5</c:v>
                </c:pt>
                <c:pt idx="3942">
                  <c:v>4.2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3.7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2.7</c:v>
                </c:pt>
                <c:pt idx="3952">
                  <c:v>0</c:v>
                </c:pt>
                <c:pt idx="3953">
                  <c:v>0</c:v>
                </c:pt>
                <c:pt idx="3954">
                  <c:v>3.9</c:v>
                </c:pt>
                <c:pt idx="3955">
                  <c:v>4.7</c:v>
                </c:pt>
                <c:pt idx="3956">
                  <c:v>4.3</c:v>
                </c:pt>
                <c:pt idx="3957">
                  <c:v>4.5</c:v>
                </c:pt>
                <c:pt idx="3958">
                  <c:v>4.8</c:v>
                </c:pt>
                <c:pt idx="3959">
                  <c:v>4.5</c:v>
                </c:pt>
                <c:pt idx="3960">
                  <c:v>4.3</c:v>
                </c:pt>
                <c:pt idx="3961">
                  <c:v>4.5</c:v>
                </c:pt>
                <c:pt idx="3962">
                  <c:v>2.2999999999999998</c:v>
                </c:pt>
                <c:pt idx="3963">
                  <c:v>4.0999999999999996</c:v>
                </c:pt>
                <c:pt idx="3964">
                  <c:v>4.3</c:v>
                </c:pt>
                <c:pt idx="3965">
                  <c:v>3</c:v>
                </c:pt>
                <c:pt idx="3966">
                  <c:v>4.5999999999999996</c:v>
                </c:pt>
                <c:pt idx="3967">
                  <c:v>3.9</c:v>
                </c:pt>
                <c:pt idx="3968">
                  <c:v>2</c:v>
                </c:pt>
                <c:pt idx="3969">
                  <c:v>3.7</c:v>
                </c:pt>
                <c:pt idx="3970">
                  <c:v>1.5</c:v>
                </c:pt>
                <c:pt idx="3971">
                  <c:v>5</c:v>
                </c:pt>
                <c:pt idx="3972">
                  <c:v>2.9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3.9</c:v>
                </c:pt>
                <c:pt idx="3978">
                  <c:v>0</c:v>
                </c:pt>
                <c:pt idx="3979">
                  <c:v>3.9</c:v>
                </c:pt>
                <c:pt idx="3980">
                  <c:v>0</c:v>
                </c:pt>
                <c:pt idx="3981">
                  <c:v>2</c:v>
                </c:pt>
                <c:pt idx="3982">
                  <c:v>0</c:v>
                </c:pt>
                <c:pt idx="3983">
                  <c:v>4.4000000000000004</c:v>
                </c:pt>
                <c:pt idx="3984">
                  <c:v>4.2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3.5</c:v>
                </c:pt>
                <c:pt idx="3989">
                  <c:v>4.7</c:v>
                </c:pt>
                <c:pt idx="3990">
                  <c:v>3</c:v>
                </c:pt>
                <c:pt idx="3991">
                  <c:v>3.6</c:v>
                </c:pt>
                <c:pt idx="3992">
                  <c:v>4.2</c:v>
                </c:pt>
                <c:pt idx="3993">
                  <c:v>5</c:v>
                </c:pt>
                <c:pt idx="3994">
                  <c:v>3.4</c:v>
                </c:pt>
                <c:pt idx="3995">
                  <c:v>0</c:v>
                </c:pt>
                <c:pt idx="3996">
                  <c:v>0</c:v>
                </c:pt>
                <c:pt idx="3997">
                  <c:v>4</c:v>
                </c:pt>
                <c:pt idx="3998">
                  <c:v>0</c:v>
                </c:pt>
                <c:pt idx="3999">
                  <c:v>4.3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668-4DAA-B94C-9A6CFD19AD36}"/>
            </c:ext>
          </c:extLst>
        </c:ser>
        <c:ser>
          <c:idx val="1"/>
          <c:order val="1"/>
          <c:tx>
            <c:strRef>
              <c:f>"Predicted site_review_rating"</c:f>
              <c:strCache>
                <c:ptCount val="1"/>
                <c:pt idx="0">
                  <c:v>Predicted site_review_rating</c:v>
                </c:pt>
              </c:strCache>
            </c:strRef>
          </c:tx>
          <c:spPr>
            <a:ln w="19050" cap="rnd" cmpd="sng" algn="ctr">
              <a:noFill/>
              <a:prstDash val="solid"/>
              <a:round/>
            </a:ln>
          </c:spPr>
          <c:xVal>
            <c:numRef>
              <c:f>'[Cleaned Hotel booking data.xlsx]Regression 1'!$D$9:$D$4008</c:f>
              <c:numCache>
                <c:formatCode>0</c:formatCode>
                <c:ptCount val="4000"/>
                <c:pt idx="0">
                  <c:v>3.8</c:v>
                </c:pt>
                <c:pt idx="1">
                  <c:v>4.3</c:v>
                </c:pt>
                <c:pt idx="2">
                  <c:v>1</c:v>
                </c:pt>
                <c:pt idx="3">
                  <c:v>5</c:v>
                </c:pt>
                <c:pt idx="4">
                  <c:v>2.5</c:v>
                </c:pt>
                <c:pt idx="5">
                  <c:v>4.7</c:v>
                </c:pt>
                <c:pt idx="6">
                  <c:v>0</c:v>
                </c:pt>
                <c:pt idx="7">
                  <c:v>4.0999999999999996</c:v>
                </c:pt>
                <c:pt idx="8">
                  <c:v>3</c:v>
                </c:pt>
                <c:pt idx="9">
                  <c:v>0</c:v>
                </c:pt>
                <c:pt idx="10">
                  <c:v>4.2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4.4000000000000004</c:v>
                </c:pt>
                <c:pt idx="15">
                  <c:v>3.4</c:v>
                </c:pt>
                <c:pt idx="16">
                  <c:v>1</c:v>
                </c:pt>
                <c:pt idx="17">
                  <c:v>0</c:v>
                </c:pt>
                <c:pt idx="18">
                  <c:v>4.0999999999999996</c:v>
                </c:pt>
                <c:pt idx="19">
                  <c:v>0</c:v>
                </c:pt>
                <c:pt idx="20">
                  <c:v>0</c:v>
                </c:pt>
                <c:pt idx="21">
                  <c:v>3.9</c:v>
                </c:pt>
                <c:pt idx="22">
                  <c:v>4.4000000000000004</c:v>
                </c:pt>
                <c:pt idx="23">
                  <c:v>4.5999999999999996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4.5999999999999996</c:v>
                </c:pt>
                <c:pt idx="30">
                  <c:v>2.9</c:v>
                </c:pt>
                <c:pt idx="31">
                  <c:v>4.2</c:v>
                </c:pt>
                <c:pt idx="32">
                  <c:v>0</c:v>
                </c:pt>
                <c:pt idx="33">
                  <c:v>4.2</c:v>
                </c:pt>
                <c:pt idx="34">
                  <c:v>1.6</c:v>
                </c:pt>
                <c:pt idx="35">
                  <c:v>4.7</c:v>
                </c:pt>
                <c:pt idx="36">
                  <c:v>1</c:v>
                </c:pt>
                <c:pt idx="37">
                  <c:v>0</c:v>
                </c:pt>
                <c:pt idx="38">
                  <c:v>0</c:v>
                </c:pt>
                <c:pt idx="39">
                  <c:v>3.3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3.2</c:v>
                </c:pt>
                <c:pt idx="44">
                  <c:v>2</c:v>
                </c:pt>
                <c:pt idx="45">
                  <c:v>3.6</c:v>
                </c:pt>
                <c:pt idx="46">
                  <c:v>0</c:v>
                </c:pt>
                <c:pt idx="47">
                  <c:v>0</c:v>
                </c:pt>
                <c:pt idx="48">
                  <c:v>4.5999999999999996</c:v>
                </c:pt>
                <c:pt idx="49">
                  <c:v>4</c:v>
                </c:pt>
                <c:pt idx="50">
                  <c:v>4.8</c:v>
                </c:pt>
                <c:pt idx="51">
                  <c:v>0</c:v>
                </c:pt>
                <c:pt idx="52">
                  <c:v>0</c:v>
                </c:pt>
                <c:pt idx="53">
                  <c:v>2.8</c:v>
                </c:pt>
                <c:pt idx="54">
                  <c:v>3.6</c:v>
                </c:pt>
                <c:pt idx="55">
                  <c:v>4.3</c:v>
                </c:pt>
                <c:pt idx="56">
                  <c:v>0</c:v>
                </c:pt>
                <c:pt idx="57">
                  <c:v>0</c:v>
                </c:pt>
                <c:pt idx="58">
                  <c:v>3.4</c:v>
                </c:pt>
                <c:pt idx="59">
                  <c:v>4.8</c:v>
                </c:pt>
                <c:pt idx="60">
                  <c:v>1.6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3.4</c:v>
                </c:pt>
                <c:pt idx="69">
                  <c:v>5</c:v>
                </c:pt>
                <c:pt idx="70">
                  <c:v>0</c:v>
                </c:pt>
                <c:pt idx="71">
                  <c:v>2.6</c:v>
                </c:pt>
                <c:pt idx="72">
                  <c:v>0</c:v>
                </c:pt>
                <c:pt idx="73">
                  <c:v>3.8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2.9</c:v>
                </c:pt>
                <c:pt idx="83">
                  <c:v>2</c:v>
                </c:pt>
                <c:pt idx="84">
                  <c:v>0</c:v>
                </c:pt>
                <c:pt idx="85">
                  <c:v>4.5</c:v>
                </c:pt>
                <c:pt idx="86">
                  <c:v>3.5</c:v>
                </c:pt>
                <c:pt idx="87">
                  <c:v>4.5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4.3</c:v>
                </c:pt>
                <c:pt idx="93">
                  <c:v>0</c:v>
                </c:pt>
                <c:pt idx="94">
                  <c:v>4.5999999999999996</c:v>
                </c:pt>
                <c:pt idx="95">
                  <c:v>3.5</c:v>
                </c:pt>
                <c:pt idx="96">
                  <c:v>0</c:v>
                </c:pt>
                <c:pt idx="97">
                  <c:v>4.8</c:v>
                </c:pt>
                <c:pt idx="98">
                  <c:v>3.7</c:v>
                </c:pt>
                <c:pt idx="99">
                  <c:v>0</c:v>
                </c:pt>
                <c:pt idx="100">
                  <c:v>0</c:v>
                </c:pt>
                <c:pt idx="101">
                  <c:v>4.4000000000000004</c:v>
                </c:pt>
                <c:pt idx="102">
                  <c:v>4.7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4.0999999999999996</c:v>
                </c:pt>
                <c:pt idx="109">
                  <c:v>0</c:v>
                </c:pt>
                <c:pt idx="110">
                  <c:v>3.6</c:v>
                </c:pt>
                <c:pt idx="111">
                  <c:v>4.9000000000000004</c:v>
                </c:pt>
                <c:pt idx="112">
                  <c:v>0</c:v>
                </c:pt>
                <c:pt idx="113">
                  <c:v>4.3</c:v>
                </c:pt>
                <c:pt idx="114">
                  <c:v>0</c:v>
                </c:pt>
                <c:pt idx="115">
                  <c:v>4.9000000000000004</c:v>
                </c:pt>
                <c:pt idx="116">
                  <c:v>5</c:v>
                </c:pt>
                <c:pt idx="117">
                  <c:v>3</c:v>
                </c:pt>
                <c:pt idx="118">
                  <c:v>0</c:v>
                </c:pt>
                <c:pt idx="119">
                  <c:v>5</c:v>
                </c:pt>
                <c:pt idx="120">
                  <c:v>4.3</c:v>
                </c:pt>
                <c:pt idx="121">
                  <c:v>4.3</c:v>
                </c:pt>
                <c:pt idx="122">
                  <c:v>0</c:v>
                </c:pt>
                <c:pt idx="123">
                  <c:v>1.3</c:v>
                </c:pt>
                <c:pt idx="124">
                  <c:v>3.4</c:v>
                </c:pt>
                <c:pt idx="125">
                  <c:v>5</c:v>
                </c:pt>
                <c:pt idx="126">
                  <c:v>0</c:v>
                </c:pt>
                <c:pt idx="127">
                  <c:v>0</c:v>
                </c:pt>
                <c:pt idx="128">
                  <c:v>4.7</c:v>
                </c:pt>
                <c:pt idx="129">
                  <c:v>5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</c:v>
                </c:pt>
                <c:pt idx="136">
                  <c:v>0</c:v>
                </c:pt>
                <c:pt idx="137">
                  <c:v>4.8</c:v>
                </c:pt>
                <c:pt idx="138">
                  <c:v>4.3</c:v>
                </c:pt>
                <c:pt idx="139">
                  <c:v>0</c:v>
                </c:pt>
                <c:pt idx="140">
                  <c:v>1.6</c:v>
                </c:pt>
                <c:pt idx="141">
                  <c:v>4.5999999999999996</c:v>
                </c:pt>
                <c:pt idx="142">
                  <c:v>4.2</c:v>
                </c:pt>
                <c:pt idx="143">
                  <c:v>2.9</c:v>
                </c:pt>
                <c:pt idx="144">
                  <c:v>3.6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4.0999999999999996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4.2</c:v>
                </c:pt>
                <c:pt idx="155">
                  <c:v>3.5</c:v>
                </c:pt>
                <c:pt idx="156">
                  <c:v>0</c:v>
                </c:pt>
                <c:pt idx="157">
                  <c:v>1</c:v>
                </c:pt>
                <c:pt idx="158">
                  <c:v>2.6</c:v>
                </c:pt>
                <c:pt idx="159">
                  <c:v>4.5999999999999996</c:v>
                </c:pt>
                <c:pt idx="160">
                  <c:v>0</c:v>
                </c:pt>
                <c:pt idx="161">
                  <c:v>0</c:v>
                </c:pt>
                <c:pt idx="162">
                  <c:v>5</c:v>
                </c:pt>
                <c:pt idx="163">
                  <c:v>3.6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2.9</c:v>
                </c:pt>
                <c:pt idx="173">
                  <c:v>3</c:v>
                </c:pt>
                <c:pt idx="174">
                  <c:v>0</c:v>
                </c:pt>
                <c:pt idx="175">
                  <c:v>2.5</c:v>
                </c:pt>
                <c:pt idx="176">
                  <c:v>4.3</c:v>
                </c:pt>
                <c:pt idx="177">
                  <c:v>2.1</c:v>
                </c:pt>
                <c:pt idx="178">
                  <c:v>3.5</c:v>
                </c:pt>
                <c:pt idx="179">
                  <c:v>0</c:v>
                </c:pt>
                <c:pt idx="180">
                  <c:v>4.2</c:v>
                </c:pt>
                <c:pt idx="181">
                  <c:v>0</c:v>
                </c:pt>
                <c:pt idx="182">
                  <c:v>4</c:v>
                </c:pt>
                <c:pt idx="183">
                  <c:v>0</c:v>
                </c:pt>
                <c:pt idx="184">
                  <c:v>0</c:v>
                </c:pt>
                <c:pt idx="185">
                  <c:v>4.5</c:v>
                </c:pt>
                <c:pt idx="186">
                  <c:v>5</c:v>
                </c:pt>
                <c:pt idx="187">
                  <c:v>1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2</c:v>
                </c:pt>
                <c:pt idx="193">
                  <c:v>4.3</c:v>
                </c:pt>
                <c:pt idx="194">
                  <c:v>3.9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3.3</c:v>
                </c:pt>
                <c:pt idx="201">
                  <c:v>3.9</c:v>
                </c:pt>
                <c:pt idx="202">
                  <c:v>0</c:v>
                </c:pt>
                <c:pt idx="203">
                  <c:v>0</c:v>
                </c:pt>
                <c:pt idx="204">
                  <c:v>2</c:v>
                </c:pt>
                <c:pt idx="205">
                  <c:v>2.9</c:v>
                </c:pt>
                <c:pt idx="206">
                  <c:v>0</c:v>
                </c:pt>
                <c:pt idx="207">
                  <c:v>4.5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2.5</c:v>
                </c:pt>
                <c:pt idx="212">
                  <c:v>5</c:v>
                </c:pt>
                <c:pt idx="213">
                  <c:v>0</c:v>
                </c:pt>
                <c:pt idx="214">
                  <c:v>4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3.5</c:v>
                </c:pt>
                <c:pt idx="219">
                  <c:v>4.0999999999999996</c:v>
                </c:pt>
                <c:pt idx="220">
                  <c:v>3.3</c:v>
                </c:pt>
                <c:pt idx="221">
                  <c:v>4.4000000000000004</c:v>
                </c:pt>
                <c:pt idx="222">
                  <c:v>0</c:v>
                </c:pt>
                <c:pt idx="223">
                  <c:v>5</c:v>
                </c:pt>
                <c:pt idx="224">
                  <c:v>0</c:v>
                </c:pt>
                <c:pt idx="225">
                  <c:v>0</c:v>
                </c:pt>
                <c:pt idx="226">
                  <c:v>3.2</c:v>
                </c:pt>
                <c:pt idx="227">
                  <c:v>0</c:v>
                </c:pt>
                <c:pt idx="228">
                  <c:v>3</c:v>
                </c:pt>
                <c:pt idx="229">
                  <c:v>4.0999999999999996</c:v>
                </c:pt>
                <c:pt idx="230">
                  <c:v>2</c:v>
                </c:pt>
                <c:pt idx="231">
                  <c:v>0</c:v>
                </c:pt>
                <c:pt idx="232">
                  <c:v>4.4000000000000004</c:v>
                </c:pt>
                <c:pt idx="233">
                  <c:v>4.4000000000000004</c:v>
                </c:pt>
                <c:pt idx="234">
                  <c:v>3.1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4.4000000000000004</c:v>
                </c:pt>
                <c:pt idx="238">
                  <c:v>3.7</c:v>
                </c:pt>
                <c:pt idx="239">
                  <c:v>4.8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2.9</c:v>
                </c:pt>
                <c:pt idx="250">
                  <c:v>1</c:v>
                </c:pt>
                <c:pt idx="251">
                  <c:v>4.2</c:v>
                </c:pt>
                <c:pt idx="252">
                  <c:v>4</c:v>
                </c:pt>
                <c:pt idx="253">
                  <c:v>0</c:v>
                </c:pt>
                <c:pt idx="254">
                  <c:v>4.3</c:v>
                </c:pt>
                <c:pt idx="255">
                  <c:v>0</c:v>
                </c:pt>
                <c:pt idx="256">
                  <c:v>4</c:v>
                </c:pt>
                <c:pt idx="257">
                  <c:v>3.5</c:v>
                </c:pt>
                <c:pt idx="258">
                  <c:v>0</c:v>
                </c:pt>
                <c:pt idx="259">
                  <c:v>1</c:v>
                </c:pt>
                <c:pt idx="260">
                  <c:v>5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3.7</c:v>
                </c:pt>
                <c:pt idx="265">
                  <c:v>3.7</c:v>
                </c:pt>
                <c:pt idx="266">
                  <c:v>0</c:v>
                </c:pt>
                <c:pt idx="267">
                  <c:v>0</c:v>
                </c:pt>
                <c:pt idx="268">
                  <c:v>5</c:v>
                </c:pt>
                <c:pt idx="269">
                  <c:v>0</c:v>
                </c:pt>
                <c:pt idx="270">
                  <c:v>0</c:v>
                </c:pt>
                <c:pt idx="271">
                  <c:v>4.0999999999999996</c:v>
                </c:pt>
                <c:pt idx="272">
                  <c:v>0</c:v>
                </c:pt>
                <c:pt idx="273">
                  <c:v>5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5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3</c:v>
                </c:pt>
                <c:pt idx="287">
                  <c:v>5</c:v>
                </c:pt>
                <c:pt idx="288">
                  <c:v>3</c:v>
                </c:pt>
                <c:pt idx="289">
                  <c:v>4.5</c:v>
                </c:pt>
                <c:pt idx="290">
                  <c:v>3.8</c:v>
                </c:pt>
                <c:pt idx="291">
                  <c:v>4.5</c:v>
                </c:pt>
                <c:pt idx="292">
                  <c:v>4.7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4</c:v>
                </c:pt>
                <c:pt idx="299">
                  <c:v>3.8</c:v>
                </c:pt>
                <c:pt idx="300">
                  <c:v>3.6</c:v>
                </c:pt>
                <c:pt idx="301">
                  <c:v>0</c:v>
                </c:pt>
                <c:pt idx="302">
                  <c:v>0</c:v>
                </c:pt>
                <c:pt idx="303">
                  <c:v>4.0999999999999996</c:v>
                </c:pt>
                <c:pt idx="304">
                  <c:v>0</c:v>
                </c:pt>
                <c:pt idx="305">
                  <c:v>3.6</c:v>
                </c:pt>
                <c:pt idx="306">
                  <c:v>4.5999999999999996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4.7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4.5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4.7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4.8</c:v>
                </c:pt>
                <c:pt idx="332">
                  <c:v>0</c:v>
                </c:pt>
                <c:pt idx="333">
                  <c:v>3.7</c:v>
                </c:pt>
                <c:pt idx="334">
                  <c:v>4.7</c:v>
                </c:pt>
                <c:pt idx="335">
                  <c:v>0</c:v>
                </c:pt>
                <c:pt idx="336">
                  <c:v>4.5999999999999996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4.3</c:v>
                </c:pt>
                <c:pt idx="341">
                  <c:v>4.0999999999999996</c:v>
                </c:pt>
                <c:pt idx="342">
                  <c:v>4.5999999999999996</c:v>
                </c:pt>
                <c:pt idx="343">
                  <c:v>0</c:v>
                </c:pt>
                <c:pt idx="344">
                  <c:v>3.2</c:v>
                </c:pt>
                <c:pt idx="345">
                  <c:v>3.6</c:v>
                </c:pt>
                <c:pt idx="346">
                  <c:v>2.6</c:v>
                </c:pt>
                <c:pt idx="347">
                  <c:v>4.8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3.1</c:v>
                </c:pt>
                <c:pt idx="352">
                  <c:v>0</c:v>
                </c:pt>
                <c:pt idx="353">
                  <c:v>0</c:v>
                </c:pt>
                <c:pt idx="354">
                  <c:v>3.9</c:v>
                </c:pt>
                <c:pt idx="355">
                  <c:v>0</c:v>
                </c:pt>
                <c:pt idx="356">
                  <c:v>3.1</c:v>
                </c:pt>
                <c:pt idx="357">
                  <c:v>3.6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3.7</c:v>
                </c:pt>
                <c:pt idx="364">
                  <c:v>0</c:v>
                </c:pt>
                <c:pt idx="365">
                  <c:v>0</c:v>
                </c:pt>
                <c:pt idx="366">
                  <c:v>4</c:v>
                </c:pt>
                <c:pt idx="367">
                  <c:v>3.4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4.2</c:v>
                </c:pt>
                <c:pt idx="373">
                  <c:v>2</c:v>
                </c:pt>
                <c:pt idx="374">
                  <c:v>5</c:v>
                </c:pt>
                <c:pt idx="375">
                  <c:v>3</c:v>
                </c:pt>
                <c:pt idx="376">
                  <c:v>0</c:v>
                </c:pt>
                <c:pt idx="377">
                  <c:v>3.6</c:v>
                </c:pt>
                <c:pt idx="378">
                  <c:v>0</c:v>
                </c:pt>
                <c:pt idx="379">
                  <c:v>0</c:v>
                </c:pt>
                <c:pt idx="380">
                  <c:v>3.5</c:v>
                </c:pt>
                <c:pt idx="381">
                  <c:v>4.4000000000000004</c:v>
                </c:pt>
                <c:pt idx="382">
                  <c:v>3.2</c:v>
                </c:pt>
                <c:pt idx="383">
                  <c:v>0</c:v>
                </c:pt>
                <c:pt idx="384">
                  <c:v>0</c:v>
                </c:pt>
                <c:pt idx="385">
                  <c:v>4.0999999999999996</c:v>
                </c:pt>
                <c:pt idx="386">
                  <c:v>3.8</c:v>
                </c:pt>
                <c:pt idx="387">
                  <c:v>0</c:v>
                </c:pt>
                <c:pt idx="388">
                  <c:v>0</c:v>
                </c:pt>
                <c:pt idx="389">
                  <c:v>5</c:v>
                </c:pt>
                <c:pt idx="390">
                  <c:v>4.8</c:v>
                </c:pt>
                <c:pt idx="391">
                  <c:v>5</c:v>
                </c:pt>
                <c:pt idx="392">
                  <c:v>4.5</c:v>
                </c:pt>
                <c:pt idx="393">
                  <c:v>2.4</c:v>
                </c:pt>
                <c:pt idx="394">
                  <c:v>0</c:v>
                </c:pt>
                <c:pt idx="395">
                  <c:v>3.5</c:v>
                </c:pt>
                <c:pt idx="396">
                  <c:v>4.0999999999999996</c:v>
                </c:pt>
                <c:pt idx="397">
                  <c:v>0</c:v>
                </c:pt>
                <c:pt idx="398">
                  <c:v>4.5</c:v>
                </c:pt>
                <c:pt idx="399">
                  <c:v>0</c:v>
                </c:pt>
                <c:pt idx="400">
                  <c:v>0</c:v>
                </c:pt>
                <c:pt idx="401">
                  <c:v>4.2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3.5</c:v>
                </c:pt>
                <c:pt idx="408">
                  <c:v>3.8</c:v>
                </c:pt>
                <c:pt idx="409">
                  <c:v>4</c:v>
                </c:pt>
                <c:pt idx="410">
                  <c:v>0</c:v>
                </c:pt>
                <c:pt idx="411">
                  <c:v>4</c:v>
                </c:pt>
                <c:pt idx="412">
                  <c:v>3.5</c:v>
                </c:pt>
                <c:pt idx="413">
                  <c:v>1.5</c:v>
                </c:pt>
                <c:pt idx="414">
                  <c:v>4.2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5</c:v>
                </c:pt>
                <c:pt idx="419">
                  <c:v>0</c:v>
                </c:pt>
                <c:pt idx="420">
                  <c:v>4.5999999999999996</c:v>
                </c:pt>
                <c:pt idx="421">
                  <c:v>4</c:v>
                </c:pt>
                <c:pt idx="422">
                  <c:v>0</c:v>
                </c:pt>
                <c:pt idx="423">
                  <c:v>0</c:v>
                </c:pt>
                <c:pt idx="424">
                  <c:v>3.9</c:v>
                </c:pt>
                <c:pt idx="425">
                  <c:v>1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5</c:v>
                </c:pt>
                <c:pt idx="434">
                  <c:v>3.7</c:v>
                </c:pt>
                <c:pt idx="435">
                  <c:v>0</c:v>
                </c:pt>
                <c:pt idx="436">
                  <c:v>4.3</c:v>
                </c:pt>
                <c:pt idx="437">
                  <c:v>0</c:v>
                </c:pt>
                <c:pt idx="438">
                  <c:v>4</c:v>
                </c:pt>
                <c:pt idx="439">
                  <c:v>0</c:v>
                </c:pt>
                <c:pt idx="440">
                  <c:v>3.9</c:v>
                </c:pt>
                <c:pt idx="441">
                  <c:v>4.9000000000000004</c:v>
                </c:pt>
                <c:pt idx="442">
                  <c:v>4</c:v>
                </c:pt>
                <c:pt idx="443">
                  <c:v>3.8</c:v>
                </c:pt>
                <c:pt idx="444">
                  <c:v>4</c:v>
                </c:pt>
                <c:pt idx="445">
                  <c:v>0</c:v>
                </c:pt>
                <c:pt idx="446">
                  <c:v>5</c:v>
                </c:pt>
                <c:pt idx="447">
                  <c:v>4.0999999999999996</c:v>
                </c:pt>
                <c:pt idx="448">
                  <c:v>0</c:v>
                </c:pt>
                <c:pt idx="449">
                  <c:v>0</c:v>
                </c:pt>
                <c:pt idx="450">
                  <c:v>5</c:v>
                </c:pt>
                <c:pt idx="451">
                  <c:v>0</c:v>
                </c:pt>
                <c:pt idx="452">
                  <c:v>5</c:v>
                </c:pt>
                <c:pt idx="453">
                  <c:v>2.8</c:v>
                </c:pt>
                <c:pt idx="454">
                  <c:v>4.2</c:v>
                </c:pt>
                <c:pt idx="455">
                  <c:v>0</c:v>
                </c:pt>
                <c:pt idx="456">
                  <c:v>0</c:v>
                </c:pt>
                <c:pt idx="457">
                  <c:v>3.7</c:v>
                </c:pt>
                <c:pt idx="458">
                  <c:v>1</c:v>
                </c:pt>
                <c:pt idx="459">
                  <c:v>0</c:v>
                </c:pt>
                <c:pt idx="460">
                  <c:v>4</c:v>
                </c:pt>
                <c:pt idx="461">
                  <c:v>0</c:v>
                </c:pt>
                <c:pt idx="462">
                  <c:v>3.3</c:v>
                </c:pt>
                <c:pt idx="463">
                  <c:v>0</c:v>
                </c:pt>
                <c:pt idx="464">
                  <c:v>3.4</c:v>
                </c:pt>
                <c:pt idx="465">
                  <c:v>0</c:v>
                </c:pt>
                <c:pt idx="466">
                  <c:v>2</c:v>
                </c:pt>
                <c:pt idx="467">
                  <c:v>0</c:v>
                </c:pt>
                <c:pt idx="468">
                  <c:v>4.5999999999999996</c:v>
                </c:pt>
                <c:pt idx="469">
                  <c:v>0</c:v>
                </c:pt>
                <c:pt idx="470">
                  <c:v>2.8</c:v>
                </c:pt>
                <c:pt idx="471">
                  <c:v>2.6</c:v>
                </c:pt>
                <c:pt idx="472">
                  <c:v>4.3</c:v>
                </c:pt>
                <c:pt idx="473">
                  <c:v>3.7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3.4</c:v>
                </c:pt>
                <c:pt idx="481">
                  <c:v>4.5999999999999996</c:v>
                </c:pt>
                <c:pt idx="482">
                  <c:v>3.3</c:v>
                </c:pt>
                <c:pt idx="483">
                  <c:v>4.0999999999999996</c:v>
                </c:pt>
                <c:pt idx="484">
                  <c:v>4</c:v>
                </c:pt>
                <c:pt idx="485">
                  <c:v>0</c:v>
                </c:pt>
                <c:pt idx="486">
                  <c:v>4.9000000000000004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4.7</c:v>
                </c:pt>
                <c:pt idx="491">
                  <c:v>4.5</c:v>
                </c:pt>
                <c:pt idx="492">
                  <c:v>0</c:v>
                </c:pt>
                <c:pt idx="493">
                  <c:v>4.5999999999999996</c:v>
                </c:pt>
                <c:pt idx="494">
                  <c:v>4.5</c:v>
                </c:pt>
                <c:pt idx="495">
                  <c:v>4.5</c:v>
                </c:pt>
                <c:pt idx="496">
                  <c:v>3.3</c:v>
                </c:pt>
                <c:pt idx="497">
                  <c:v>4</c:v>
                </c:pt>
                <c:pt idx="498">
                  <c:v>4.5</c:v>
                </c:pt>
                <c:pt idx="499">
                  <c:v>2</c:v>
                </c:pt>
                <c:pt idx="500">
                  <c:v>4.0999999999999996</c:v>
                </c:pt>
                <c:pt idx="501">
                  <c:v>3.4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2.5</c:v>
                </c:pt>
                <c:pt idx="507">
                  <c:v>4.0999999999999996</c:v>
                </c:pt>
                <c:pt idx="508">
                  <c:v>5</c:v>
                </c:pt>
                <c:pt idx="509">
                  <c:v>4</c:v>
                </c:pt>
                <c:pt idx="510">
                  <c:v>0</c:v>
                </c:pt>
                <c:pt idx="511">
                  <c:v>2</c:v>
                </c:pt>
                <c:pt idx="512">
                  <c:v>4.4000000000000004</c:v>
                </c:pt>
                <c:pt idx="513">
                  <c:v>3.7</c:v>
                </c:pt>
                <c:pt idx="514">
                  <c:v>2.6</c:v>
                </c:pt>
                <c:pt idx="515">
                  <c:v>4.5999999999999996</c:v>
                </c:pt>
                <c:pt idx="516">
                  <c:v>3.5</c:v>
                </c:pt>
                <c:pt idx="517">
                  <c:v>4.8</c:v>
                </c:pt>
                <c:pt idx="518">
                  <c:v>4.5</c:v>
                </c:pt>
                <c:pt idx="519">
                  <c:v>0</c:v>
                </c:pt>
                <c:pt idx="520">
                  <c:v>3</c:v>
                </c:pt>
                <c:pt idx="521">
                  <c:v>0</c:v>
                </c:pt>
                <c:pt idx="522">
                  <c:v>0</c:v>
                </c:pt>
                <c:pt idx="523">
                  <c:v>4.0999999999999996</c:v>
                </c:pt>
                <c:pt idx="524">
                  <c:v>0</c:v>
                </c:pt>
                <c:pt idx="525">
                  <c:v>4</c:v>
                </c:pt>
                <c:pt idx="526">
                  <c:v>4.5999999999999996</c:v>
                </c:pt>
                <c:pt idx="527">
                  <c:v>4.4000000000000004</c:v>
                </c:pt>
                <c:pt idx="528">
                  <c:v>0</c:v>
                </c:pt>
                <c:pt idx="529">
                  <c:v>0</c:v>
                </c:pt>
                <c:pt idx="530">
                  <c:v>4.2</c:v>
                </c:pt>
                <c:pt idx="531">
                  <c:v>3</c:v>
                </c:pt>
                <c:pt idx="532">
                  <c:v>4.5999999999999996</c:v>
                </c:pt>
                <c:pt idx="533">
                  <c:v>3.7</c:v>
                </c:pt>
                <c:pt idx="534">
                  <c:v>0</c:v>
                </c:pt>
                <c:pt idx="535">
                  <c:v>4.2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4.0999999999999996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4.5999999999999996</c:v>
                </c:pt>
                <c:pt idx="545">
                  <c:v>3.3</c:v>
                </c:pt>
                <c:pt idx="546">
                  <c:v>4.4000000000000004</c:v>
                </c:pt>
                <c:pt idx="547">
                  <c:v>0</c:v>
                </c:pt>
                <c:pt idx="548">
                  <c:v>4.4000000000000004</c:v>
                </c:pt>
                <c:pt idx="549">
                  <c:v>3.9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2.5</c:v>
                </c:pt>
                <c:pt idx="555">
                  <c:v>0</c:v>
                </c:pt>
                <c:pt idx="556">
                  <c:v>2</c:v>
                </c:pt>
                <c:pt idx="557">
                  <c:v>4</c:v>
                </c:pt>
                <c:pt idx="558">
                  <c:v>0</c:v>
                </c:pt>
                <c:pt idx="559">
                  <c:v>3.3</c:v>
                </c:pt>
                <c:pt idx="560">
                  <c:v>3.8</c:v>
                </c:pt>
                <c:pt idx="561">
                  <c:v>0</c:v>
                </c:pt>
                <c:pt idx="562">
                  <c:v>5</c:v>
                </c:pt>
                <c:pt idx="563">
                  <c:v>4.4000000000000004</c:v>
                </c:pt>
                <c:pt idx="564">
                  <c:v>4</c:v>
                </c:pt>
                <c:pt idx="565">
                  <c:v>4.5999999999999996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3.1</c:v>
                </c:pt>
                <c:pt idx="570">
                  <c:v>4</c:v>
                </c:pt>
                <c:pt idx="571">
                  <c:v>0</c:v>
                </c:pt>
                <c:pt idx="572">
                  <c:v>0</c:v>
                </c:pt>
                <c:pt idx="573">
                  <c:v>3.8</c:v>
                </c:pt>
                <c:pt idx="574">
                  <c:v>3.6</c:v>
                </c:pt>
                <c:pt idx="575">
                  <c:v>4.5</c:v>
                </c:pt>
                <c:pt idx="576">
                  <c:v>2.6</c:v>
                </c:pt>
                <c:pt idx="577">
                  <c:v>3.8</c:v>
                </c:pt>
                <c:pt idx="578">
                  <c:v>0</c:v>
                </c:pt>
                <c:pt idx="579">
                  <c:v>3.5</c:v>
                </c:pt>
                <c:pt idx="580">
                  <c:v>4.5</c:v>
                </c:pt>
                <c:pt idx="581">
                  <c:v>2.6</c:v>
                </c:pt>
                <c:pt idx="582">
                  <c:v>0</c:v>
                </c:pt>
                <c:pt idx="583">
                  <c:v>3.6</c:v>
                </c:pt>
                <c:pt idx="584">
                  <c:v>4.3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4.8</c:v>
                </c:pt>
                <c:pt idx="592">
                  <c:v>3.2</c:v>
                </c:pt>
                <c:pt idx="593">
                  <c:v>1.6</c:v>
                </c:pt>
                <c:pt idx="594">
                  <c:v>2</c:v>
                </c:pt>
                <c:pt idx="595">
                  <c:v>0</c:v>
                </c:pt>
                <c:pt idx="596">
                  <c:v>2.2999999999999998</c:v>
                </c:pt>
                <c:pt idx="597">
                  <c:v>3.6</c:v>
                </c:pt>
                <c:pt idx="598">
                  <c:v>0</c:v>
                </c:pt>
                <c:pt idx="599">
                  <c:v>4.0999999999999996</c:v>
                </c:pt>
                <c:pt idx="600">
                  <c:v>3.3</c:v>
                </c:pt>
                <c:pt idx="601">
                  <c:v>0</c:v>
                </c:pt>
                <c:pt idx="602">
                  <c:v>4.5</c:v>
                </c:pt>
                <c:pt idx="603">
                  <c:v>0</c:v>
                </c:pt>
                <c:pt idx="604">
                  <c:v>3.6</c:v>
                </c:pt>
                <c:pt idx="605">
                  <c:v>0</c:v>
                </c:pt>
                <c:pt idx="606">
                  <c:v>4.5999999999999996</c:v>
                </c:pt>
                <c:pt idx="607">
                  <c:v>3.3</c:v>
                </c:pt>
                <c:pt idx="608">
                  <c:v>1</c:v>
                </c:pt>
                <c:pt idx="609">
                  <c:v>0</c:v>
                </c:pt>
                <c:pt idx="610">
                  <c:v>4.5</c:v>
                </c:pt>
                <c:pt idx="611">
                  <c:v>2.2999999999999998</c:v>
                </c:pt>
                <c:pt idx="612">
                  <c:v>3.4</c:v>
                </c:pt>
                <c:pt idx="613">
                  <c:v>4</c:v>
                </c:pt>
                <c:pt idx="614">
                  <c:v>3.6</c:v>
                </c:pt>
                <c:pt idx="615">
                  <c:v>2.7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3.1</c:v>
                </c:pt>
                <c:pt idx="621">
                  <c:v>0</c:v>
                </c:pt>
                <c:pt idx="622">
                  <c:v>4.5</c:v>
                </c:pt>
                <c:pt idx="623">
                  <c:v>3.4</c:v>
                </c:pt>
                <c:pt idx="624">
                  <c:v>4.5999999999999996</c:v>
                </c:pt>
                <c:pt idx="625">
                  <c:v>3.3</c:v>
                </c:pt>
                <c:pt idx="626">
                  <c:v>2</c:v>
                </c:pt>
                <c:pt idx="627">
                  <c:v>3.8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3.4</c:v>
                </c:pt>
                <c:pt idx="632">
                  <c:v>0</c:v>
                </c:pt>
                <c:pt idx="633">
                  <c:v>3.7</c:v>
                </c:pt>
                <c:pt idx="634">
                  <c:v>4.0999999999999996</c:v>
                </c:pt>
                <c:pt idx="635">
                  <c:v>4.5</c:v>
                </c:pt>
                <c:pt idx="636">
                  <c:v>4.0999999999999996</c:v>
                </c:pt>
                <c:pt idx="637">
                  <c:v>4.5</c:v>
                </c:pt>
                <c:pt idx="638">
                  <c:v>0</c:v>
                </c:pt>
                <c:pt idx="639">
                  <c:v>0</c:v>
                </c:pt>
                <c:pt idx="640">
                  <c:v>2.7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4.5999999999999996</c:v>
                </c:pt>
                <c:pt idx="645">
                  <c:v>2.8</c:v>
                </c:pt>
                <c:pt idx="646">
                  <c:v>5</c:v>
                </c:pt>
                <c:pt idx="647">
                  <c:v>4.3</c:v>
                </c:pt>
                <c:pt idx="648">
                  <c:v>0</c:v>
                </c:pt>
                <c:pt idx="649">
                  <c:v>2.8</c:v>
                </c:pt>
                <c:pt idx="650">
                  <c:v>3.3</c:v>
                </c:pt>
                <c:pt idx="651">
                  <c:v>0</c:v>
                </c:pt>
                <c:pt idx="652">
                  <c:v>4.8</c:v>
                </c:pt>
                <c:pt idx="653">
                  <c:v>3.9</c:v>
                </c:pt>
                <c:pt idx="654">
                  <c:v>2.7</c:v>
                </c:pt>
                <c:pt idx="655">
                  <c:v>0</c:v>
                </c:pt>
                <c:pt idx="656">
                  <c:v>4</c:v>
                </c:pt>
                <c:pt idx="657">
                  <c:v>0</c:v>
                </c:pt>
                <c:pt idx="658">
                  <c:v>0</c:v>
                </c:pt>
                <c:pt idx="659">
                  <c:v>4.2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4.5999999999999996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2.4</c:v>
                </c:pt>
                <c:pt idx="668">
                  <c:v>4</c:v>
                </c:pt>
                <c:pt idx="669">
                  <c:v>0</c:v>
                </c:pt>
                <c:pt idx="670">
                  <c:v>0</c:v>
                </c:pt>
                <c:pt idx="671">
                  <c:v>3.7</c:v>
                </c:pt>
                <c:pt idx="672">
                  <c:v>4.5999999999999996</c:v>
                </c:pt>
                <c:pt idx="673">
                  <c:v>4.8</c:v>
                </c:pt>
                <c:pt idx="674">
                  <c:v>3.6</c:v>
                </c:pt>
                <c:pt idx="675">
                  <c:v>4.5999999999999996</c:v>
                </c:pt>
                <c:pt idx="676">
                  <c:v>0</c:v>
                </c:pt>
                <c:pt idx="677">
                  <c:v>3.9</c:v>
                </c:pt>
                <c:pt idx="678">
                  <c:v>5</c:v>
                </c:pt>
                <c:pt idx="679">
                  <c:v>5</c:v>
                </c:pt>
                <c:pt idx="680">
                  <c:v>4.5999999999999996</c:v>
                </c:pt>
                <c:pt idx="681">
                  <c:v>0</c:v>
                </c:pt>
                <c:pt idx="682">
                  <c:v>4.0999999999999996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4.5999999999999996</c:v>
                </c:pt>
                <c:pt idx="687">
                  <c:v>5</c:v>
                </c:pt>
                <c:pt idx="688">
                  <c:v>0</c:v>
                </c:pt>
                <c:pt idx="689">
                  <c:v>2.9</c:v>
                </c:pt>
                <c:pt idx="690">
                  <c:v>4.0999999999999996</c:v>
                </c:pt>
                <c:pt idx="691">
                  <c:v>3.3</c:v>
                </c:pt>
                <c:pt idx="692">
                  <c:v>0</c:v>
                </c:pt>
                <c:pt idx="693">
                  <c:v>0</c:v>
                </c:pt>
                <c:pt idx="694">
                  <c:v>3.6</c:v>
                </c:pt>
                <c:pt idx="695">
                  <c:v>2.2999999999999998</c:v>
                </c:pt>
                <c:pt idx="696">
                  <c:v>0</c:v>
                </c:pt>
                <c:pt idx="697">
                  <c:v>4.7</c:v>
                </c:pt>
                <c:pt idx="698">
                  <c:v>4.4000000000000004</c:v>
                </c:pt>
                <c:pt idx="699">
                  <c:v>4.4000000000000004</c:v>
                </c:pt>
                <c:pt idx="700">
                  <c:v>0</c:v>
                </c:pt>
                <c:pt idx="701">
                  <c:v>3.1</c:v>
                </c:pt>
                <c:pt idx="702">
                  <c:v>3.7</c:v>
                </c:pt>
                <c:pt idx="703">
                  <c:v>4.2</c:v>
                </c:pt>
                <c:pt idx="704">
                  <c:v>4</c:v>
                </c:pt>
                <c:pt idx="705">
                  <c:v>0</c:v>
                </c:pt>
                <c:pt idx="706">
                  <c:v>0</c:v>
                </c:pt>
                <c:pt idx="707">
                  <c:v>4.5999999999999996</c:v>
                </c:pt>
                <c:pt idx="708">
                  <c:v>4.3</c:v>
                </c:pt>
                <c:pt idx="709">
                  <c:v>0</c:v>
                </c:pt>
                <c:pt idx="710">
                  <c:v>3</c:v>
                </c:pt>
                <c:pt idx="711">
                  <c:v>3.9</c:v>
                </c:pt>
                <c:pt idx="712">
                  <c:v>3.9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3.1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4</c:v>
                </c:pt>
                <c:pt idx="721">
                  <c:v>3.7</c:v>
                </c:pt>
                <c:pt idx="722">
                  <c:v>0</c:v>
                </c:pt>
                <c:pt idx="723">
                  <c:v>0</c:v>
                </c:pt>
                <c:pt idx="724">
                  <c:v>5</c:v>
                </c:pt>
                <c:pt idx="725">
                  <c:v>3.5</c:v>
                </c:pt>
                <c:pt idx="726">
                  <c:v>0</c:v>
                </c:pt>
                <c:pt idx="727">
                  <c:v>3.5</c:v>
                </c:pt>
                <c:pt idx="728">
                  <c:v>4.0999999999999996</c:v>
                </c:pt>
                <c:pt idx="729">
                  <c:v>3.1</c:v>
                </c:pt>
                <c:pt idx="730">
                  <c:v>0</c:v>
                </c:pt>
                <c:pt idx="731">
                  <c:v>1</c:v>
                </c:pt>
                <c:pt idx="732">
                  <c:v>4.5</c:v>
                </c:pt>
                <c:pt idx="733">
                  <c:v>2.2999999999999998</c:v>
                </c:pt>
                <c:pt idx="734">
                  <c:v>3.7</c:v>
                </c:pt>
                <c:pt idx="735">
                  <c:v>0</c:v>
                </c:pt>
                <c:pt idx="736">
                  <c:v>3.3</c:v>
                </c:pt>
                <c:pt idx="737">
                  <c:v>1.6</c:v>
                </c:pt>
                <c:pt idx="738">
                  <c:v>2</c:v>
                </c:pt>
                <c:pt idx="739">
                  <c:v>0</c:v>
                </c:pt>
                <c:pt idx="740">
                  <c:v>4</c:v>
                </c:pt>
                <c:pt idx="741">
                  <c:v>5</c:v>
                </c:pt>
                <c:pt idx="742">
                  <c:v>0</c:v>
                </c:pt>
                <c:pt idx="743">
                  <c:v>3.1</c:v>
                </c:pt>
                <c:pt idx="744">
                  <c:v>0</c:v>
                </c:pt>
                <c:pt idx="745">
                  <c:v>0</c:v>
                </c:pt>
                <c:pt idx="746">
                  <c:v>2.2999999999999998</c:v>
                </c:pt>
                <c:pt idx="747">
                  <c:v>0</c:v>
                </c:pt>
                <c:pt idx="748">
                  <c:v>4.9000000000000004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4.0999999999999996</c:v>
                </c:pt>
                <c:pt idx="754">
                  <c:v>4.3</c:v>
                </c:pt>
                <c:pt idx="755">
                  <c:v>4.4000000000000004</c:v>
                </c:pt>
                <c:pt idx="756">
                  <c:v>0</c:v>
                </c:pt>
                <c:pt idx="757">
                  <c:v>5</c:v>
                </c:pt>
                <c:pt idx="758">
                  <c:v>0</c:v>
                </c:pt>
                <c:pt idx="759">
                  <c:v>3</c:v>
                </c:pt>
                <c:pt idx="760">
                  <c:v>3.8</c:v>
                </c:pt>
                <c:pt idx="761">
                  <c:v>2.9</c:v>
                </c:pt>
                <c:pt idx="762">
                  <c:v>4.2</c:v>
                </c:pt>
                <c:pt idx="763">
                  <c:v>4.2</c:v>
                </c:pt>
                <c:pt idx="764">
                  <c:v>0</c:v>
                </c:pt>
                <c:pt idx="765">
                  <c:v>4.5</c:v>
                </c:pt>
                <c:pt idx="766">
                  <c:v>4.3</c:v>
                </c:pt>
                <c:pt idx="767">
                  <c:v>3.3</c:v>
                </c:pt>
                <c:pt idx="768">
                  <c:v>4.5</c:v>
                </c:pt>
                <c:pt idx="769">
                  <c:v>3.4</c:v>
                </c:pt>
                <c:pt idx="770">
                  <c:v>0</c:v>
                </c:pt>
                <c:pt idx="771">
                  <c:v>3.7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5</c:v>
                </c:pt>
                <c:pt idx="777">
                  <c:v>3.1</c:v>
                </c:pt>
                <c:pt idx="778">
                  <c:v>0</c:v>
                </c:pt>
                <c:pt idx="779">
                  <c:v>4.0999999999999996</c:v>
                </c:pt>
                <c:pt idx="780">
                  <c:v>0</c:v>
                </c:pt>
                <c:pt idx="781">
                  <c:v>5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3.5</c:v>
                </c:pt>
                <c:pt idx="786">
                  <c:v>4.2</c:v>
                </c:pt>
                <c:pt idx="787">
                  <c:v>0</c:v>
                </c:pt>
                <c:pt idx="788">
                  <c:v>0</c:v>
                </c:pt>
                <c:pt idx="789">
                  <c:v>4.4000000000000004</c:v>
                </c:pt>
                <c:pt idx="790">
                  <c:v>3</c:v>
                </c:pt>
                <c:pt idx="791">
                  <c:v>3.2</c:v>
                </c:pt>
                <c:pt idx="792">
                  <c:v>4.5</c:v>
                </c:pt>
                <c:pt idx="793">
                  <c:v>0</c:v>
                </c:pt>
                <c:pt idx="794">
                  <c:v>1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4.8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4.5</c:v>
                </c:pt>
                <c:pt idx="804">
                  <c:v>3.7</c:v>
                </c:pt>
                <c:pt idx="805">
                  <c:v>2.1</c:v>
                </c:pt>
                <c:pt idx="806">
                  <c:v>0</c:v>
                </c:pt>
                <c:pt idx="807">
                  <c:v>3.2</c:v>
                </c:pt>
                <c:pt idx="808">
                  <c:v>0</c:v>
                </c:pt>
                <c:pt idx="809">
                  <c:v>0</c:v>
                </c:pt>
                <c:pt idx="810">
                  <c:v>3.8</c:v>
                </c:pt>
                <c:pt idx="811">
                  <c:v>3.9</c:v>
                </c:pt>
                <c:pt idx="812">
                  <c:v>0</c:v>
                </c:pt>
                <c:pt idx="813">
                  <c:v>3.8</c:v>
                </c:pt>
                <c:pt idx="814">
                  <c:v>4.5999999999999996</c:v>
                </c:pt>
                <c:pt idx="815">
                  <c:v>4.4000000000000004</c:v>
                </c:pt>
                <c:pt idx="816">
                  <c:v>5</c:v>
                </c:pt>
                <c:pt idx="817">
                  <c:v>0</c:v>
                </c:pt>
                <c:pt idx="818">
                  <c:v>3</c:v>
                </c:pt>
                <c:pt idx="819">
                  <c:v>0</c:v>
                </c:pt>
                <c:pt idx="820">
                  <c:v>3.1</c:v>
                </c:pt>
                <c:pt idx="821">
                  <c:v>3.7</c:v>
                </c:pt>
                <c:pt idx="822">
                  <c:v>0</c:v>
                </c:pt>
                <c:pt idx="823">
                  <c:v>3.8</c:v>
                </c:pt>
                <c:pt idx="824">
                  <c:v>0</c:v>
                </c:pt>
                <c:pt idx="825">
                  <c:v>3</c:v>
                </c:pt>
                <c:pt idx="826">
                  <c:v>0</c:v>
                </c:pt>
                <c:pt idx="827">
                  <c:v>0</c:v>
                </c:pt>
                <c:pt idx="828">
                  <c:v>3.3</c:v>
                </c:pt>
                <c:pt idx="829">
                  <c:v>2</c:v>
                </c:pt>
                <c:pt idx="830">
                  <c:v>0</c:v>
                </c:pt>
                <c:pt idx="831">
                  <c:v>0</c:v>
                </c:pt>
                <c:pt idx="832">
                  <c:v>1.6</c:v>
                </c:pt>
                <c:pt idx="833">
                  <c:v>4.0999999999999996</c:v>
                </c:pt>
                <c:pt idx="834">
                  <c:v>0</c:v>
                </c:pt>
                <c:pt idx="835">
                  <c:v>4.2</c:v>
                </c:pt>
                <c:pt idx="836">
                  <c:v>0</c:v>
                </c:pt>
                <c:pt idx="837">
                  <c:v>2.6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4.4000000000000004</c:v>
                </c:pt>
                <c:pt idx="844">
                  <c:v>4.4000000000000004</c:v>
                </c:pt>
                <c:pt idx="845">
                  <c:v>4.3</c:v>
                </c:pt>
                <c:pt idx="846">
                  <c:v>4</c:v>
                </c:pt>
                <c:pt idx="847">
                  <c:v>4.5999999999999996</c:v>
                </c:pt>
                <c:pt idx="848">
                  <c:v>4</c:v>
                </c:pt>
                <c:pt idx="849">
                  <c:v>4.3</c:v>
                </c:pt>
                <c:pt idx="850">
                  <c:v>4.5999999999999996</c:v>
                </c:pt>
                <c:pt idx="851">
                  <c:v>4.0999999999999996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2.5</c:v>
                </c:pt>
                <c:pt idx="856">
                  <c:v>0</c:v>
                </c:pt>
                <c:pt idx="857">
                  <c:v>4.2</c:v>
                </c:pt>
                <c:pt idx="858">
                  <c:v>0</c:v>
                </c:pt>
                <c:pt idx="859">
                  <c:v>3.8</c:v>
                </c:pt>
                <c:pt idx="860">
                  <c:v>0</c:v>
                </c:pt>
                <c:pt idx="861">
                  <c:v>5</c:v>
                </c:pt>
                <c:pt idx="862">
                  <c:v>2.6</c:v>
                </c:pt>
                <c:pt idx="863">
                  <c:v>3.6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4.5</c:v>
                </c:pt>
                <c:pt idx="870">
                  <c:v>0</c:v>
                </c:pt>
                <c:pt idx="871">
                  <c:v>0</c:v>
                </c:pt>
                <c:pt idx="872">
                  <c:v>4.2</c:v>
                </c:pt>
                <c:pt idx="873">
                  <c:v>0</c:v>
                </c:pt>
                <c:pt idx="874">
                  <c:v>3.1</c:v>
                </c:pt>
                <c:pt idx="875">
                  <c:v>0</c:v>
                </c:pt>
                <c:pt idx="876">
                  <c:v>4.2</c:v>
                </c:pt>
                <c:pt idx="877">
                  <c:v>0</c:v>
                </c:pt>
                <c:pt idx="878">
                  <c:v>0</c:v>
                </c:pt>
                <c:pt idx="879">
                  <c:v>3.6</c:v>
                </c:pt>
                <c:pt idx="880">
                  <c:v>2.6</c:v>
                </c:pt>
                <c:pt idx="881">
                  <c:v>5</c:v>
                </c:pt>
                <c:pt idx="882">
                  <c:v>3</c:v>
                </c:pt>
                <c:pt idx="883">
                  <c:v>0</c:v>
                </c:pt>
                <c:pt idx="884">
                  <c:v>4.5</c:v>
                </c:pt>
                <c:pt idx="885">
                  <c:v>0</c:v>
                </c:pt>
                <c:pt idx="886">
                  <c:v>4.2</c:v>
                </c:pt>
                <c:pt idx="887">
                  <c:v>5</c:v>
                </c:pt>
                <c:pt idx="888">
                  <c:v>4.0999999999999996</c:v>
                </c:pt>
                <c:pt idx="889">
                  <c:v>4.0999999999999996</c:v>
                </c:pt>
                <c:pt idx="890">
                  <c:v>3.9</c:v>
                </c:pt>
                <c:pt idx="891">
                  <c:v>3.3</c:v>
                </c:pt>
                <c:pt idx="892">
                  <c:v>5</c:v>
                </c:pt>
                <c:pt idx="893">
                  <c:v>3.9</c:v>
                </c:pt>
                <c:pt idx="894">
                  <c:v>0</c:v>
                </c:pt>
                <c:pt idx="895">
                  <c:v>3.5</c:v>
                </c:pt>
                <c:pt idx="896">
                  <c:v>1</c:v>
                </c:pt>
                <c:pt idx="897">
                  <c:v>1</c:v>
                </c:pt>
                <c:pt idx="898">
                  <c:v>4.7</c:v>
                </c:pt>
                <c:pt idx="899">
                  <c:v>3.7</c:v>
                </c:pt>
                <c:pt idx="900">
                  <c:v>3</c:v>
                </c:pt>
                <c:pt idx="901">
                  <c:v>0</c:v>
                </c:pt>
                <c:pt idx="902">
                  <c:v>4.9000000000000004</c:v>
                </c:pt>
                <c:pt idx="903">
                  <c:v>4.3</c:v>
                </c:pt>
                <c:pt idx="904">
                  <c:v>0</c:v>
                </c:pt>
                <c:pt idx="905">
                  <c:v>3.7</c:v>
                </c:pt>
                <c:pt idx="906">
                  <c:v>4.5999999999999996</c:v>
                </c:pt>
                <c:pt idx="907">
                  <c:v>4.4000000000000004</c:v>
                </c:pt>
                <c:pt idx="908">
                  <c:v>3.9</c:v>
                </c:pt>
                <c:pt idx="909">
                  <c:v>4.4000000000000004</c:v>
                </c:pt>
                <c:pt idx="910">
                  <c:v>3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2.2999999999999998</c:v>
                </c:pt>
                <c:pt idx="916">
                  <c:v>3.1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3.7</c:v>
                </c:pt>
                <c:pt idx="921">
                  <c:v>5</c:v>
                </c:pt>
                <c:pt idx="922">
                  <c:v>0</c:v>
                </c:pt>
                <c:pt idx="923">
                  <c:v>5</c:v>
                </c:pt>
                <c:pt idx="924">
                  <c:v>4</c:v>
                </c:pt>
                <c:pt idx="925">
                  <c:v>0</c:v>
                </c:pt>
                <c:pt idx="926">
                  <c:v>0</c:v>
                </c:pt>
                <c:pt idx="927">
                  <c:v>4.9000000000000004</c:v>
                </c:pt>
                <c:pt idx="928">
                  <c:v>0</c:v>
                </c:pt>
                <c:pt idx="929">
                  <c:v>4.3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4.2</c:v>
                </c:pt>
                <c:pt idx="934">
                  <c:v>0</c:v>
                </c:pt>
                <c:pt idx="935">
                  <c:v>3.7</c:v>
                </c:pt>
                <c:pt idx="936">
                  <c:v>0</c:v>
                </c:pt>
                <c:pt idx="937">
                  <c:v>2.1</c:v>
                </c:pt>
                <c:pt idx="938">
                  <c:v>1.6</c:v>
                </c:pt>
                <c:pt idx="939">
                  <c:v>3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2.8</c:v>
                </c:pt>
                <c:pt idx="944">
                  <c:v>3.8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4</c:v>
                </c:pt>
                <c:pt idx="952">
                  <c:v>4.5</c:v>
                </c:pt>
                <c:pt idx="953">
                  <c:v>0</c:v>
                </c:pt>
                <c:pt idx="954">
                  <c:v>4</c:v>
                </c:pt>
                <c:pt idx="955">
                  <c:v>0</c:v>
                </c:pt>
                <c:pt idx="956">
                  <c:v>0</c:v>
                </c:pt>
                <c:pt idx="957">
                  <c:v>3.7</c:v>
                </c:pt>
                <c:pt idx="958">
                  <c:v>0</c:v>
                </c:pt>
                <c:pt idx="959">
                  <c:v>1</c:v>
                </c:pt>
                <c:pt idx="960">
                  <c:v>3.6</c:v>
                </c:pt>
                <c:pt idx="961">
                  <c:v>4</c:v>
                </c:pt>
                <c:pt idx="962">
                  <c:v>3.6</c:v>
                </c:pt>
                <c:pt idx="963">
                  <c:v>0</c:v>
                </c:pt>
                <c:pt idx="964">
                  <c:v>0</c:v>
                </c:pt>
                <c:pt idx="965">
                  <c:v>3.2</c:v>
                </c:pt>
                <c:pt idx="966">
                  <c:v>2</c:v>
                </c:pt>
                <c:pt idx="967">
                  <c:v>0</c:v>
                </c:pt>
                <c:pt idx="968">
                  <c:v>0</c:v>
                </c:pt>
                <c:pt idx="969">
                  <c:v>4</c:v>
                </c:pt>
                <c:pt idx="970">
                  <c:v>0</c:v>
                </c:pt>
                <c:pt idx="971">
                  <c:v>0</c:v>
                </c:pt>
                <c:pt idx="972">
                  <c:v>4.8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3.1</c:v>
                </c:pt>
                <c:pt idx="978">
                  <c:v>4.4000000000000004</c:v>
                </c:pt>
                <c:pt idx="979">
                  <c:v>1</c:v>
                </c:pt>
                <c:pt idx="980">
                  <c:v>4.7</c:v>
                </c:pt>
                <c:pt idx="981">
                  <c:v>4.3</c:v>
                </c:pt>
                <c:pt idx="982">
                  <c:v>5</c:v>
                </c:pt>
                <c:pt idx="983">
                  <c:v>0</c:v>
                </c:pt>
                <c:pt idx="984">
                  <c:v>0</c:v>
                </c:pt>
                <c:pt idx="985">
                  <c:v>4</c:v>
                </c:pt>
                <c:pt idx="986">
                  <c:v>1.6</c:v>
                </c:pt>
                <c:pt idx="987">
                  <c:v>0</c:v>
                </c:pt>
                <c:pt idx="988">
                  <c:v>4</c:v>
                </c:pt>
                <c:pt idx="989">
                  <c:v>4</c:v>
                </c:pt>
                <c:pt idx="990">
                  <c:v>1</c:v>
                </c:pt>
                <c:pt idx="991">
                  <c:v>3.5</c:v>
                </c:pt>
                <c:pt idx="992">
                  <c:v>0</c:v>
                </c:pt>
                <c:pt idx="993">
                  <c:v>3.2</c:v>
                </c:pt>
                <c:pt idx="994">
                  <c:v>3.9</c:v>
                </c:pt>
                <c:pt idx="995">
                  <c:v>3.8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</c:v>
                </c:pt>
                <c:pt idx="1001">
                  <c:v>3.1</c:v>
                </c:pt>
                <c:pt idx="1002">
                  <c:v>0</c:v>
                </c:pt>
                <c:pt idx="1003">
                  <c:v>4.5999999999999996</c:v>
                </c:pt>
                <c:pt idx="1004">
                  <c:v>0</c:v>
                </c:pt>
                <c:pt idx="1005">
                  <c:v>3.8</c:v>
                </c:pt>
                <c:pt idx="1006">
                  <c:v>3.2</c:v>
                </c:pt>
                <c:pt idx="1007">
                  <c:v>3.6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5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5</c:v>
                </c:pt>
                <c:pt idx="1023">
                  <c:v>0</c:v>
                </c:pt>
                <c:pt idx="1024">
                  <c:v>2.7</c:v>
                </c:pt>
                <c:pt idx="1025">
                  <c:v>3.3</c:v>
                </c:pt>
                <c:pt idx="1026">
                  <c:v>0</c:v>
                </c:pt>
                <c:pt idx="1027">
                  <c:v>0</c:v>
                </c:pt>
                <c:pt idx="1028">
                  <c:v>4</c:v>
                </c:pt>
                <c:pt idx="1029">
                  <c:v>0</c:v>
                </c:pt>
                <c:pt idx="1030">
                  <c:v>3.9</c:v>
                </c:pt>
                <c:pt idx="1031">
                  <c:v>0</c:v>
                </c:pt>
                <c:pt idx="1032">
                  <c:v>3.8</c:v>
                </c:pt>
                <c:pt idx="1033">
                  <c:v>4.5</c:v>
                </c:pt>
                <c:pt idx="1034">
                  <c:v>0</c:v>
                </c:pt>
                <c:pt idx="1035">
                  <c:v>2.6</c:v>
                </c:pt>
                <c:pt idx="1036">
                  <c:v>4.0999999999999996</c:v>
                </c:pt>
                <c:pt idx="1037">
                  <c:v>4.8</c:v>
                </c:pt>
                <c:pt idx="1038">
                  <c:v>0</c:v>
                </c:pt>
                <c:pt idx="1039">
                  <c:v>4.4000000000000004</c:v>
                </c:pt>
                <c:pt idx="1040">
                  <c:v>3</c:v>
                </c:pt>
                <c:pt idx="1041">
                  <c:v>4.3</c:v>
                </c:pt>
                <c:pt idx="1042">
                  <c:v>4.5</c:v>
                </c:pt>
                <c:pt idx="1043">
                  <c:v>3.5</c:v>
                </c:pt>
                <c:pt idx="1044">
                  <c:v>0</c:v>
                </c:pt>
                <c:pt idx="1045">
                  <c:v>3.3</c:v>
                </c:pt>
                <c:pt idx="1046">
                  <c:v>4.5</c:v>
                </c:pt>
                <c:pt idx="1047">
                  <c:v>4</c:v>
                </c:pt>
                <c:pt idx="1048">
                  <c:v>0</c:v>
                </c:pt>
                <c:pt idx="1049">
                  <c:v>4</c:v>
                </c:pt>
                <c:pt idx="1050">
                  <c:v>4.2</c:v>
                </c:pt>
                <c:pt idx="1051">
                  <c:v>0</c:v>
                </c:pt>
                <c:pt idx="1052">
                  <c:v>0</c:v>
                </c:pt>
                <c:pt idx="1053">
                  <c:v>4</c:v>
                </c:pt>
                <c:pt idx="1054">
                  <c:v>3.9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4.0999999999999996</c:v>
                </c:pt>
                <c:pt idx="1059">
                  <c:v>0</c:v>
                </c:pt>
                <c:pt idx="1060">
                  <c:v>0</c:v>
                </c:pt>
                <c:pt idx="1061">
                  <c:v>4.4000000000000004</c:v>
                </c:pt>
                <c:pt idx="1062">
                  <c:v>3.1</c:v>
                </c:pt>
                <c:pt idx="1063">
                  <c:v>0</c:v>
                </c:pt>
                <c:pt idx="1064">
                  <c:v>2.8</c:v>
                </c:pt>
                <c:pt idx="1065">
                  <c:v>0</c:v>
                </c:pt>
                <c:pt idx="1066">
                  <c:v>3.3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5</c:v>
                </c:pt>
                <c:pt idx="1071">
                  <c:v>0</c:v>
                </c:pt>
                <c:pt idx="1072">
                  <c:v>4.4000000000000004</c:v>
                </c:pt>
                <c:pt idx="1073">
                  <c:v>4.7</c:v>
                </c:pt>
                <c:pt idx="1074">
                  <c:v>4.5</c:v>
                </c:pt>
                <c:pt idx="1075">
                  <c:v>2.7</c:v>
                </c:pt>
                <c:pt idx="1076">
                  <c:v>0</c:v>
                </c:pt>
                <c:pt idx="1077">
                  <c:v>0</c:v>
                </c:pt>
                <c:pt idx="1078">
                  <c:v>3.5</c:v>
                </c:pt>
                <c:pt idx="1079">
                  <c:v>1</c:v>
                </c:pt>
                <c:pt idx="1080">
                  <c:v>4.9000000000000004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3.6</c:v>
                </c:pt>
                <c:pt idx="1086">
                  <c:v>4.3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4.3</c:v>
                </c:pt>
                <c:pt idx="1091">
                  <c:v>0</c:v>
                </c:pt>
                <c:pt idx="1092">
                  <c:v>4.3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3.7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4.5999999999999996</c:v>
                </c:pt>
                <c:pt idx="1108">
                  <c:v>1.5</c:v>
                </c:pt>
                <c:pt idx="1109">
                  <c:v>2.6</c:v>
                </c:pt>
                <c:pt idx="1110">
                  <c:v>0</c:v>
                </c:pt>
                <c:pt idx="1111">
                  <c:v>0</c:v>
                </c:pt>
                <c:pt idx="1112">
                  <c:v>4.5</c:v>
                </c:pt>
                <c:pt idx="1113">
                  <c:v>1.7</c:v>
                </c:pt>
                <c:pt idx="1114">
                  <c:v>0</c:v>
                </c:pt>
                <c:pt idx="1115">
                  <c:v>2.6</c:v>
                </c:pt>
                <c:pt idx="1116">
                  <c:v>3.3</c:v>
                </c:pt>
                <c:pt idx="1117">
                  <c:v>0</c:v>
                </c:pt>
                <c:pt idx="1118">
                  <c:v>4.5999999999999996</c:v>
                </c:pt>
                <c:pt idx="1119">
                  <c:v>0</c:v>
                </c:pt>
                <c:pt idx="1120">
                  <c:v>3.4</c:v>
                </c:pt>
                <c:pt idx="1121">
                  <c:v>3.9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4</c:v>
                </c:pt>
                <c:pt idx="1126">
                  <c:v>4</c:v>
                </c:pt>
                <c:pt idx="1127">
                  <c:v>4.5999999999999996</c:v>
                </c:pt>
                <c:pt idx="1128">
                  <c:v>0</c:v>
                </c:pt>
                <c:pt idx="1129">
                  <c:v>4.3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3.2</c:v>
                </c:pt>
                <c:pt idx="1134">
                  <c:v>0</c:v>
                </c:pt>
                <c:pt idx="1135">
                  <c:v>0</c:v>
                </c:pt>
                <c:pt idx="1136">
                  <c:v>3</c:v>
                </c:pt>
                <c:pt idx="1137">
                  <c:v>4</c:v>
                </c:pt>
                <c:pt idx="1138">
                  <c:v>0</c:v>
                </c:pt>
                <c:pt idx="1139">
                  <c:v>0</c:v>
                </c:pt>
                <c:pt idx="1140">
                  <c:v>4.5999999999999996</c:v>
                </c:pt>
                <c:pt idx="1141">
                  <c:v>5</c:v>
                </c:pt>
                <c:pt idx="1142">
                  <c:v>4.9000000000000004</c:v>
                </c:pt>
                <c:pt idx="1143">
                  <c:v>0</c:v>
                </c:pt>
                <c:pt idx="1144">
                  <c:v>4.2</c:v>
                </c:pt>
                <c:pt idx="1145">
                  <c:v>0</c:v>
                </c:pt>
                <c:pt idx="1146">
                  <c:v>4.0999999999999996</c:v>
                </c:pt>
                <c:pt idx="1147">
                  <c:v>0</c:v>
                </c:pt>
                <c:pt idx="1148">
                  <c:v>2.6</c:v>
                </c:pt>
                <c:pt idx="1149">
                  <c:v>4</c:v>
                </c:pt>
                <c:pt idx="1150">
                  <c:v>3.6</c:v>
                </c:pt>
                <c:pt idx="1151">
                  <c:v>3.2</c:v>
                </c:pt>
                <c:pt idx="1152">
                  <c:v>3.7</c:v>
                </c:pt>
                <c:pt idx="1153">
                  <c:v>0</c:v>
                </c:pt>
                <c:pt idx="1154">
                  <c:v>3.9</c:v>
                </c:pt>
                <c:pt idx="1155">
                  <c:v>1.5</c:v>
                </c:pt>
                <c:pt idx="1156">
                  <c:v>4.3</c:v>
                </c:pt>
                <c:pt idx="1157">
                  <c:v>2.2999999999999998</c:v>
                </c:pt>
                <c:pt idx="1158">
                  <c:v>0</c:v>
                </c:pt>
                <c:pt idx="1159">
                  <c:v>4.2</c:v>
                </c:pt>
                <c:pt idx="1160">
                  <c:v>1.6</c:v>
                </c:pt>
                <c:pt idx="1161">
                  <c:v>3.9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3.3</c:v>
                </c:pt>
                <c:pt idx="1166">
                  <c:v>3.7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</c:v>
                </c:pt>
                <c:pt idx="1174">
                  <c:v>4.8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4</c:v>
                </c:pt>
                <c:pt idx="1180">
                  <c:v>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5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3.4</c:v>
                </c:pt>
                <c:pt idx="1192">
                  <c:v>3.6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2.9</c:v>
                </c:pt>
                <c:pt idx="1197">
                  <c:v>0</c:v>
                </c:pt>
                <c:pt idx="1198">
                  <c:v>3.1</c:v>
                </c:pt>
                <c:pt idx="1199">
                  <c:v>4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5</c:v>
                </c:pt>
                <c:pt idx="1204">
                  <c:v>0</c:v>
                </c:pt>
                <c:pt idx="1205">
                  <c:v>4.2</c:v>
                </c:pt>
                <c:pt idx="1206">
                  <c:v>4.2</c:v>
                </c:pt>
                <c:pt idx="1207">
                  <c:v>0</c:v>
                </c:pt>
                <c:pt idx="1208">
                  <c:v>2.9</c:v>
                </c:pt>
                <c:pt idx="1209">
                  <c:v>0</c:v>
                </c:pt>
                <c:pt idx="1210">
                  <c:v>4.3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3.6</c:v>
                </c:pt>
                <c:pt idx="1216">
                  <c:v>1.6</c:v>
                </c:pt>
                <c:pt idx="1217">
                  <c:v>4.4000000000000004</c:v>
                </c:pt>
                <c:pt idx="1218">
                  <c:v>3.1</c:v>
                </c:pt>
                <c:pt idx="1219">
                  <c:v>4.3</c:v>
                </c:pt>
                <c:pt idx="1220">
                  <c:v>0</c:v>
                </c:pt>
                <c:pt idx="1221">
                  <c:v>2.5</c:v>
                </c:pt>
                <c:pt idx="1222">
                  <c:v>4.5999999999999996</c:v>
                </c:pt>
                <c:pt idx="1223">
                  <c:v>0</c:v>
                </c:pt>
                <c:pt idx="1224">
                  <c:v>4.7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4.0999999999999996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4.3</c:v>
                </c:pt>
                <c:pt idx="1234">
                  <c:v>3.3</c:v>
                </c:pt>
                <c:pt idx="1235">
                  <c:v>3</c:v>
                </c:pt>
                <c:pt idx="1236">
                  <c:v>2.6</c:v>
                </c:pt>
                <c:pt idx="1237">
                  <c:v>4</c:v>
                </c:pt>
                <c:pt idx="1238">
                  <c:v>0</c:v>
                </c:pt>
                <c:pt idx="1239">
                  <c:v>4</c:v>
                </c:pt>
                <c:pt idx="1240">
                  <c:v>0</c:v>
                </c:pt>
                <c:pt idx="1241">
                  <c:v>4.2</c:v>
                </c:pt>
                <c:pt idx="1242">
                  <c:v>0</c:v>
                </c:pt>
                <c:pt idx="1243">
                  <c:v>4.5999999999999996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3.1</c:v>
                </c:pt>
                <c:pt idx="1248">
                  <c:v>2.9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4.2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4.9000000000000004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4.7</c:v>
                </c:pt>
                <c:pt idx="1272">
                  <c:v>4.0999999999999996</c:v>
                </c:pt>
                <c:pt idx="1273">
                  <c:v>0</c:v>
                </c:pt>
                <c:pt idx="1274">
                  <c:v>4.3</c:v>
                </c:pt>
                <c:pt idx="1275">
                  <c:v>3.5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3.6</c:v>
                </c:pt>
                <c:pt idx="1280">
                  <c:v>4.4000000000000004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3</c:v>
                </c:pt>
                <c:pt idx="1285">
                  <c:v>1.5</c:v>
                </c:pt>
                <c:pt idx="1286">
                  <c:v>4.2</c:v>
                </c:pt>
                <c:pt idx="1287">
                  <c:v>0</c:v>
                </c:pt>
                <c:pt idx="1288">
                  <c:v>3.2</c:v>
                </c:pt>
                <c:pt idx="1289">
                  <c:v>0</c:v>
                </c:pt>
                <c:pt idx="1290">
                  <c:v>0</c:v>
                </c:pt>
                <c:pt idx="1291">
                  <c:v>4.4000000000000004</c:v>
                </c:pt>
                <c:pt idx="1292">
                  <c:v>4.3</c:v>
                </c:pt>
                <c:pt idx="1293">
                  <c:v>4.8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5</c:v>
                </c:pt>
                <c:pt idx="1298">
                  <c:v>2.7</c:v>
                </c:pt>
                <c:pt idx="1299">
                  <c:v>0</c:v>
                </c:pt>
                <c:pt idx="1300">
                  <c:v>4.5</c:v>
                </c:pt>
                <c:pt idx="1301">
                  <c:v>4.4000000000000004</c:v>
                </c:pt>
                <c:pt idx="1302">
                  <c:v>2</c:v>
                </c:pt>
                <c:pt idx="1303">
                  <c:v>0</c:v>
                </c:pt>
                <c:pt idx="1304">
                  <c:v>4.5999999999999996</c:v>
                </c:pt>
                <c:pt idx="1305">
                  <c:v>0</c:v>
                </c:pt>
                <c:pt idx="1306">
                  <c:v>5</c:v>
                </c:pt>
                <c:pt idx="1307">
                  <c:v>4.0999999999999996</c:v>
                </c:pt>
                <c:pt idx="1308">
                  <c:v>0</c:v>
                </c:pt>
                <c:pt idx="1309">
                  <c:v>0</c:v>
                </c:pt>
                <c:pt idx="1310">
                  <c:v>1.6</c:v>
                </c:pt>
                <c:pt idx="1311">
                  <c:v>0</c:v>
                </c:pt>
                <c:pt idx="1312">
                  <c:v>0</c:v>
                </c:pt>
                <c:pt idx="1313">
                  <c:v>3.8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5</c:v>
                </c:pt>
                <c:pt idx="1326">
                  <c:v>4.7</c:v>
                </c:pt>
                <c:pt idx="1327">
                  <c:v>0</c:v>
                </c:pt>
                <c:pt idx="1328">
                  <c:v>4</c:v>
                </c:pt>
                <c:pt idx="1329">
                  <c:v>3.1</c:v>
                </c:pt>
                <c:pt idx="1330">
                  <c:v>0</c:v>
                </c:pt>
                <c:pt idx="1331">
                  <c:v>2</c:v>
                </c:pt>
                <c:pt idx="1332">
                  <c:v>4.5999999999999996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3.6</c:v>
                </c:pt>
                <c:pt idx="1337">
                  <c:v>4</c:v>
                </c:pt>
                <c:pt idx="1338">
                  <c:v>4.2</c:v>
                </c:pt>
                <c:pt idx="1339">
                  <c:v>4.0999999999999996</c:v>
                </c:pt>
                <c:pt idx="1340">
                  <c:v>0</c:v>
                </c:pt>
                <c:pt idx="1341">
                  <c:v>4.0999999999999996</c:v>
                </c:pt>
                <c:pt idx="1342">
                  <c:v>4</c:v>
                </c:pt>
                <c:pt idx="1343">
                  <c:v>4</c:v>
                </c:pt>
                <c:pt idx="1344">
                  <c:v>2.8</c:v>
                </c:pt>
                <c:pt idx="1345">
                  <c:v>3</c:v>
                </c:pt>
                <c:pt idx="1346">
                  <c:v>3.3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3.8</c:v>
                </c:pt>
                <c:pt idx="1351">
                  <c:v>5</c:v>
                </c:pt>
                <c:pt idx="1352">
                  <c:v>1.6</c:v>
                </c:pt>
                <c:pt idx="1353">
                  <c:v>0</c:v>
                </c:pt>
                <c:pt idx="1354">
                  <c:v>5</c:v>
                </c:pt>
                <c:pt idx="1355">
                  <c:v>0</c:v>
                </c:pt>
                <c:pt idx="1356">
                  <c:v>5</c:v>
                </c:pt>
                <c:pt idx="1357">
                  <c:v>3.9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3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4.5999999999999996</c:v>
                </c:pt>
                <c:pt idx="1367">
                  <c:v>4</c:v>
                </c:pt>
                <c:pt idx="1368">
                  <c:v>3.6</c:v>
                </c:pt>
                <c:pt idx="1369">
                  <c:v>0</c:v>
                </c:pt>
                <c:pt idx="1370">
                  <c:v>0</c:v>
                </c:pt>
                <c:pt idx="1371">
                  <c:v>3.6</c:v>
                </c:pt>
                <c:pt idx="1372">
                  <c:v>4.5999999999999996</c:v>
                </c:pt>
                <c:pt idx="1373">
                  <c:v>3.9</c:v>
                </c:pt>
                <c:pt idx="1374">
                  <c:v>4.5</c:v>
                </c:pt>
                <c:pt idx="1375">
                  <c:v>3.6</c:v>
                </c:pt>
                <c:pt idx="1376">
                  <c:v>0</c:v>
                </c:pt>
                <c:pt idx="1377">
                  <c:v>4</c:v>
                </c:pt>
                <c:pt idx="1378">
                  <c:v>0</c:v>
                </c:pt>
                <c:pt idx="1379">
                  <c:v>3.8</c:v>
                </c:pt>
                <c:pt idx="1380">
                  <c:v>0</c:v>
                </c:pt>
                <c:pt idx="1381">
                  <c:v>0</c:v>
                </c:pt>
                <c:pt idx="1382">
                  <c:v>4.8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3.5</c:v>
                </c:pt>
                <c:pt idx="1389">
                  <c:v>2.7</c:v>
                </c:pt>
                <c:pt idx="1390">
                  <c:v>3</c:v>
                </c:pt>
                <c:pt idx="1391">
                  <c:v>3.6</c:v>
                </c:pt>
                <c:pt idx="1392">
                  <c:v>0</c:v>
                </c:pt>
                <c:pt idx="1393">
                  <c:v>3.7</c:v>
                </c:pt>
                <c:pt idx="1394">
                  <c:v>0</c:v>
                </c:pt>
                <c:pt idx="1395">
                  <c:v>0</c:v>
                </c:pt>
                <c:pt idx="1396">
                  <c:v>5</c:v>
                </c:pt>
                <c:pt idx="1397">
                  <c:v>3.3</c:v>
                </c:pt>
                <c:pt idx="1398">
                  <c:v>4</c:v>
                </c:pt>
                <c:pt idx="1399">
                  <c:v>3.6</c:v>
                </c:pt>
                <c:pt idx="1400">
                  <c:v>0</c:v>
                </c:pt>
                <c:pt idx="1401">
                  <c:v>4.9000000000000004</c:v>
                </c:pt>
                <c:pt idx="1402">
                  <c:v>3.4</c:v>
                </c:pt>
                <c:pt idx="1403">
                  <c:v>1.6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4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2</c:v>
                </c:pt>
                <c:pt idx="1412">
                  <c:v>0</c:v>
                </c:pt>
                <c:pt idx="1413">
                  <c:v>0</c:v>
                </c:pt>
                <c:pt idx="1414">
                  <c:v>4</c:v>
                </c:pt>
                <c:pt idx="1415">
                  <c:v>3.3</c:v>
                </c:pt>
                <c:pt idx="1416">
                  <c:v>0</c:v>
                </c:pt>
                <c:pt idx="1417">
                  <c:v>4.3</c:v>
                </c:pt>
                <c:pt idx="1418">
                  <c:v>4</c:v>
                </c:pt>
                <c:pt idx="1419">
                  <c:v>0</c:v>
                </c:pt>
                <c:pt idx="1420">
                  <c:v>4.7</c:v>
                </c:pt>
                <c:pt idx="1421">
                  <c:v>4.8</c:v>
                </c:pt>
                <c:pt idx="1422">
                  <c:v>0</c:v>
                </c:pt>
                <c:pt idx="1423">
                  <c:v>0</c:v>
                </c:pt>
                <c:pt idx="1424">
                  <c:v>4.2</c:v>
                </c:pt>
                <c:pt idx="1425">
                  <c:v>2</c:v>
                </c:pt>
                <c:pt idx="1426">
                  <c:v>4.5</c:v>
                </c:pt>
                <c:pt idx="1427">
                  <c:v>0</c:v>
                </c:pt>
                <c:pt idx="1428">
                  <c:v>4.0999999999999996</c:v>
                </c:pt>
                <c:pt idx="1429">
                  <c:v>0</c:v>
                </c:pt>
                <c:pt idx="1430">
                  <c:v>4.7</c:v>
                </c:pt>
                <c:pt idx="1431">
                  <c:v>3.4</c:v>
                </c:pt>
                <c:pt idx="1432">
                  <c:v>1</c:v>
                </c:pt>
                <c:pt idx="1433">
                  <c:v>5</c:v>
                </c:pt>
                <c:pt idx="1434">
                  <c:v>3.4</c:v>
                </c:pt>
                <c:pt idx="1435">
                  <c:v>4</c:v>
                </c:pt>
                <c:pt idx="1436">
                  <c:v>4.3</c:v>
                </c:pt>
                <c:pt idx="1437">
                  <c:v>4.2</c:v>
                </c:pt>
                <c:pt idx="1438">
                  <c:v>3.2</c:v>
                </c:pt>
                <c:pt idx="1439">
                  <c:v>4</c:v>
                </c:pt>
                <c:pt idx="1440">
                  <c:v>0</c:v>
                </c:pt>
                <c:pt idx="1441">
                  <c:v>2.1</c:v>
                </c:pt>
                <c:pt idx="1442">
                  <c:v>2.5</c:v>
                </c:pt>
                <c:pt idx="1443">
                  <c:v>3.9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4.5999999999999996</c:v>
                </c:pt>
                <c:pt idx="1448">
                  <c:v>4.2</c:v>
                </c:pt>
                <c:pt idx="1449">
                  <c:v>0</c:v>
                </c:pt>
                <c:pt idx="1450">
                  <c:v>0</c:v>
                </c:pt>
                <c:pt idx="1451">
                  <c:v>3.3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</c:v>
                </c:pt>
                <c:pt idx="1457">
                  <c:v>4.8</c:v>
                </c:pt>
                <c:pt idx="1458">
                  <c:v>4.4000000000000004</c:v>
                </c:pt>
                <c:pt idx="1459">
                  <c:v>4.5999999999999996</c:v>
                </c:pt>
                <c:pt idx="1460">
                  <c:v>3.2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1</c:v>
                </c:pt>
                <c:pt idx="1466">
                  <c:v>0</c:v>
                </c:pt>
                <c:pt idx="1467">
                  <c:v>1.9</c:v>
                </c:pt>
                <c:pt idx="1468">
                  <c:v>4.3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4.7</c:v>
                </c:pt>
                <c:pt idx="1473">
                  <c:v>0</c:v>
                </c:pt>
                <c:pt idx="1474">
                  <c:v>4.4000000000000004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4.0999999999999996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4.5</c:v>
                </c:pt>
                <c:pt idx="1485">
                  <c:v>5</c:v>
                </c:pt>
                <c:pt idx="1486">
                  <c:v>0</c:v>
                </c:pt>
                <c:pt idx="1487">
                  <c:v>4.7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4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3.6</c:v>
                </c:pt>
                <c:pt idx="1499">
                  <c:v>4.5999999999999996</c:v>
                </c:pt>
                <c:pt idx="1500">
                  <c:v>0</c:v>
                </c:pt>
                <c:pt idx="1501">
                  <c:v>3.7</c:v>
                </c:pt>
                <c:pt idx="1502">
                  <c:v>3.9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3.3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2.9</c:v>
                </c:pt>
                <c:pt idx="1513">
                  <c:v>0</c:v>
                </c:pt>
                <c:pt idx="1514">
                  <c:v>3.7</c:v>
                </c:pt>
                <c:pt idx="1515">
                  <c:v>3.6</c:v>
                </c:pt>
                <c:pt idx="1516">
                  <c:v>0</c:v>
                </c:pt>
                <c:pt idx="1517">
                  <c:v>3.7</c:v>
                </c:pt>
                <c:pt idx="1518">
                  <c:v>4.5999999999999996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4.4000000000000004</c:v>
                </c:pt>
                <c:pt idx="1523">
                  <c:v>3.8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4.3</c:v>
                </c:pt>
                <c:pt idx="1528">
                  <c:v>0</c:v>
                </c:pt>
                <c:pt idx="1529">
                  <c:v>4.5999999999999996</c:v>
                </c:pt>
                <c:pt idx="1530">
                  <c:v>4.3</c:v>
                </c:pt>
                <c:pt idx="1531">
                  <c:v>4</c:v>
                </c:pt>
                <c:pt idx="1532">
                  <c:v>4.5999999999999996</c:v>
                </c:pt>
                <c:pt idx="1533">
                  <c:v>0</c:v>
                </c:pt>
                <c:pt idx="1534">
                  <c:v>3.5</c:v>
                </c:pt>
                <c:pt idx="1535">
                  <c:v>2.7</c:v>
                </c:pt>
                <c:pt idx="1536">
                  <c:v>3.9</c:v>
                </c:pt>
                <c:pt idx="1537">
                  <c:v>3.9</c:v>
                </c:pt>
                <c:pt idx="1538">
                  <c:v>3</c:v>
                </c:pt>
                <c:pt idx="1539">
                  <c:v>3.8</c:v>
                </c:pt>
                <c:pt idx="1540">
                  <c:v>4.0999999999999996</c:v>
                </c:pt>
                <c:pt idx="1541">
                  <c:v>1.6</c:v>
                </c:pt>
                <c:pt idx="1542">
                  <c:v>3.1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2.2000000000000002</c:v>
                </c:pt>
                <c:pt idx="1548">
                  <c:v>0</c:v>
                </c:pt>
                <c:pt idx="1549">
                  <c:v>0</c:v>
                </c:pt>
                <c:pt idx="1550">
                  <c:v>3.3</c:v>
                </c:pt>
                <c:pt idx="1551">
                  <c:v>4.0999999999999996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4.3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4</c:v>
                </c:pt>
                <c:pt idx="1560">
                  <c:v>0</c:v>
                </c:pt>
                <c:pt idx="1561">
                  <c:v>4.3</c:v>
                </c:pt>
                <c:pt idx="1562">
                  <c:v>4</c:v>
                </c:pt>
                <c:pt idx="1563">
                  <c:v>0</c:v>
                </c:pt>
                <c:pt idx="1564">
                  <c:v>3</c:v>
                </c:pt>
                <c:pt idx="1565">
                  <c:v>3.7</c:v>
                </c:pt>
                <c:pt idx="1566">
                  <c:v>0</c:v>
                </c:pt>
                <c:pt idx="1567">
                  <c:v>0</c:v>
                </c:pt>
                <c:pt idx="1568">
                  <c:v>3.9</c:v>
                </c:pt>
                <c:pt idx="1569">
                  <c:v>1</c:v>
                </c:pt>
                <c:pt idx="1570">
                  <c:v>4.3</c:v>
                </c:pt>
                <c:pt idx="1571">
                  <c:v>3.8</c:v>
                </c:pt>
                <c:pt idx="1572">
                  <c:v>5</c:v>
                </c:pt>
                <c:pt idx="1573">
                  <c:v>3</c:v>
                </c:pt>
                <c:pt idx="1574">
                  <c:v>4.3</c:v>
                </c:pt>
                <c:pt idx="1575">
                  <c:v>4.8</c:v>
                </c:pt>
                <c:pt idx="1576">
                  <c:v>0</c:v>
                </c:pt>
                <c:pt idx="1577">
                  <c:v>2.5</c:v>
                </c:pt>
                <c:pt idx="1578">
                  <c:v>0</c:v>
                </c:pt>
                <c:pt idx="1579">
                  <c:v>0</c:v>
                </c:pt>
                <c:pt idx="1580">
                  <c:v>4.7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2.9</c:v>
                </c:pt>
                <c:pt idx="1586">
                  <c:v>0</c:v>
                </c:pt>
                <c:pt idx="1587">
                  <c:v>5</c:v>
                </c:pt>
                <c:pt idx="1588">
                  <c:v>2</c:v>
                </c:pt>
                <c:pt idx="1589">
                  <c:v>4.5</c:v>
                </c:pt>
                <c:pt idx="1590">
                  <c:v>4.4000000000000004</c:v>
                </c:pt>
                <c:pt idx="1591">
                  <c:v>3.9</c:v>
                </c:pt>
                <c:pt idx="1592">
                  <c:v>4.0999999999999996</c:v>
                </c:pt>
                <c:pt idx="1593">
                  <c:v>0</c:v>
                </c:pt>
                <c:pt idx="1594">
                  <c:v>4.5</c:v>
                </c:pt>
                <c:pt idx="1595">
                  <c:v>1</c:v>
                </c:pt>
                <c:pt idx="1596">
                  <c:v>4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4.5999999999999996</c:v>
                </c:pt>
                <c:pt idx="1601">
                  <c:v>4</c:v>
                </c:pt>
                <c:pt idx="1602">
                  <c:v>3.7</c:v>
                </c:pt>
                <c:pt idx="1603">
                  <c:v>0</c:v>
                </c:pt>
                <c:pt idx="1604">
                  <c:v>4.7</c:v>
                </c:pt>
                <c:pt idx="1605">
                  <c:v>3.1</c:v>
                </c:pt>
                <c:pt idx="1606">
                  <c:v>3.4</c:v>
                </c:pt>
                <c:pt idx="1607">
                  <c:v>0</c:v>
                </c:pt>
                <c:pt idx="1608">
                  <c:v>3.9</c:v>
                </c:pt>
                <c:pt idx="1609">
                  <c:v>2</c:v>
                </c:pt>
                <c:pt idx="1610">
                  <c:v>5</c:v>
                </c:pt>
                <c:pt idx="1611">
                  <c:v>0</c:v>
                </c:pt>
                <c:pt idx="1612">
                  <c:v>3.2</c:v>
                </c:pt>
                <c:pt idx="1613">
                  <c:v>3.9</c:v>
                </c:pt>
                <c:pt idx="1614">
                  <c:v>0</c:v>
                </c:pt>
                <c:pt idx="1615">
                  <c:v>0</c:v>
                </c:pt>
                <c:pt idx="1616">
                  <c:v>4.5</c:v>
                </c:pt>
                <c:pt idx="1617">
                  <c:v>0</c:v>
                </c:pt>
                <c:pt idx="1618">
                  <c:v>4.7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3</c:v>
                </c:pt>
                <c:pt idx="1623">
                  <c:v>1.6</c:v>
                </c:pt>
                <c:pt idx="1624">
                  <c:v>0</c:v>
                </c:pt>
                <c:pt idx="1625">
                  <c:v>0</c:v>
                </c:pt>
                <c:pt idx="1626">
                  <c:v>4</c:v>
                </c:pt>
                <c:pt idx="1627">
                  <c:v>3.5</c:v>
                </c:pt>
                <c:pt idx="1628">
                  <c:v>4.5999999999999996</c:v>
                </c:pt>
                <c:pt idx="1629">
                  <c:v>0</c:v>
                </c:pt>
                <c:pt idx="1630">
                  <c:v>4.4000000000000004</c:v>
                </c:pt>
                <c:pt idx="1631">
                  <c:v>0</c:v>
                </c:pt>
                <c:pt idx="1632">
                  <c:v>4.4000000000000004</c:v>
                </c:pt>
                <c:pt idx="1633">
                  <c:v>4.0999999999999996</c:v>
                </c:pt>
                <c:pt idx="1634">
                  <c:v>0</c:v>
                </c:pt>
                <c:pt idx="1635">
                  <c:v>3.5</c:v>
                </c:pt>
                <c:pt idx="1636">
                  <c:v>4.5999999999999996</c:v>
                </c:pt>
                <c:pt idx="1637">
                  <c:v>4.5</c:v>
                </c:pt>
                <c:pt idx="1638">
                  <c:v>3.5</c:v>
                </c:pt>
                <c:pt idx="1639">
                  <c:v>0</c:v>
                </c:pt>
                <c:pt idx="1640">
                  <c:v>4.2</c:v>
                </c:pt>
                <c:pt idx="1641">
                  <c:v>0</c:v>
                </c:pt>
                <c:pt idx="1642">
                  <c:v>3.6</c:v>
                </c:pt>
                <c:pt idx="1643">
                  <c:v>2.5</c:v>
                </c:pt>
                <c:pt idx="1644">
                  <c:v>3.8</c:v>
                </c:pt>
                <c:pt idx="1645">
                  <c:v>0</c:v>
                </c:pt>
                <c:pt idx="1646">
                  <c:v>3.7</c:v>
                </c:pt>
                <c:pt idx="1647">
                  <c:v>0</c:v>
                </c:pt>
                <c:pt idx="1648">
                  <c:v>5</c:v>
                </c:pt>
                <c:pt idx="1649">
                  <c:v>3.2</c:v>
                </c:pt>
                <c:pt idx="1650">
                  <c:v>4</c:v>
                </c:pt>
                <c:pt idx="1651">
                  <c:v>0</c:v>
                </c:pt>
                <c:pt idx="1652">
                  <c:v>3.9</c:v>
                </c:pt>
                <c:pt idx="1653">
                  <c:v>4.0999999999999996</c:v>
                </c:pt>
                <c:pt idx="1654">
                  <c:v>5</c:v>
                </c:pt>
                <c:pt idx="1655">
                  <c:v>0</c:v>
                </c:pt>
                <c:pt idx="1656">
                  <c:v>2.7</c:v>
                </c:pt>
                <c:pt idx="1657">
                  <c:v>0</c:v>
                </c:pt>
                <c:pt idx="1658">
                  <c:v>4</c:v>
                </c:pt>
                <c:pt idx="1659">
                  <c:v>4</c:v>
                </c:pt>
                <c:pt idx="1660">
                  <c:v>3.9</c:v>
                </c:pt>
                <c:pt idx="1661">
                  <c:v>4.5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3.9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3.9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4.0999999999999996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4.0999999999999996</c:v>
                </c:pt>
                <c:pt idx="1678">
                  <c:v>4.9000000000000004</c:v>
                </c:pt>
                <c:pt idx="1679">
                  <c:v>0</c:v>
                </c:pt>
                <c:pt idx="1680">
                  <c:v>3.8</c:v>
                </c:pt>
                <c:pt idx="1681">
                  <c:v>0</c:v>
                </c:pt>
                <c:pt idx="1682">
                  <c:v>4.5</c:v>
                </c:pt>
                <c:pt idx="1683">
                  <c:v>1</c:v>
                </c:pt>
                <c:pt idx="1684">
                  <c:v>3.5</c:v>
                </c:pt>
                <c:pt idx="1685">
                  <c:v>4.0999999999999996</c:v>
                </c:pt>
                <c:pt idx="1686">
                  <c:v>4.9000000000000004</c:v>
                </c:pt>
                <c:pt idx="1687">
                  <c:v>4.2</c:v>
                </c:pt>
                <c:pt idx="1688">
                  <c:v>4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3.7</c:v>
                </c:pt>
                <c:pt idx="1694">
                  <c:v>3</c:v>
                </c:pt>
                <c:pt idx="1695">
                  <c:v>0</c:v>
                </c:pt>
                <c:pt idx="1696">
                  <c:v>4.5</c:v>
                </c:pt>
                <c:pt idx="1697">
                  <c:v>0</c:v>
                </c:pt>
                <c:pt idx="1698">
                  <c:v>1</c:v>
                </c:pt>
                <c:pt idx="1699">
                  <c:v>4.5999999999999996</c:v>
                </c:pt>
                <c:pt idx="1700">
                  <c:v>0</c:v>
                </c:pt>
                <c:pt idx="1701">
                  <c:v>0</c:v>
                </c:pt>
                <c:pt idx="1702">
                  <c:v>3.2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4.4000000000000004</c:v>
                </c:pt>
                <c:pt idx="1710">
                  <c:v>0</c:v>
                </c:pt>
                <c:pt idx="1711">
                  <c:v>3.8</c:v>
                </c:pt>
                <c:pt idx="1712">
                  <c:v>3.9</c:v>
                </c:pt>
                <c:pt idx="1713">
                  <c:v>0</c:v>
                </c:pt>
                <c:pt idx="1714">
                  <c:v>4.3</c:v>
                </c:pt>
                <c:pt idx="1715">
                  <c:v>0</c:v>
                </c:pt>
                <c:pt idx="1716">
                  <c:v>4.5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4</c:v>
                </c:pt>
                <c:pt idx="1730">
                  <c:v>0</c:v>
                </c:pt>
                <c:pt idx="1731">
                  <c:v>4</c:v>
                </c:pt>
                <c:pt idx="1732">
                  <c:v>0</c:v>
                </c:pt>
                <c:pt idx="1733">
                  <c:v>0</c:v>
                </c:pt>
                <c:pt idx="1734">
                  <c:v>4.8</c:v>
                </c:pt>
                <c:pt idx="1735">
                  <c:v>3.4</c:v>
                </c:pt>
                <c:pt idx="1736">
                  <c:v>3.7</c:v>
                </c:pt>
                <c:pt idx="1737">
                  <c:v>3.4</c:v>
                </c:pt>
                <c:pt idx="1738">
                  <c:v>3.2</c:v>
                </c:pt>
                <c:pt idx="1739">
                  <c:v>0</c:v>
                </c:pt>
                <c:pt idx="1740">
                  <c:v>4.7</c:v>
                </c:pt>
                <c:pt idx="1741">
                  <c:v>3</c:v>
                </c:pt>
                <c:pt idx="1742">
                  <c:v>2.6</c:v>
                </c:pt>
                <c:pt idx="1743">
                  <c:v>0</c:v>
                </c:pt>
                <c:pt idx="1744">
                  <c:v>4.5</c:v>
                </c:pt>
                <c:pt idx="1745">
                  <c:v>4.8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3.9</c:v>
                </c:pt>
                <c:pt idx="1750">
                  <c:v>2.9</c:v>
                </c:pt>
                <c:pt idx="1751">
                  <c:v>4.2</c:v>
                </c:pt>
                <c:pt idx="1752">
                  <c:v>0</c:v>
                </c:pt>
                <c:pt idx="1753">
                  <c:v>0</c:v>
                </c:pt>
                <c:pt idx="1754">
                  <c:v>4.2</c:v>
                </c:pt>
                <c:pt idx="1755">
                  <c:v>4.2</c:v>
                </c:pt>
                <c:pt idx="1756">
                  <c:v>4.2</c:v>
                </c:pt>
                <c:pt idx="1757">
                  <c:v>0</c:v>
                </c:pt>
                <c:pt idx="1758">
                  <c:v>0</c:v>
                </c:pt>
                <c:pt idx="1759">
                  <c:v>4.3</c:v>
                </c:pt>
                <c:pt idx="1760">
                  <c:v>4.7</c:v>
                </c:pt>
                <c:pt idx="1761">
                  <c:v>4.2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3.5</c:v>
                </c:pt>
                <c:pt idx="1768">
                  <c:v>0</c:v>
                </c:pt>
                <c:pt idx="1769">
                  <c:v>4</c:v>
                </c:pt>
                <c:pt idx="1770">
                  <c:v>0</c:v>
                </c:pt>
                <c:pt idx="1771">
                  <c:v>2.8</c:v>
                </c:pt>
                <c:pt idx="1772">
                  <c:v>3.3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2.2999999999999998</c:v>
                </c:pt>
                <c:pt idx="1779">
                  <c:v>4.5999999999999996</c:v>
                </c:pt>
                <c:pt idx="1780">
                  <c:v>3</c:v>
                </c:pt>
                <c:pt idx="1781">
                  <c:v>4.0999999999999996</c:v>
                </c:pt>
                <c:pt idx="1782">
                  <c:v>4.2</c:v>
                </c:pt>
                <c:pt idx="1783">
                  <c:v>0</c:v>
                </c:pt>
                <c:pt idx="1784">
                  <c:v>4.5</c:v>
                </c:pt>
                <c:pt idx="1785">
                  <c:v>3.3</c:v>
                </c:pt>
                <c:pt idx="1786">
                  <c:v>5</c:v>
                </c:pt>
                <c:pt idx="1787">
                  <c:v>4</c:v>
                </c:pt>
                <c:pt idx="1788">
                  <c:v>4.3</c:v>
                </c:pt>
                <c:pt idx="1789">
                  <c:v>4.3</c:v>
                </c:pt>
                <c:pt idx="1790">
                  <c:v>3.8</c:v>
                </c:pt>
                <c:pt idx="1791">
                  <c:v>0</c:v>
                </c:pt>
                <c:pt idx="1792">
                  <c:v>3.4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3</c:v>
                </c:pt>
                <c:pt idx="1797">
                  <c:v>0</c:v>
                </c:pt>
                <c:pt idx="1798">
                  <c:v>2.8</c:v>
                </c:pt>
                <c:pt idx="1799">
                  <c:v>3.5</c:v>
                </c:pt>
                <c:pt idx="1800">
                  <c:v>3.7</c:v>
                </c:pt>
                <c:pt idx="1801">
                  <c:v>4.5</c:v>
                </c:pt>
                <c:pt idx="1802">
                  <c:v>0</c:v>
                </c:pt>
                <c:pt idx="1803">
                  <c:v>2.6</c:v>
                </c:pt>
                <c:pt idx="1804">
                  <c:v>0</c:v>
                </c:pt>
                <c:pt idx="1805">
                  <c:v>3.8</c:v>
                </c:pt>
                <c:pt idx="1806">
                  <c:v>0</c:v>
                </c:pt>
                <c:pt idx="1807">
                  <c:v>3.3</c:v>
                </c:pt>
                <c:pt idx="1808">
                  <c:v>2.8</c:v>
                </c:pt>
                <c:pt idx="1809">
                  <c:v>3</c:v>
                </c:pt>
                <c:pt idx="1810">
                  <c:v>2.2999999999999998</c:v>
                </c:pt>
                <c:pt idx="1811">
                  <c:v>4.5999999999999996</c:v>
                </c:pt>
                <c:pt idx="1812">
                  <c:v>0</c:v>
                </c:pt>
                <c:pt idx="1813">
                  <c:v>2.7</c:v>
                </c:pt>
                <c:pt idx="1814">
                  <c:v>3.2</c:v>
                </c:pt>
                <c:pt idx="1815">
                  <c:v>4</c:v>
                </c:pt>
                <c:pt idx="1816">
                  <c:v>2.6</c:v>
                </c:pt>
                <c:pt idx="1817">
                  <c:v>4.3</c:v>
                </c:pt>
                <c:pt idx="1818">
                  <c:v>0</c:v>
                </c:pt>
                <c:pt idx="1819">
                  <c:v>4</c:v>
                </c:pt>
                <c:pt idx="1820">
                  <c:v>3.8</c:v>
                </c:pt>
                <c:pt idx="1821">
                  <c:v>5</c:v>
                </c:pt>
                <c:pt idx="1822">
                  <c:v>2</c:v>
                </c:pt>
                <c:pt idx="1823">
                  <c:v>4</c:v>
                </c:pt>
                <c:pt idx="1824">
                  <c:v>0</c:v>
                </c:pt>
                <c:pt idx="1825">
                  <c:v>4.4000000000000004</c:v>
                </c:pt>
                <c:pt idx="1826">
                  <c:v>4.8</c:v>
                </c:pt>
                <c:pt idx="1827">
                  <c:v>5</c:v>
                </c:pt>
                <c:pt idx="1828">
                  <c:v>1</c:v>
                </c:pt>
                <c:pt idx="1829">
                  <c:v>0</c:v>
                </c:pt>
                <c:pt idx="1830">
                  <c:v>3</c:v>
                </c:pt>
                <c:pt idx="1831">
                  <c:v>0</c:v>
                </c:pt>
                <c:pt idx="1832">
                  <c:v>3</c:v>
                </c:pt>
                <c:pt idx="1833">
                  <c:v>4.4000000000000004</c:v>
                </c:pt>
                <c:pt idx="1834">
                  <c:v>4</c:v>
                </c:pt>
                <c:pt idx="1835">
                  <c:v>1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4.2</c:v>
                </c:pt>
                <c:pt idx="1840">
                  <c:v>3.8</c:v>
                </c:pt>
                <c:pt idx="1841">
                  <c:v>0</c:v>
                </c:pt>
                <c:pt idx="1842">
                  <c:v>3.1</c:v>
                </c:pt>
                <c:pt idx="1843">
                  <c:v>4.2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3.3</c:v>
                </c:pt>
                <c:pt idx="1849">
                  <c:v>3.6</c:v>
                </c:pt>
                <c:pt idx="1850">
                  <c:v>4.5999999999999996</c:v>
                </c:pt>
                <c:pt idx="1851">
                  <c:v>1.1000000000000001</c:v>
                </c:pt>
                <c:pt idx="1852">
                  <c:v>0</c:v>
                </c:pt>
                <c:pt idx="1853">
                  <c:v>3.7</c:v>
                </c:pt>
                <c:pt idx="1854">
                  <c:v>4.2</c:v>
                </c:pt>
                <c:pt idx="1855">
                  <c:v>0</c:v>
                </c:pt>
                <c:pt idx="1856">
                  <c:v>4.9000000000000004</c:v>
                </c:pt>
                <c:pt idx="1857">
                  <c:v>3.4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3.7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3.6</c:v>
                </c:pt>
                <c:pt idx="1867">
                  <c:v>3.1</c:v>
                </c:pt>
                <c:pt idx="1868">
                  <c:v>1</c:v>
                </c:pt>
                <c:pt idx="1869">
                  <c:v>3.9</c:v>
                </c:pt>
                <c:pt idx="1870">
                  <c:v>3.6</c:v>
                </c:pt>
                <c:pt idx="1871">
                  <c:v>0</c:v>
                </c:pt>
                <c:pt idx="1872">
                  <c:v>3.6</c:v>
                </c:pt>
                <c:pt idx="1873">
                  <c:v>2.1</c:v>
                </c:pt>
                <c:pt idx="1874">
                  <c:v>3.6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3.5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5</c:v>
                </c:pt>
                <c:pt idx="1885">
                  <c:v>3.7</c:v>
                </c:pt>
                <c:pt idx="1886">
                  <c:v>4.3</c:v>
                </c:pt>
                <c:pt idx="1887">
                  <c:v>2.5</c:v>
                </c:pt>
                <c:pt idx="1888">
                  <c:v>3.5</c:v>
                </c:pt>
                <c:pt idx="1889">
                  <c:v>4</c:v>
                </c:pt>
                <c:pt idx="1890">
                  <c:v>4.3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2.4</c:v>
                </c:pt>
                <c:pt idx="1896">
                  <c:v>3.8</c:v>
                </c:pt>
                <c:pt idx="1897">
                  <c:v>2.5</c:v>
                </c:pt>
                <c:pt idx="1898">
                  <c:v>4.8</c:v>
                </c:pt>
                <c:pt idx="1899">
                  <c:v>2</c:v>
                </c:pt>
                <c:pt idx="1900">
                  <c:v>3.9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3</c:v>
                </c:pt>
                <c:pt idx="1905">
                  <c:v>3.3</c:v>
                </c:pt>
                <c:pt idx="1906">
                  <c:v>4</c:v>
                </c:pt>
                <c:pt idx="1907">
                  <c:v>0</c:v>
                </c:pt>
                <c:pt idx="1908">
                  <c:v>3.9</c:v>
                </c:pt>
                <c:pt idx="1909">
                  <c:v>5</c:v>
                </c:pt>
                <c:pt idx="1910">
                  <c:v>4.3</c:v>
                </c:pt>
                <c:pt idx="1911">
                  <c:v>4.5999999999999996</c:v>
                </c:pt>
                <c:pt idx="1912">
                  <c:v>4.0999999999999996</c:v>
                </c:pt>
                <c:pt idx="1913">
                  <c:v>1.6</c:v>
                </c:pt>
                <c:pt idx="1914">
                  <c:v>3.4</c:v>
                </c:pt>
                <c:pt idx="1915">
                  <c:v>3.7</c:v>
                </c:pt>
                <c:pt idx="1916">
                  <c:v>3.5</c:v>
                </c:pt>
                <c:pt idx="1917">
                  <c:v>3</c:v>
                </c:pt>
                <c:pt idx="1918">
                  <c:v>0</c:v>
                </c:pt>
                <c:pt idx="1919">
                  <c:v>3.4</c:v>
                </c:pt>
                <c:pt idx="1920">
                  <c:v>0</c:v>
                </c:pt>
                <c:pt idx="1921">
                  <c:v>1</c:v>
                </c:pt>
                <c:pt idx="1922">
                  <c:v>3.6</c:v>
                </c:pt>
                <c:pt idx="1923">
                  <c:v>3.3</c:v>
                </c:pt>
                <c:pt idx="1924">
                  <c:v>0</c:v>
                </c:pt>
                <c:pt idx="1925">
                  <c:v>2.7</c:v>
                </c:pt>
                <c:pt idx="1926">
                  <c:v>0</c:v>
                </c:pt>
                <c:pt idx="1927">
                  <c:v>4.0999999999999996</c:v>
                </c:pt>
                <c:pt idx="1928">
                  <c:v>3.8</c:v>
                </c:pt>
                <c:pt idx="1929">
                  <c:v>0</c:v>
                </c:pt>
                <c:pt idx="1930">
                  <c:v>2</c:v>
                </c:pt>
                <c:pt idx="1931">
                  <c:v>3.9</c:v>
                </c:pt>
                <c:pt idx="1932">
                  <c:v>3.8</c:v>
                </c:pt>
                <c:pt idx="1933">
                  <c:v>0</c:v>
                </c:pt>
                <c:pt idx="1934">
                  <c:v>0</c:v>
                </c:pt>
                <c:pt idx="1935">
                  <c:v>3.6</c:v>
                </c:pt>
                <c:pt idx="1936">
                  <c:v>4.2</c:v>
                </c:pt>
                <c:pt idx="1937">
                  <c:v>4.7</c:v>
                </c:pt>
                <c:pt idx="1938">
                  <c:v>3.4</c:v>
                </c:pt>
                <c:pt idx="1939">
                  <c:v>2.6</c:v>
                </c:pt>
                <c:pt idx="1940">
                  <c:v>0</c:v>
                </c:pt>
                <c:pt idx="1941">
                  <c:v>4</c:v>
                </c:pt>
                <c:pt idx="1942">
                  <c:v>0</c:v>
                </c:pt>
                <c:pt idx="1943">
                  <c:v>2.9</c:v>
                </c:pt>
                <c:pt idx="1944">
                  <c:v>3.6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4.2</c:v>
                </c:pt>
                <c:pt idx="1950">
                  <c:v>1.6</c:v>
                </c:pt>
                <c:pt idx="1951">
                  <c:v>3.1</c:v>
                </c:pt>
                <c:pt idx="1952">
                  <c:v>1</c:v>
                </c:pt>
                <c:pt idx="1953">
                  <c:v>3.9</c:v>
                </c:pt>
                <c:pt idx="1954">
                  <c:v>0</c:v>
                </c:pt>
                <c:pt idx="1955">
                  <c:v>0</c:v>
                </c:pt>
                <c:pt idx="1956">
                  <c:v>5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4</c:v>
                </c:pt>
                <c:pt idx="1961">
                  <c:v>1</c:v>
                </c:pt>
                <c:pt idx="1962">
                  <c:v>1</c:v>
                </c:pt>
                <c:pt idx="1963">
                  <c:v>3.7</c:v>
                </c:pt>
                <c:pt idx="1964">
                  <c:v>2.2999999999999998</c:v>
                </c:pt>
                <c:pt idx="1965">
                  <c:v>3</c:v>
                </c:pt>
                <c:pt idx="1966">
                  <c:v>3</c:v>
                </c:pt>
                <c:pt idx="1967">
                  <c:v>3.9</c:v>
                </c:pt>
                <c:pt idx="1968">
                  <c:v>0</c:v>
                </c:pt>
                <c:pt idx="1969">
                  <c:v>0</c:v>
                </c:pt>
                <c:pt idx="1970">
                  <c:v>3.5</c:v>
                </c:pt>
                <c:pt idx="1971">
                  <c:v>3.9</c:v>
                </c:pt>
                <c:pt idx="1972">
                  <c:v>4.2</c:v>
                </c:pt>
                <c:pt idx="1973">
                  <c:v>3.4</c:v>
                </c:pt>
                <c:pt idx="1974">
                  <c:v>0</c:v>
                </c:pt>
                <c:pt idx="1975">
                  <c:v>4.0999999999999996</c:v>
                </c:pt>
                <c:pt idx="1976">
                  <c:v>4</c:v>
                </c:pt>
                <c:pt idx="1977">
                  <c:v>3.9</c:v>
                </c:pt>
                <c:pt idx="1978">
                  <c:v>3.2</c:v>
                </c:pt>
                <c:pt idx="1979">
                  <c:v>0</c:v>
                </c:pt>
                <c:pt idx="1980">
                  <c:v>2</c:v>
                </c:pt>
                <c:pt idx="1981">
                  <c:v>3.9</c:v>
                </c:pt>
                <c:pt idx="1982">
                  <c:v>4.4000000000000004</c:v>
                </c:pt>
                <c:pt idx="1983">
                  <c:v>4.5999999999999996</c:v>
                </c:pt>
                <c:pt idx="1984">
                  <c:v>0</c:v>
                </c:pt>
                <c:pt idx="1985">
                  <c:v>1.7</c:v>
                </c:pt>
                <c:pt idx="1986">
                  <c:v>0</c:v>
                </c:pt>
                <c:pt idx="1987">
                  <c:v>3.4</c:v>
                </c:pt>
                <c:pt idx="1988">
                  <c:v>4</c:v>
                </c:pt>
                <c:pt idx="1989">
                  <c:v>3.9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5</c:v>
                </c:pt>
                <c:pt idx="1995">
                  <c:v>0</c:v>
                </c:pt>
                <c:pt idx="1996">
                  <c:v>2.7</c:v>
                </c:pt>
                <c:pt idx="1997">
                  <c:v>2.9</c:v>
                </c:pt>
                <c:pt idx="1998">
                  <c:v>4.2</c:v>
                </c:pt>
                <c:pt idx="1999">
                  <c:v>3.5</c:v>
                </c:pt>
                <c:pt idx="2000">
                  <c:v>4.5</c:v>
                </c:pt>
                <c:pt idx="2001">
                  <c:v>0</c:v>
                </c:pt>
                <c:pt idx="2002">
                  <c:v>4.2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3.3</c:v>
                </c:pt>
                <c:pt idx="2007">
                  <c:v>3.6</c:v>
                </c:pt>
                <c:pt idx="2008">
                  <c:v>4.4000000000000004</c:v>
                </c:pt>
                <c:pt idx="2009">
                  <c:v>4.3</c:v>
                </c:pt>
                <c:pt idx="2010">
                  <c:v>0</c:v>
                </c:pt>
                <c:pt idx="2011">
                  <c:v>0</c:v>
                </c:pt>
                <c:pt idx="2012">
                  <c:v>4.5999999999999996</c:v>
                </c:pt>
                <c:pt idx="2013">
                  <c:v>4</c:v>
                </c:pt>
                <c:pt idx="2014">
                  <c:v>4.5999999999999996</c:v>
                </c:pt>
                <c:pt idx="2015">
                  <c:v>3.8</c:v>
                </c:pt>
                <c:pt idx="2016">
                  <c:v>3.2</c:v>
                </c:pt>
                <c:pt idx="2017">
                  <c:v>3.8</c:v>
                </c:pt>
                <c:pt idx="2018">
                  <c:v>4.5999999999999996</c:v>
                </c:pt>
                <c:pt idx="2019">
                  <c:v>3</c:v>
                </c:pt>
                <c:pt idx="2020">
                  <c:v>3.3</c:v>
                </c:pt>
                <c:pt idx="2021">
                  <c:v>5</c:v>
                </c:pt>
                <c:pt idx="2022">
                  <c:v>0</c:v>
                </c:pt>
                <c:pt idx="2023">
                  <c:v>4.2</c:v>
                </c:pt>
                <c:pt idx="2024">
                  <c:v>4.0999999999999996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3.7</c:v>
                </c:pt>
                <c:pt idx="2028">
                  <c:v>4.2</c:v>
                </c:pt>
                <c:pt idx="2029">
                  <c:v>2</c:v>
                </c:pt>
                <c:pt idx="2030">
                  <c:v>3.5</c:v>
                </c:pt>
                <c:pt idx="2031">
                  <c:v>2.2999999999999998</c:v>
                </c:pt>
                <c:pt idx="2032">
                  <c:v>0</c:v>
                </c:pt>
                <c:pt idx="2033">
                  <c:v>0</c:v>
                </c:pt>
                <c:pt idx="2034">
                  <c:v>4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3.2</c:v>
                </c:pt>
                <c:pt idx="2039">
                  <c:v>3.6</c:v>
                </c:pt>
                <c:pt idx="2040">
                  <c:v>2.2999999999999998</c:v>
                </c:pt>
                <c:pt idx="2041">
                  <c:v>0</c:v>
                </c:pt>
                <c:pt idx="2042">
                  <c:v>3.9</c:v>
                </c:pt>
                <c:pt idx="2043">
                  <c:v>4.2</c:v>
                </c:pt>
                <c:pt idx="2044">
                  <c:v>0</c:v>
                </c:pt>
                <c:pt idx="2045">
                  <c:v>3.9</c:v>
                </c:pt>
                <c:pt idx="2046">
                  <c:v>0</c:v>
                </c:pt>
                <c:pt idx="2047">
                  <c:v>4</c:v>
                </c:pt>
                <c:pt idx="2048">
                  <c:v>3.6</c:v>
                </c:pt>
                <c:pt idx="2049">
                  <c:v>0</c:v>
                </c:pt>
                <c:pt idx="2050">
                  <c:v>0</c:v>
                </c:pt>
                <c:pt idx="2051">
                  <c:v>4.3</c:v>
                </c:pt>
                <c:pt idx="2052">
                  <c:v>3.3</c:v>
                </c:pt>
                <c:pt idx="2053">
                  <c:v>1</c:v>
                </c:pt>
                <c:pt idx="2054">
                  <c:v>1</c:v>
                </c:pt>
                <c:pt idx="2055">
                  <c:v>4</c:v>
                </c:pt>
                <c:pt idx="2056">
                  <c:v>4.3</c:v>
                </c:pt>
                <c:pt idx="2057">
                  <c:v>0</c:v>
                </c:pt>
                <c:pt idx="2058">
                  <c:v>3.3</c:v>
                </c:pt>
                <c:pt idx="2059">
                  <c:v>0</c:v>
                </c:pt>
                <c:pt idx="2060">
                  <c:v>0</c:v>
                </c:pt>
                <c:pt idx="2061">
                  <c:v>3.7</c:v>
                </c:pt>
                <c:pt idx="2062">
                  <c:v>0</c:v>
                </c:pt>
                <c:pt idx="2063">
                  <c:v>4.0999999999999996</c:v>
                </c:pt>
                <c:pt idx="2064">
                  <c:v>4</c:v>
                </c:pt>
                <c:pt idx="2065">
                  <c:v>4</c:v>
                </c:pt>
                <c:pt idx="2066">
                  <c:v>0</c:v>
                </c:pt>
                <c:pt idx="2067">
                  <c:v>2</c:v>
                </c:pt>
                <c:pt idx="2068">
                  <c:v>3.8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3.5</c:v>
                </c:pt>
                <c:pt idx="2075">
                  <c:v>4.3</c:v>
                </c:pt>
                <c:pt idx="2076">
                  <c:v>1.6</c:v>
                </c:pt>
                <c:pt idx="2077">
                  <c:v>4</c:v>
                </c:pt>
                <c:pt idx="2078">
                  <c:v>4.2</c:v>
                </c:pt>
                <c:pt idx="2079">
                  <c:v>0</c:v>
                </c:pt>
                <c:pt idx="2080">
                  <c:v>2.8</c:v>
                </c:pt>
                <c:pt idx="2081">
                  <c:v>4</c:v>
                </c:pt>
                <c:pt idx="2082">
                  <c:v>0</c:v>
                </c:pt>
                <c:pt idx="2083">
                  <c:v>4.0999999999999996</c:v>
                </c:pt>
                <c:pt idx="2084">
                  <c:v>3</c:v>
                </c:pt>
                <c:pt idx="2085">
                  <c:v>0</c:v>
                </c:pt>
                <c:pt idx="2086">
                  <c:v>2.5</c:v>
                </c:pt>
                <c:pt idx="2087">
                  <c:v>0</c:v>
                </c:pt>
                <c:pt idx="2088">
                  <c:v>0</c:v>
                </c:pt>
                <c:pt idx="2089">
                  <c:v>4.3</c:v>
                </c:pt>
                <c:pt idx="2090">
                  <c:v>0</c:v>
                </c:pt>
                <c:pt idx="2091">
                  <c:v>3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4.3</c:v>
                </c:pt>
                <c:pt idx="2096">
                  <c:v>1.6</c:v>
                </c:pt>
                <c:pt idx="2097">
                  <c:v>2.9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4.2</c:v>
                </c:pt>
                <c:pt idx="2102">
                  <c:v>3.5</c:v>
                </c:pt>
                <c:pt idx="2103">
                  <c:v>0</c:v>
                </c:pt>
                <c:pt idx="2104">
                  <c:v>4.3</c:v>
                </c:pt>
                <c:pt idx="2105">
                  <c:v>0</c:v>
                </c:pt>
                <c:pt idx="2106">
                  <c:v>4.4000000000000004</c:v>
                </c:pt>
                <c:pt idx="2107">
                  <c:v>1</c:v>
                </c:pt>
                <c:pt idx="2108">
                  <c:v>5</c:v>
                </c:pt>
                <c:pt idx="2109">
                  <c:v>0</c:v>
                </c:pt>
                <c:pt idx="2110">
                  <c:v>0</c:v>
                </c:pt>
                <c:pt idx="2111">
                  <c:v>5</c:v>
                </c:pt>
                <c:pt idx="2112">
                  <c:v>3.9</c:v>
                </c:pt>
                <c:pt idx="2113">
                  <c:v>4</c:v>
                </c:pt>
                <c:pt idx="2114">
                  <c:v>4</c:v>
                </c:pt>
                <c:pt idx="2115">
                  <c:v>0</c:v>
                </c:pt>
                <c:pt idx="2116">
                  <c:v>0</c:v>
                </c:pt>
                <c:pt idx="2117">
                  <c:v>4.4000000000000004</c:v>
                </c:pt>
                <c:pt idx="2118">
                  <c:v>3.7</c:v>
                </c:pt>
                <c:pt idx="2119">
                  <c:v>5</c:v>
                </c:pt>
                <c:pt idx="2120">
                  <c:v>3</c:v>
                </c:pt>
                <c:pt idx="2121">
                  <c:v>5</c:v>
                </c:pt>
                <c:pt idx="2122">
                  <c:v>4</c:v>
                </c:pt>
                <c:pt idx="2123">
                  <c:v>3.4</c:v>
                </c:pt>
                <c:pt idx="2124">
                  <c:v>0</c:v>
                </c:pt>
                <c:pt idx="2125">
                  <c:v>0</c:v>
                </c:pt>
                <c:pt idx="2126">
                  <c:v>3</c:v>
                </c:pt>
                <c:pt idx="2127">
                  <c:v>0</c:v>
                </c:pt>
                <c:pt idx="2128">
                  <c:v>4.2</c:v>
                </c:pt>
                <c:pt idx="2129">
                  <c:v>4.0999999999999996</c:v>
                </c:pt>
                <c:pt idx="2130">
                  <c:v>3.4</c:v>
                </c:pt>
                <c:pt idx="2131">
                  <c:v>4.0999999999999996</c:v>
                </c:pt>
                <c:pt idx="2132">
                  <c:v>3.6</c:v>
                </c:pt>
                <c:pt idx="2133">
                  <c:v>3.8</c:v>
                </c:pt>
                <c:pt idx="2134">
                  <c:v>1</c:v>
                </c:pt>
                <c:pt idx="2135">
                  <c:v>0</c:v>
                </c:pt>
                <c:pt idx="2136">
                  <c:v>2.7</c:v>
                </c:pt>
                <c:pt idx="2137">
                  <c:v>1.9</c:v>
                </c:pt>
                <c:pt idx="2138">
                  <c:v>4.2</c:v>
                </c:pt>
                <c:pt idx="2139">
                  <c:v>1</c:v>
                </c:pt>
                <c:pt idx="2140">
                  <c:v>0</c:v>
                </c:pt>
                <c:pt idx="2141">
                  <c:v>2.5</c:v>
                </c:pt>
                <c:pt idx="2142">
                  <c:v>0</c:v>
                </c:pt>
                <c:pt idx="2143">
                  <c:v>1</c:v>
                </c:pt>
                <c:pt idx="2144">
                  <c:v>4.5</c:v>
                </c:pt>
                <c:pt idx="2145">
                  <c:v>2.5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2.5</c:v>
                </c:pt>
                <c:pt idx="2151">
                  <c:v>3.9</c:v>
                </c:pt>
                <c:pt idx="2152">
                  <c:v>0</c:v>
                </c:pt>
                <c:pt idx="2153">
                  <c:v>3.1</c:v>
                </c:pt>
                <c:pt idx="2154">
                  <c:v>5</c:v>
                </c:pt>
                <c:pt idx="2155">
                  <c:v>0</c:v>
                </c:pt>
                <c:pt idx="2156">
                  <c:v>2.5</c:v>
                </c:pt>
                <c:pt idx="2157">
                  <c:v>4</c:v>
                </c:pt>
                <c:pt idx="2158">
                  <c:v>3</c:v>
                </c:pt>
                <c:pt idx="2159">
                  <c:v>2.2000000000000002</c:v>
                </c:pt>
                <c:pt idx="2160">
                  <c:v>4.3</c:v>
                </c:pt>
                <c:pt idx="2161">
                  <c:v>4.2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3</c:v>
                </c:pt>
                <c:pt idx="2166">
                  <c:v>3</c:v>
                </c:pt>
                <c:pt idx="2167">
                  <c:v>2.9</c:v>
                </c:pt>
                <c:pt idx="2168">
                  <c:v>3.7</c:v>
                </c:pt>
                <c:pt idx="2169">
                  <c:v>3.5</c:v>
                </c:pt>
                <c:pt idx="2170">
                  <c:v>0</c:v>
                </c:pt>
                <c:pt idx="2171">
                  <c:v>3.8</c:v>
                </c:pt>
                <c:pt idx="2172">
                  <c:v>0</c:v>
                </c:pt>
                <c:pt idx="2173">
                  <c:v>3</c:v>
                </c:pt>
                <c:pt idx="2174">
                  <c:v>3.9</c:v>
                </c:pt>
                <c:pt idx="2175">
                  <c:v>3.6</c:v>
                </c:pt>
                <c:pt idx="2176">
                  <c:v>0</c:v>
                </c:pt>
                <c:pt idx="2177">
                  <c:v>4.0999999999999996</c:v>
                </c:pt>
                <c:pt idx="2178">
                  <c:v>1</c:v>
                </c:pt>
                <c:pt idx="2179">
                  <c:v>0</c:v>
                </c:pt>
                <c:pt idx="2180">
                  <c:v>3.4</c:v>
                </c:pt>
                <c:pt idx="2181">
                  <c:v>3.3</c:v>
                </c:pt>
                <c:pt idx="2182">
                  <c:v>3.5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3.5</c:v>
                </c:pt>
                <c:pt idx="2194">
                  <c:v>4</c:v>
                </c:pt>
                <c:pt idx="2195">
                  <c:v>3.6</c:v>
                </c:pt>
                <c:pt idx="2196">
                  <c:v>3.5</c:v>
                </c:pt>
                <c:pt idx="2197">
                  <c:v>4.3</c:v>
                </c:pt>
                <c:pt idx="2198">
                  <c:v>0</c:v>
                </c:pt>
                <c:pt idx="2199">
                  <c:v>4.7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4.5</c:v>
                </c:pt>
                <c:pt idx="2205">
                  <c:v>0</c:v>
                </c:pt>
                <c:pt idx="2206">
                  <c:v>2.8</c:v>
                </c:pt>
                <c:pt idx="2207">
                  <c:v>5</c:v>
                </c:pt>
                <c:pt idx="2208">
                  <c:v>5</c:v>
                </c:pt>
                <c:pt idx="2209">
                  <c:v>4.5</c:v>
                </c:pt>
                <c:pt idx="2210">
                  <c:v>4.0999999999999996</c:v>
                </c:pt>
                <c:pt idx="2211">
                  <c:v>4.3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3.8</c:v>
                </c:pt>
                <c:pt idx="2216">
                  <c:v>3.7</c:v>
                </c:pt>
                <c:pt idx="2217">
                  <c:v>4.2</c:v>
                </c:pt>
                <c:pt idx="2218">
                  <c:v>0</c:v>
                </c:pt>
                <c:pt idx="2219">
                  <c:v>2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4</c:v>
                </c:pt>
                <c:pt idx="2224">
                  <c:v>1.7</c:v>
                </c:pt>
                <c:pt idx="2225">
                  <c:v>3</c:v>
                </c:pt>
                <c:pt idx="2226">
                  <c:v>0</c:v>
                </c:pt>
                <c:pt idx="2227">
                  <c:v>1</c:v>
                </c:pt>
                <c:pt idx="2228">
                  <c:v>3.3</c:v>
                </c:pt>
                <c:pt idx="2229">
                  <c:v>4.3</c:v>
                </c:pt>
                <c:pt idx="2230">
                  <c:v>3.9</c:v>
                </c:pt>
                <c:pt idx="2231">
                  <c:v>0</c:v>
                </c:pt>
                <c:pt idx="2232">
                  <c:v>4.2</c:v>
                </c:pt>
                <c:pt idx="2233">
                  <c:v>2.5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3.8</c:v>
                </c:pt>
                <c:pt idx="2241">
                  <c:v>0</c:v>
                </c:pt>
                <c:pt idx="2242">
                  <c:v>5</c:v>
                </c:pt>
                <c:pt idx="2243">
                  <c:v>3.9</c:v>
                </c:pt>
                <c:pt idx="2244">
                  <c:v>3.9</c:v>
                </c:pt>
                <c:pt idx="2245">
                  <c:v>3.4</c:v>
                </c:pt>
                <c:pt idx="2246">
                  <c:v>0</c:v>
                </c:pt>
                <c:pt idx="2247">
                  <c:v>3.7</c:v>
                </c:pt>
                <c:pt idx="2248">
                  <c:v>3.5</c:v>
                </c:pt>
                <c:pt idx="2249">
                  <c:v>4.5999999999999996</c:v>
                </c:pt>
                <c:pt idx="2250">
                  <c:v>3.3</c:v>
                </c:pt>
                <c:pt idx="2251">
                  <c:v>3.9</c:v>
                </c:pt>
                <c:pt idx="2252">
                  <c:v>4.4000000000000004</c:v>
                </c:pt>
                <c:pt idx="2253">
                  <c:v>4.7</c:v>
                </c:pt>
                <c:pt idx="2254">
                  <c:v>5</c:v>
                </c:pt>
                <c:pt idx="2255">
                  <c:v>0</c:v>
                </c:pt>
                <c:pt idx="2256">
                  <c:v>4.5999999999999996</c:v>
                </c:pt>
                <c:pt idx="2257">
                  <c:v>1</c:v>
                </c:pt>
                <c:pt idx="2258">
                  <c:v>3.4</c:v>
                </c:pt>
                <c:pt idx="2259">
                  <c:v>4.5999999999999996</c:v>
                </c:pt>
                <c:pt idx="2260">
                  <c:v>3</c:v>
                </c:pt>
                <c:pt idx="2261">
                  <c:v>0</c:v>
                </c:pt>
                <c:pt idx="2262">
                  <c:v>0</c:v>
                </c:pt>
                <c:pt idx="2263">
                  <c:v>3</c:v>
                </c:pt>
                <c:pt idx="2264">
                  <c:v>3</c:v>
                </c:pt>
                <c:pt idx="2265">
                  <c:v>0</c:v>
                </c:pt>
                <c:pt idx="2266">
                  <c:v>3.7</c:v>
                </c:pt>
                <c:pt idx="2267">
                  <c:v>3.6</c:v>
                </c:pt>
                <c:pt idx="2268">
                  <c:v>0</c:v>
                </c:pt>
                <c:pt idx="2269">
                  <c:v>0</c:v>
                </c:pt>
                <c:pt idx="2270">
                  <c:v>4.5999999999999996</c:v>
                </c:pt>
                <c:pt idx="2271">
                  <c:v>3</c:v>
                </c:pt>
                <c:pt idx="2272">
                  <c:v>3.7</c:v>
                </c:pt>
                <c:pt idx="2273">
                  <c:v>5</c:v>
                </c:pt>
                <c:pt idx="2274">
                  <c:v>2.7</c:v>
                </c:pt>
                <c:pt idx="2275">
                  <c:v>3.9</c:v>
                </c:pt>
                <c:pt idx="2276">
                  <c:v>0</c:v>
                </c:pt>
                <c:pt idx="2277">
                  <c:v>0</c:v>
                </c:pt>
                <c:pt idx="2278">
                  <c:v>3.3</c:v>
                </c:pt>
                <c:pt idx="2279">
                  <c:v>4.2</c:v>
                </c:pt>
                <c:pt idx="2280">
                  <c:v>0</c:v>
                </c:pt>
                <c:pt idx="2281">
                  <c:v>5</c:v>
                </c:pt>
                <c:pt idx="2282">
                  <c:v>4.5</c:v>
                </c:pt>
                <c:pt idx="2283">
                  <c:v>3.6</c:v>
                </c:pt>
                <c:pt idx="2284">
                  <c:v>0</c:v>
                </c:pt>
                <c:pt idx="2285">
                  <c:v>3.6</c:v>
                </c:pt>
                <c:pt idx="2286">
                  <c:v>2</c:v>
                </c:pt>
                <c:pt idx="2287">
                  <c:v>4.5999999999999996</c:v>
                </c:pt>
                <c:pt idx="2288">
                  <c:v>0</c:v>
                </c:pt>
                <c:pt idx="2289">
                  <c:v>0</c:v>
                </c:pt>
                <c:pt idx="2290">
                  <c:v>3.6</c:v>
                </c:pt>
                <c:pt idx="2291">
                  <c:v>0</c:v>
                </c:pt>
                <c:pt idx="2292">
                  <c:v>0</c:v>
                </c:pt>
                <c:pt idx="2293">
                  <c:v>4.5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3.7</c:v>
                </c:pt>
                <c:pt idx="2298">
                  <c:v>2.4</c:v>
                </c:pt>
                <c:pt idx="2299">
                  <c:v>0</c:v>
                </c:pt>
                <c:pt idx="2300">
                  <c:v>4.4000000000000004</c:v>
                </c:pt>
                <c:pt idx="2301">
                  <c:v>3.7</c:v>
                </c:pt>
                <c:pt idx="2302">
                  <c:v>4.7</c:v>
                </c:pt>
                <c:pt idx="2303">
                  <c:v>4.3</c:v>
                </c:pt>
                <c:pt idx="2304">
                  <c:v>5</c:v>
                </c:pt>
                <c:pt idx="2305">
                  <c:v>3.6</c:v>
                </c:pt>
                <c:pt idx="2306">
                  <c:v>0</c:v>
                </c:pt>
                <c:pt idx="2307">
                  <c:v>4.7</c:v>
                </c:pt>
                <c:pt idx="2308">
                  <c:v>5</c:v>
                </c:pt>
                <c:pt idx="2309">
                  <c:v>4.5</c:v>
                </c:pt>
                <c:pt idx="2310">
                  <c:v>3.7</c:v>
                </c:pt>
                <c:pt idx="2311">
                  <c:v>1</c:v>
                </c:pt>
                <c:pt idx="2312">
                  <c:v>2</c:v>
                </c:pt>
                <c:pt idx="2313">
                  <c:v>4.4000000000000004</c:v>
                </c:pt>
                <c:pt idx="2314">
                  <c:v>4.5</c:v>
                </c:pt>
                <c:pt idx="2315">
                  <c:v>0</c:v>
                </c:pt>
                <c:pt idx="2316">
                  <c:v>3.6</c:v>
                </c:pt>
                <c:pt idx="2317">
                  <c:v>4</c:v>
                </c:pt>
                <c:pt idx="2318">
                  <c:v>0</c:v>
                </c:pt>
                <c:pt idx="2319">
                  <c:v>3.8</c:v>
                </c:pt>
                <c:pt idx="2320">
                  <c:v>1</c:v>
                </c:pt>
                <c:pt idx="2321">
                  <c:v>4.5999999999999996</c:v>
                </c:pt>
                <c:pt idx="2322">
                  <c:v>3</c:v>
                </c:pt>
                <c:pt idx="2323">
                  <c:v>3.3</c:v>
                </c:pt>
                <c:pt idx="2324">
                  <c:v>3.7</c:v>
                </c:pt>
                <c:pt idx="2325">
                  <c:v>4.0999999999999996</c:v>
                </c:pt>
                <c:pt idx="2326">
                  <c:v>0</c:v>
                </c:pt>
                <c:pt idx="2327">
                  <c:v>4.5999999999999996</c:v>
                </c:pt>
                <c:pt idx="2328">
                  <c:v>4</c:v>
                </c:pt>
                <c:pt idx="2329">
                  <c:v>4.0999999999999996</c:v>
                </c:pt>
                <c:pt idx="2330">
                  <c:v>0</c:v>
                </c:pt>
                <c:pt idx="2331">
                  <c:v>4</c:v>
                </c:pt>
                <c:pt idx="2332">
                  <c:v>4.2</c:v>
                </c:pt>
                <c:pt idx="2333">
                  <c:v>0</c:v>
                </c:pt>
                <c:pt idx="2334">
                  <c:v>3.9</c:v>
                </c:pt>
                <c:pt idx="2335">
                  <c:v>3.8</c:v>
                </c:pt>
                <c:pt idx="2336">
                  <c:v>0</c:v>
                </c:pt>
                <c:pt idx="2337">
                  <c:v>3.8</c:v>
                </c:pt>
                <c:pt idx="2338">
                  <c:v>0</c:v>
                </c:pt>
                <c:pt idx="2339">
                  <c:v>3.7</c:v>
                </c:pt>
                <c:pt idx="2340">
                  <c:v>3</c:v>
                </c:pt>
                <c:pt idx="2341">
                  <c:v>4.5999999999999996</c:v>
                </c:pt>
                <c:pt idx="2342">
                  <c:v>4.8</c:v>
                </c:pt>
                <c:pt idx="2343">
                  <c:v>4.2</c:v>
                </c:pt>
                <c:pt idx="2344">
                  <c:v>4.4000000000000004</c:v>
                </c:pt>
                <c:pt idx="2345">
                  <c:v>0</c:v>
                </c:pt>
                <c:pt idx="2346">
                  <c:v>4.3</c:v>
                </c:pt>
                <c:pt idx="2347">
                  <c:v>4.3</c:v>
                </c:pt>
                <c:pt idx="2348">
                  <c:v>0</c:v>
                </c:pt>
                <c:pt idx="2349">
                  <c:v>5</c:v>
                </c:pt>
                <c:pt idx="2350">
                  <c:v>4.2</c:v>
                </c:pt>
                <c:pt idx="2351">
                  <c:v>3.9</c:v>
                </c:pt>
                <c:pt idx="2352">
                  <c:v>2</c:v>
                </c:pt>
                <c:pt idx="2353">
                  <c:v>3.5</c:v>
                </c:pt>
                <c:pt idx="2354">
                  <c:v>5</c:v>
                </c:pt>
                <c:pt idx="2355">
                  <c:v>0</c:v>
                </c:pt>
                <c:pt idx="2356">
                  <c:v>3.2</c:v>
                </c:pt>
                <c:pt idx="2357">
                  <c:v>3.9</c:v>
                </c:pt>
                <c:pt idx="2358">
                  <c:v>3</c:v>
                </c:pt>
                <c:pt idx="2359">
                  <c:v>2.7</c:v>
                </c:pt>
                <c:pt idx="2360">
                  <c:v>4.5999999999999996</c:v>
                </c:pt>
                <c:pt idx="2361">
                  <c:v>4.0999999999999996</c:v>
                </c:pt>
                <c:pt idx="2362">
                  <c:v>2.9</c:v>
                </c:pt>
                <c:pt idx="2363">
                  <c:v>3.5</c:v>
                </c:pt>
                <c:pt idx="2364">
                  <c:v>3.7</c:v>
                </c:pt>
                <c:pt idx="2365">
                  <c:v>0</c:v>
                </c:pt>
                <c:pt idx="2366">
                  <c:v>3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</c:v>
                </c:pt>
                <c:pt idx="2370">
                  <c:v>2.5</c:v>
                </c:pt>
                <c:pt idx="2371">
                  <c:v>4.7</c:v>
                </c:pt>
                <c:pt idx="2372">
                  <c:v>4.3</c:v>
                </c:pt>
                <c:pt idx="2373">
                  <c:v>3.7</c:v>
                </c:pt>
                <c:pt idx="2374">
                  <c:v>4.5</c:v>
                </c:pt>
                <c:pt idx="2375">
                  <c:v>4.5999999999999996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2.2000000000000002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3.5</c:v>
                </c:pt>
                <c:pt idx="2385">
                  <c:v>0</c:v>
                </c:pt>
                <c:pt idx="2386">
                  <c:v>3.9</c:v>
                </c:pt>
                <c:pt idx="2387">
                  <c:v>0</c:v>
                </c:pt>
                <c:pt idx="2388">
                  <c:v>4.5999999999999996</c:v>
                </c:pt>
                <c:pt idx="2389">
                  <c:v>0</c:v>
                </c:pt>
                <c:pt idx="2390">
                  <c:v>4.4000000000000004</c:v>
                </c:pt>
                <c:pt idx="2391">
                  <c:v>4.4000000000000004</c:v>
                </c:pt>
                <c:pt idx="2392">
                  <c:v>0</c:v>
                </c:pt>
                <c:pt idx="2393">
                  <c:v>0</c:v>
                </c:pt>
                <c:pt idx="2394">
                  <c:v>4.5999999999999996</c:v>
                </c:pt>
                <c:pt idx="2395">
                  <c:v>5</c:v>
                </c:pt>
                <c:pt idx="2396">
                  <c:v>3</c:v>
                </c:pt>
                <c:pt idx="2397">
                  <c:v>0</c:v>
                </c:pt>
                <c:pt idx="2398">
                  <c:v>3.9</c:v>
                </c:pt>
                <c:pt idx="2399">
                  <c:v>3</c:v>
                </c:pt>
                <c:pt idx="2400">
                  <c:v>0</c:v>
                </c:pt>
                <c:pt idx="2401">
                  <c:v>3.6</c:v>
                </c:pt>
                <c:pt idx="2402">
                  <c:v>3.6</c:v>
                </c:pt>
                <c:pt idx="2403">
                  <c:v>4.0999999999999996</c:v>
                </c:pt>
                <c:pt idx="2404">
                  <c:v>4.4000000000000004</c:v>
                </c:pt>
                <c:pt idx="2405">
                  <c:v>3.8</c:v>
                </c:pt>
                <c:pt idx="2406">
                  <c:v>3.4</c:v>
                </c:pt>
                <c:pt idx="2407">
                  <c:v>3.4</c:v>
                </c:pt>
                <c:pt idx="2408">
                  <c:v>4.2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4.5999999999999996</c:v>
                </c:pt>
                <c:pt idx="2413">
                  <c:v>0</c:v>
                </c:pt>
                <c:pt idx="2414">
                  <c:v>4.0999999999999996</c:v>
                </c:pt>
                <c:pt idx="2415">
                  <c:v>0</c:v>
                </c:pt>
                <c:pt idx="2416">
                  <c:v>0</c:v>
                </c:pt>
                <c:pt idx="2417">
                  <c:v>4.4000000000000004</c:v>
                </c:pt>
                <c:pt idx="2418">
                  <c:v>0</c:v>
                </c:pt>
                <c:pt idx="2419">
                  <c:v>4.5999999999999996</c:v>
                </c:pt>
                <c:pt idx="2420">
                  <c:v>4</c:v>
                </c:pt>
                <c:pt idx="2421">
                  <c:v>4.3</c:v>
                </c:pt>
                <c:pt idx="2422">
                  <c:v>0</c:v>
                </c:pt>
                <c:pt idx="2423">
                  <c:v>5</c:v>
                </c:pt>
                <c:pt idx="2424">
                  <c:v>0</c:v>
                </c:pt>
                <c:pt idx="2425">
                  <c:v>4.4000000000000004</c:v>
                </c:pt>
                <c:pt idx="2426">
                  <c:v>0</c:v>
                </c:pt>
                <c:pt idx="2427">
                  <c:v>3.9</c:v>
                </c:pt>
                <c:pt idx="2428">
                  <c:v>5</c:v>
                </c:pt>
                <c:pt idx="2429">
                  <c:v>4.2</c:v>
                </c:pt>
                <c:pt idx="2430">
                  <c:v>0</c:v>
                </c:pt>
                <c:pt idx="2431">
                  <c:v>3.7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4.2</c:v>
                </c:pt>
                <c:pt idx="2436">
                  <c:v>0</c:v>
                </c:pt>
                <c:pt idx="2437">
                  <c:v>4.0999999999999996</c:v>
                </c:pt>
                <c:pt idx="2438">
                  <c:v>4.5999999999999996</c:v>
                </c:pt>
                <c:pt idx="2439">
                  <c:v>0</c:v>
                </c:pt>
                <c:pt idx="2440">
                  <c:v>3.5</c:v>
                </c:pt>
                <c:pt idx="2441">
                  <c:v>5</c:v>
                </c:pt>
                <c:pt idx="2442">
                  <c:v>4.0999999999999996</c:v>
                </c:pt>
                <c:pt idx="2443">
                  <c:v>3.6</c:v>
                </c:pt>
                <c:pt idx="2444">
                  <c:v>3.9</c:v>
                </c:pt>
                <c:pt idx="2445">
                  <c:v>0</c:v>
                </c:pt>
                <c:pt idx="2446">
                  <c:v>4</c:v>
                </c:pt>
                <c:pt idx="2447">
                  <c:v>4.5999999999999996</c:v>
                </c:pt>
                <c:pt idx="2448">
                  <c:v>0</c:v>
                </c:pt>
                <c:pt idx="2449">
                  <c:v>0</c:v>
                </c:pt>
                <c:pt idx="2450">
                  <c:v>3.5</c:v>
                </c:pt>
                <c:pt idx="2451">
                  <c:v>4.4000000000000004</c:v>
                </c:pt>
                <c:pt idx="2452">
                  <c:v>3.6</c:v>
                </c:pt>
                <c:pt idx="2453">
                  <c:v>4.0999999999999996</c:v>
                </c:pt>
                <c:pt idx="2454">
                  <c:v>0</c:v>
                </c:pt>
                <c:pt idx="2455">
                  <c:v>3.6</c:v>
                </c:pt>
                <c:pt idx="2456">
                  <c:v>0</c:v>
                </c:pt>
                <c:pt idx="2457">
                  <c:v>0</c:v>
                </c:pt>
                <c:pt idx="2458">
                  <c:v>3.5</c:v>
                </c:pt>
                <c:pt idx="2459">
                  <c:v>3.9</c:v>
                </c:pt>
                <c:pt idx="2460">
                  <c:v>0</c:v>
                </c:pt>
                <c:pt idx="2461">
                  <c:v>4.5999999999999996</c:v>
                </c:pt>
                <c:pt idx="2462">
                  <c:v>3.5</c:v>
                </c:pt>
                <c:pt idx="2463">
                  <c:v>3.6</c:v>
                </c:pt>
                <c:pt idx="2464">
                  <c:v>0</c:v>
                </c:pt>
                <c:pt idx="2465">
                  <c:v>5</c:v>
                </c:pt>
                <c:pt idx="2466">
                  <c:v>4.4000000000000004</c:v>
                </c:pt>
                <c:pt idx="2467">
                  <c:v>3.6</c:v>
                </c:pt>
                <c:pt idx="2468">
                  <c:v>4.0999999999999996</c:v>
                </c:pt>
                <c:pt idx="2469">
                  <c:v>0</c:v>
                </c:pt>
                <c:pt idx="2470">
                  <c:v>4.5</c:v>
                </c:pt>
                <c:pt idx="2471">
                  <c:v>4.2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4</c:v>
                </c:pt>
                <c:pt idx="2476">
                  <c:v>3.3</c:v>
                </c:pt>
                <c:pt idx="2477">
                  <c:v>4</c:v>
                </c:pt>
                <c:pt idx="2478">
                  <c:v>0</c:v>
                </c:pt>
                <c:pt idx="2479">
                  <c:v>4.8</c:v>
                </c:pt>
                <c:pt idx="2480">
                  <c:v>4.0999999999999996</c:v>
                </c:pt>
                <c:pt idx="2481">
                  <c:v>4.4000000000000004</c:v>
                </c:pt>
                <c:pt idx="2482">
                  <c:v>4.2</c:v>
                </c:pt>
                <c:pt idx="2483">
                  <c:v>4.5</c:v>
                </c:pt>
                <c:pt idx="2484">
                  <c:v>4.0999999999999996</c:v>
                </c:pt>
                <c:pt idx="2485">
                  <c:v>3.7</c:v>
                </c:pt>
                <c:pt idx="2486">
                  <c:v>3.5</c:v>
                </c:pt>
                <c:pt idx="2487">
                  <c:v>4</c:v>
                </c:pt>
                <c:pt idx="2488">
                  <c:v>5</c:v>
                </c:pt>
                <c:pt idx="2489">
                  <c:v>2.6</c:v>
                </c:pt>
                <c:pt idx="2490">
                  <c:v>4.5999999999999996</c:v>
                </c:pt>
                <c:pt idx="2491">
                  <c:v>3.9</c:v>
                </c:pt>
                <c:pt idx="2492">
                  <c:v>3.2</c:v>
                </c:pt>
                <c:pt idx="2493">
                  <c:v>4.5999999999999996</c:v>
                </c:pt>
                <c:pt idx="2494">
                  <c:v>4</c:v>
                </c:pt>
                <c:pt idx="2495">
                  <c:v>3.9</c:v>
                </c:pt>
                <c:pt idx="2496">
                  <c:v>3.4</c:v>
                </c:pt>
                <c:pt idx="2497">
                  <c:v>0</c:v>
                </c:pt>
                <c:pt idx="2498">
                  <c:v>4.2</c:v>
                </c:pt>
                <c:pt idx="2499">
                  <c:v>3.2</c:v>
                </c:pt>
                <c:pt idx="2500">
                  <c:v>0</c:v>
                </c:pt>
                <c:pt idx="2501">
                  <c:v>3.8</c:v>
                </c:pt>
                <c:pt idx="2502">
                  <c:v>0</c:v>
                </c:pt>
                <c:pt idx="2503">
                  <c:v>4.4000000000000004</c:v>
                </c:pt>
                <c:pt idx="2504">
                  <c:v>0</c:v>
                </c:pt>
                <c:pt idx="2505">
                  <c:v>0</c:v>
                </c:pt>
                <c:pt idx="2506">
                  <c:v>4</c:v>
                </c:pt>
                <c:pt idx="2507">
                  <c:v>3.3</c:v>
                </c:pt>
                <c:pt idx="2508">
                  <c:v>4.4000000000000004</c:v>
                </c:pt>
                <c:pt idx="2509">
                  <c:v>3.9</c:v>
                </c:pt>
                <c:pt idx="2510">
                  <c:v>1</c:v>
                </c:pt>
                <c:pt idx="2511">
                  <c:v>0</c:v>
                </c:pt>
                <c:pt idx="2512">
                  <c:v>0</c:v>
                </c:pt>
                <c:pt idx="2513">
                  <c:v>4</c:v>
                </c:pt>
                <c:pt idx="2514">
                  <c:v>0</c:v>
                </c:pt>
                <c:pt idx="2515">
                  <c:v>0</c:v>
                </c:pt>
                <c:pt idx="2516">
                  <c:v>4.9000000000000004</c:v>
                </c:pt>
                <c:pt idx="2517">
                  <c:v>4.5999999999999996</c:v>
                </c:pt>
                <c:pt idx="2518">
                  <c:v>4.5</c:v>
                </c:pt>
                <c:pt idx="2519">
                  <c:v>0</c:v>
                </c:pt>
                <c:pt idx="2520">
                  <c:v>4.5999999999999996</c:v>
                </c:pt>
                <c:pt idx="2521">
                  <c:v>4.2</c:v>
                </c:pt>
                <c:pt idx="2522">
                  <c:v>0</c:v>
                </c:pt>
                <c:pt idx="2523">
                  <c:v>1.6</c:v>
                </c:pt>
                <c:pt idx="2524">
                  <c:v>4.0999999999999996</c:v>
                </c:pt>
                <c:pt idx="2525">
                  <c:v>4.9000000000000004</c:v>
                </c:pt>
                <c:pt idx="2526">
                  <c:v>4.3</c:v>
                </c:pt>
                <c:pt idx="2527">
                  <c:v>4.7</c:v>
                </c:pt>
                <c:pt idx="2528">
                  <c:v>0</c:v>
                </c:pt>
                <c:pt idx="2529">
                  <c:v>2.9</c:v>
                </c:pt>
                <c:pt idx="2530">
                  <c:v>2.6</c:v>
                </c:pt>
                <c:pt idx="2531">
                  <c:v>4.3</c:v>
                </c:pt>
                <c:pt idx="2532">
                  <c:v>4.0999999999999996</c:v>
                </c:pt>
                <c:pt idx="2533">
                  <c:v>3.9</c:v>
                </c:pt>
                <c:pt idx="2534">
                  <c:v>0</c:v>
                </c:pt>
                <c:pt idx="2535">
                  <c:v>4.4000000000000004</c:v>
                </c:pt>
                <c:pt idx="2536">
                  <c:v>4.3</c:v>
                </c:pt>
                <c:pt idx="2537">
                  <c:v>4</c:v>
                </c:pt>
                <c:pt idx="2538">
                  <c:v>4.3</c:v>
                </c:pt>
                <c:pt idx="2539">
                  <c:v>4.5999999999999996</c:v>
                </c:pt>
                <c:pt idx="2540">
                  <c:v>2.4</c:v>
                </c:pt>
                <c:pt idx="2541">
                  <c:v>4.7</c:v>
                </c:pt>
                <c:pt idx="2542">
                  <c:v>0</c:v>
                </c:pt>
                <c:pt idx="2543">
                  <c:v>4</c:v>
                </c:pt>
                <c:pt idx="2544">
                  <c:v>0</c:v>
                </c:pt>
                <c:pt idx="2545">
                  <c:v>3.8</c:v>
                </c:pt>
                <c:pt idx="2546">
                  <c:v>2.6</c:v>
                </c:pt>
                <c:pt idx="2547">
                  <c:v>4.7</c:v>
                </c:pt>
                <c:pt idx="2548">
                  <c:v>0</c:v>
                </c:pt>
                <c:pt idx="2549">
                  <c:v>0</c:v>
                </c:pt>
                <c:pt idx="2550">
                  <c:v>4.4000000000000004</c:v>
                </c:pt>
                <c:pt idx="2551">
                  <c:v>3.3</c:v>
                </c:pt>
                <c:pt idx="2552">
                  <c:v>4</c:v>
                </c:pt>
                <c:pt idx="2553">
                  <c:v>4.4000000000000004</c:v>
                </c:pt>
                <c:pt idx="2554">
                  <c:v>4</c:v>
                </c:pt>
                <c:pt idx="2555">
                  <c:v>4.7</c:v>
                </c:pt>
                <c:pt idx="2556">
                  <c:v>4.4000000000000004</c:v>
                </c:pt>
                <c:pt idx="2557">
                  <c:v>3.9</c:v>
                </c:pt>
                <c:pt idx="2558">
                  <c:v>3.1</c:v>
                </c:pt>
                <c:pt idx="2559">
                  <c:v>4.3</c:v>
                </c:pt>
                <c:pt idx="2560">
                  <c:v>0</c:v>
                </c:pt>
                <c:pt idx="2561">
                  <c:v>3.7</c:v>
                </c:pt>
                <c:pt idx="2562">
                  <c:v>4.0999999999999996</c:v>
                </c:pt>
                <c:pt idx="2563">
                  <c:v>4</c:v>
                </c:pt>
                <c:pt idx="2564">
                  <c:v>3.6</c:v>
                </c:pt>
                <c:pt idx="2565">
                  <c:v>4.5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3.7</c:v>
                </c:pt>
                <c:pt idx="2570">
                  <c:v>0</c:v>
                </c:pt>
                <c:pt idx="2571">
                  <c:v>4.4000000000000004</c:v>
                </c:pt>
                <c:pt idx="2572">
                  <c:v>4.0999999999999996</c:v>
                </c:pt>
                <c:pt idx="2573">
                  <c:v>0</c:v>
                </c:pt>
                <c:pt idx="2574">
                  <c:v>4.4000000000000004</c:v>
                </c:pt>
                <c:pt idx="2575">
                  <c:v>0</c:v>
                </c:pt>
                <c:pt idx="2576">
                  <c:v>0</c:v>
                </c:pt>
                <c:pt idx="2577">
                  <c:v>4.3</c:v>
                </c:pt>
                <c:pt idx="2578">
                  <c:v>0</c:v>
                </c:pt>
                <c:pt idx="2579">
                  <c:v>4</c:v>
                </c:pt>
                <c:pt idx="2580">
                  <c:v>3.4</c:v>
                </c:pt>
                <c:pt idx="2581">
                  <c:v>4.5</c:v>
                </c:pt>
                <c:pt idx="2582">
                  <c:v>1</c:v>
                </c:pt>
                <c:pt idx="2583">
                  <c:v>4.4000000000000004</c:v>
                </c:pt>
                <c:pt idx="2584">
                  <c:v>4.3</c:v>
                </c:pt>
                <c:pt idx="2585">
                  <c:v>0</c:v>
                </c:pt>
                <c:pt idx="2586">
                  <c:v>5</c:v>
                </c:pt>
                <c:pt idx="2587">
                  <c:v>4.0999999999999996</c:v>
                </c:pt>
                <c:pt idx="2588">
                  <c:v>4.2</c:v>
                </c:pt>
                <c:pt idx="2589">
                  <c:v>0</c:v>
                </c:pt>
                <c:pt idx="2590">
                  <c:v>4.5999999999999996</c:v>
                </c:pt>
                <c:pt idx="2591">
                  <c:v>4.2</c:v>
                </c:pt>
                <c:pt idx="2592">
                  <c:v>4</c:v>
                </c:pt>
                <c:pt idx="2593">
                  <c:v>5</c:v>
                </c:pt>
                <c:pt idx="2594">
                  <c:v>0</c:v>
                </c:pt>
                <c:pt idx="2595">
                  <c:v>4.8</c:v>
                </c:pt>
                <c:pt idx="2596">
                  <c:v>0</c:v>
                </c:pt>
                <c:pt idx="2597">
                  <c:v>0</c:v>
                </c:pt>
                <c:pt idx="2598">
                  <c:v>1.3</c:v>
                </c:pt>
                <c:pt idx="2599">
                  <c:v>4.4000000000000004</c:v>
                </c:pt>
                <c:pt idx="2600">
                  <c:v>3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4.0999999999999996</c:v>
                </c:pt>
                <c:pt idx="2607">
                  <c:v>4.2</c:v>
                </c:pt>
                <c:pt idx="2608">
                  <c:v>0</c:v>
                </c:pt>
                <c:pt idx="2609">
                  <c:v>4.3</c:v>
                </c:pt>
                <c:pt idx="2610">
                  <c:v>0</c:v>
                </c:pt>
                <c:pt idx="2611">
                  <c:v>4.4000000000000004</c:v>
                </c:pt>
                <c:pt idx="2612">
                  <c:v>4.5999999999999996</c:v>
                </c:pt>
                <c:pt idx="2613">
                  <c:v>4.0999999999999996</c:v>
                </c:pt>
                <c:pt idx="2614">
                  <c:v>5</c:v>
                </c:pt>
                <c:pt idx="2615">
                  <c:v>4.5999999999999996</c:v>
                </c:pt>
                <c:pt idx="2616">
                  <c:v>0</c:v>
                </c:pt>
                <c:pt idx="2617">
                  <c:v>4.4000000000000004</c:v>
                </c:pt>
                <c:pt idx="2618">
                  <c:v>4.0999999999999996</c:v>
                </c:pt>
                <c:pt idx="2619">
                  <c:v>2.1</c:v>
                </c:pt>
                <c:pt idx="2620">
                  <c:v>4.2</c:v>
                </c:pt>
                <c:pt idx="2621">
                  <c:v>4.2</c:v>
                </c:pt>
                <c:pt idx="2622">
                  <c:v>4.2</c:v>
                </c:pt>
                <c:pt idx="2623">
                  <c:v>3.9</c:v>
                </c:pt>
                <c:pt idx="2624">
                  <c:v>4.5999999999999996</c:v>
                </c:pt>
                <c:pt idx="2625">
                  <c:v>4.4000000000000004</c:v>
                </c:pt>
                <c:pt idx="2626">
                  <c:v>4.3</c:v>
                </c:pt>
                <c:pt idx="2627">
                  <c:v>4.5</c:v>
                </c:pt>
                <c:pt idx="2628">
                  <c:v>0</c:v>
                </c:pt>
                <c:pt idx="2629">
                  <c:v>4.3</c:v>
                </c:pt>
                <c:pt idx="2630">
                  <c:v>4.5</c:v>
                </c:pt>
                <c:pt idx="2631">
                  <c:v>0</c:v>
                </c:pt>
                <c:pt idx="2632">
                  <c:v>3</c:v>
                </c:pt>
                <c:pt idx="2633">
                  <c:v>3.6</c:v>
                </c:pt>
                <c:pt idx="2634">
                  <c:v>4.2</c:v>
                </c:pt>
                <c:pt idx="2635">
                  <c:v>0</c:v>
                </c:pt>
                <c:pt idx="2636">
                  <c:v>4.4000000000000004</c:v>
                </c:pt>
                <c:pt idx="2637">
                  <c:v>0</c:v>
                </c:pt>
                <c:pt idx="2638">
                  <c:v>0</c:v>
                </c:pt>
                <c:pt idx="2639">
                  <c:v>3.3</c:v>
                </c:pt>
                <c:pt idx="2640">
                  <c:v>4.5</c:v>
                </c:pt>
                <c:pt idx="2641">
                  <c:v>4.0999999999999996</c:v>
                </c:pt>
                <c:pt idx="2642">
                  <c:v>4.3</c:v>
                </c:pt>
                <c:pt idx="2643">
                  <c:v>0</c:v>
                </c:pt>
                <c:pt idx="2644">
                  <c:v>0</c:v>
                </c:pt>
                <c:pt idx="2645">
                  <c:v>4.0999999999999996</c:v>
                </c:pt>
                <c:pt idx="2646">
                  <c:v>4.4000000000000004</c:v>
                </c:pt>
                <c:pt idx="2647">
                  <c:v>0</c:v>
                </c:pt>
                <c:pt idx="2648">
                  <c:v>4.5</c:v>
                </c:pt>
                <c:pt idx="2649">
                  <c:v>3.3</c:v>
                </c:pt>
                <c:pt idx="2650">
                  <c:v>0</c:v>
                </c:pt>
                <c:pt idx="2651">
                  <c:v>3.7</c:v>
                </c:pt>
                <c:pt idx="2652">
                  <c:v>0</c:v>
                </c:pt>
                <c:pt idx="2653">
                  <c:v>4</c:v>
                </c:pt>
                <c:pt idx="2654">
                  <c:v>2.2999999999999998</c:v>
                </c:pt>
                <c:pt idx="2655">
                  <c:v>4.7</c:v>
                </c:pt>
                <c:pt idx="2656">
                  <c:v>4.3</c:v>
                </c:pt>
                <c:pt idx="2657">
                  <c:v>4.0999999999999996</c:v>
                </c:pt>
                <c:pt idx="2658">
                  <c:v>0</c:v>
                </c:pt>
                <c:pt idx="2659">
                  <c:v>4.8</c:v>
                </c:pt>
                <c:pt idx="2660">
                  <c:v>0</c:v>
                </c:pt>
                <c:pt idx="2661">
                  <c:v>2.7</c:v>
                </c:pt>
                <c:pt idx="2662">
                  <c:v>0</c:v>
                </c:pt>
                <c:pt idx="2663">
                  <c:v>4.0999999999999996</c:v>
                </c:pt>
                <c:pt idx="2664">
                  <c:v>0</c:v>
                </c:pt>
                <c:pt idx="2665">
                  <c:v>2.5</c:v>
                </c:pt>
                <c:pt idx="2666">
                  <c:v>0</c:v>
                </c:pt>
                <c:pt idx="2667">
                  <c:v>4.8</c:v>
                </c:pt>
                <c:pt idx="2668">
                  <c:v>0</c:v>
                </c:pt>
                <c:pt idx="2669">
                  <c:v>4.5</c:v>
                </c:pt>
                <c:pt idx="2670">
                  <c:v>0</c:v>
                </c:pt>
                <c:pt idx="2671">
                  <c:v>4.7</c:v>
                </c:pt>
                <c:pt idx="2672">
                  <c:v>3.5</c:v>
                </c:pt>
                <c:pt idx="2673">
                  <c:v>2.9</c:v>
                </c:pt>
                <c:pt idx="2674">
                  <c:v>4.5999999999999996</c:v>
                </c:pt>
                <c:pt idx="2675">
                  <c:v>3.6</c:v>
                </c:pt>
                <c:pt idx="2676">
                  <c:v>0</c:v>
                </c:pt>
                <c:pt idx="2677">
                  <c:v>4.3</c:v>
                </c:pt>
                <c:pt idx="2678">
                  <c:v>0</c:v>
                </c:pt>
                <c:pt idx="2679">
                  <c:v>4.2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3.7</c:v>
                </c:pt>
                <c:pt idx="2685">
                  <c:v>0</c:v>
                </c:pt>
                <c:pt idx="2686">
                  <c:v>4.2</c:v>
                </c:pt>
                <c:pt idx="2687">
                  <c:v>0</c:v>
                </c:pt>
                <c:pt idx="2688">
                  <c:v>4.3</c:v>
                </c:pt>
                <c:pt idx="2689">
                  <c:v>0</c:v>
                </c:pt>
                <c:pt idx="2690">
                  <c:v>4.2</c:v>
                </c:pt>
                <c:pt idx="2691">
                  <c:v>2</c:v>
                </c:pt>
                <c:pt idx="2692">
                  <c:v>0</c:v>
                </c:pt>
                <c:pt idx="2693">
                  <c:v>2.9</c:v>
                </c:pt>
                <c:pt idx="2694">
                  <c:v>4.5</c:v>
                </c:pt>
                <c:pt idx="2695">
                  <c:v>3.4</c:v>
                </c:pt>
                <c:pt idx="2696">
                  <c:v>3.6</c:v>
                </c:pt>
                <c:pt idx="2697">
                  <c:v>3.1</c:v>
                </c:pt>
                <c:pt idx="2698">
                  <c:v>4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4.3</c:v>
                </c:pt>
                <c:pt idx="2703">
                  <c:v>4.3</c:v>
                </c:pt>
                <c:pt idx="2704">
                  <c:v>3.2</c:v>
                </c:pt>
                <c:pt idx="2705">
                  <c:v>4</c:v>
                </c:pt>
                <c:pt idx="2706">
                  <c:v>0</c:v>
                </c:pt>
                <c:pt idx="2707">
                  <c:v>0</c:v>
                </c:pt>
                <c:pt idx="2708">
                  <c:v>3.3</c:v>
                </c:pt>
                <c:pt idx="2709">
                  <c:v>0</c:v>
                </c:pt>
                <c:pt idx="2710">
                  <c:v>4.5</c:v>
                </c:pt>
                <c:pt idx="2711">
                  <c:v>0</c:v>
                </c:pt>
                <c:pt idx="2712">
                  <c:v>4.8</c:v>
                </c:pt>
                <c:pt idx="2713">
                  <c:v>4.2</c:v>
                </c:pt>
                <c:pt idx="2714">
                  <c:v>0</c:v>
                </c:pt>
                <c:pt idx="2715">
                  <c:v>2.7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4.5999999999999996</c:v>
                </c:pt>
                <c:pt idx="2721">
                  <c:v>2</c:v>
                </c:pt>
                <c:pt idx="2722">
                  <c:v>0</c:v>
                </c:pt>
                <c:pt idx="2723">
                  <c:v>4.2</c:v>
                </c:pt>
                <c:pt idx="2724">
                  <c:v>4.5</c:v>
                </c:pt>
                <c:pt idx="2725">
                  <c:v>4.5</c:v>
                </c:pt>
                <c:pt idx="2726">
                  <c:v>1</c:v>
                </c:pt>
                <c:pt idx="2727">
                  <c:v>0</c:v>
                </c:pt>
                <c:pt idx="2728">
                  <c:v>3.8</c:v>
                </c:pt>
                <c:pt idx="2729">
                  <c:v>4.0999999999999996</c:v>
                </c:pt>
                <c:pt idx="2730">
                  <c:v>3.3</c:v>
                </c:pt>
                <c:pt idx="2731">
                  <c:v>0</c:v>
                </c:pt>
                <c:pt idx="2732">
                  <c:v>4</c:v>
                </c:pt>
                <c:pt idx="2733">
                  <c:v>3.8</c:v>
                </c:pt>
                <c:pt idx="2734">
                  <c:v>4.4000000000000004</c:v>
                </c:pt>
                <c:pt idx="2735">
                  <c:v>0</c:v>
                </c:pt>
                <c:pt idx="2736">
                  <c:v>3.7</c:v>
                </c:pt>
                <c:pt idx="2737">
                  <c:v>3.9</c:v>
                </c:pt>
                <c:pt idx="2738">
                  <c:v>3.5</c:v>
                </c:pt>
                <c:pt idx="2739">
                  <c:v>4.5</c:v>
                </c:pt>
                <c:pt idx="2740">
                  <c:v>0</c:v>
                </c:pt>
                <c:pt idx="2741">
                  <c:v>3.7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1.3</c:v>
                </c:pt>
                <c:pt idx="2746">
                  <c:v>4.3</c:v>
                </c:pt>
                <c:pt idx="2747">
                  <c:v>4.2</c:v>
                </c:pt>
                <c:pt idx="2748">
                  <c:v>1</c:v>
                </c:pt>
                <c:pt idx="2749">
                  <c:v>4.9000000000000004</c:v>
                </c:pt>
                <c:pt idx="2750">
                  <c:v>2</c:v>
                </c:pt>
                <c:pt idx="2751">
                  <c:v>4.8</c:v>
                </c:pt>
                <c:pt idx="2752">
                  <c:v>4.4000000000000004</c:v>
                </c:pt>
                <c:pt idx="2753">
                  <c:v>3.5</c:v>
                </c:pt>
                <c:pt idx="2754">
                  <c:v>0</c:v>
                </c:pt>
                <c:pt idx="2755">
                  <c:v>0</c:v>
                </c:pt>
                <c:pt idx="2756">
                  <c:v>3.8</c:v>
                </c:pt>
                <c:pt idx="2757">
                  <c:v>4.4000000000000004</c:v>
                </c:pt>
                <c:pt idx="2758">
                  <c:v>2.8</c:v>
                </c:pt>
                <c:pt idx="2759">
                  <c:v>4</c:v>
                </c:pt>
                <c:pt idx="2760">
                  <c:v>3.3</c:v>
                </c:pt>
                <c:pt idx="2761">
                  <c:v>2</c:v>
                </c:pt>
                <c:pt idx="2762">
                  <c:v>0</c:v>
                </c:pt>
                <c:pt idx="2763">
                  <c:v>0</c:v>
                </c:pt>
                <c:pt idx="2764">
                  <c:v>4</c:v>
                </c:pt>
                <c:pt idx="2765">
                  <c:v>4</c:v>
                </c:pt>
                <c:pt idx="2766">
                  <c:v>4.7</c:v>
                </c:pt>
                <c:pt idx="2767">
                  <c:v>5</c:v>
                </c:pt>
                <c:pt idx="2768">
                  <c:v>4.9000000000000004</c:v>
                </c:pt>
                <c:pt idx="2769">
                  <c:v>4.5999999999999996</c:v>
                </c:pt>
                <c:pt idx="2770">
                  <c:v>0</c:v>
                </c:pt>
                <c:pt idx="2771">
                  <c:v>0</c:v>
                </c:pt>
                <c:pt idx="2772">
                  <c:v>4.5999999999999996</c:v>
                </c:pt>
                <c:pt idx="2773">
                  <c:v>0</c:v>
                </c:pt>
                <c:pt idx="2774">
                  <c:v>0</c:v>
                </c:pt>
                <c:pt idx="2775">
                  <c:v>3.9</c:v>
                </c:pt>
                <c:pt idx="2776">
                  <c:v>4.5999999999999996</c:v>
                </c:pt>
                <c:pt idx="2777">
                  <c:v>4.0999999999999996</c:v>
                </c:pt>
                <c:pt idx="2778">
                  <c:v>4.0999999999999996</c:v>
                </c:pt>
                <c:pt idx="2779">
                  <c:v>4.8</c:v>
                </c:pt>
                <c:pt idx="2780">
                  <c:v>0</c:v>
                </c:pt>
                <c:pt idx="2781">
                  <c:v>0</c:v>
                </c:pt>
                <c:pt idx="2782">
                  <c:v>3.7</c:v>
                </c:pt>
                <c:pt idx="2783">
                  <c:v>4.7</c:v>
                </c:pt>
                <c:pt idx="2784">
                  <c:v>3.7</c:v>
                </c:pt>
                <c:pt idx="2785">
                  <c:v>4.4000000000000004</c:v>
                </c:pt>
                <c:pt idx="2786">
                  <c:v>0</c:v>
                </c:pt>
                <c:pt idx="2787">
                  <c:v>4.0999999999999996</c:v>
                </c:pt>
                <c:pt idx="2788">
                  <c:v>4.5</c:v>
                </c:pt>
                <c:pt idx="2789">
                  <c:v>5</c:v>
                </c:pt>
                <c:pt idx="2790">
                  <c:v>0</c:v>
                </c:pt>
                <c:pt idx="2791">
                  <c:v>0</c:v>
                </c:pt>
                <c:pt idx="2792">
                  <c:v>4</c:v>
                </c:pt>
                <c:pt idx="2793">
                  <c:v>0</c:v>
                </c:pt>
                <c:pt idx="2794">
                  <c:v>4.3</c:v>
                </c:pt>
                <c:pt idx="2795">
                  <c:v>0</c:v>
                </c:pt>
                <c:pt idx="2796">
                  <c:v>3.5</c:v>
                </c:pt>
                <c:pt idx="2797">
                  <c:v>4.2</c:v>
                </c:pt>
                <c:pt idx="2798">
                  <c:v>3</c:v>
                </c:pt>
                <c:pt idx="2799">
                  <c:v>4.4000000000000004</c:v>
                </c:pt>
                <c:pt idx="2800">
                  <c:v>0</c:v>
                </c:pt>
                <c:pt idx="2801">
                  <c:v>2.6</c:v>
                </c:pt>
                <c:pt idx="2802">
                  <c:v>4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4.0999999999999996</c:v>
                </c:pt>
                <c:pt idx="2808">
                  <c:v>0</c:v>
                </c:pt>
                <c:pt idx="2809">
                  <c:v>5</c:v>
                </c:pt>
                <c:pt idx="2810">
                  <c:v>0</c:v>
                </c:pt>
                <c:pt idx="2811">
                  <c:v>3.3</c:v>
                </c:pt>
                <c:pt idx="2812">
                  <c:v>4.0999999999999996</c:v>
                </c:pt>
                <c:pt idx="2813">
                  <c:v>0</c:v>
                </c:pt>
                <c:pt idx="2814">
                  <c:v>0</c:v>
                </c:pt>
                <c:pt idx="2815">
                  <c:v>4</c:v>
                </c:pt>
                <c:pt idx="2816">
                  <c:v>0</c:v>
                </c:pt>
                <c:pt idx="2817">
                  <c:v>3.3</c:v>
                </c:pt>
                <c:pt idx="2818">
                  <c:v>4.0999999999999996</c:v>
                </c:pt>
                <c:pt idx="2819">
                  <c:v>4</c:v>
                </c:pt>
                <c:pt idx="2820">
                  <c:v>3.9</c:v>
                </c:pt>
                <c:pt idx="2821">
                  <c:v>4</c:v>
                </c:pt>
                <c:pt idx="2822">
                  <c:v>0</c:v>
                </c:pt>
                <c:pt idx="2823">
                  <c:v>0</c:v>
                </c:pt>
                <c:pt idx="2824">
                  <c:v>4.2</c:v>
                </c:pt>
                <c:pt idx="2825">
                  <c:v>4.3</c:v>
                </c:pt>
                <c:pt idx="2826">
                  <c:v>4</c:v>
                </c:pt>
                <c:pt idx="2827">
                  <c:v>0</c:v>
                </c:pt>
                <c:pt idx="2828">
                  <c:v>4.2</c:v>
                </c:pt>
                <c:pt idx="2829">
                  <c:v>0</c:v>
                </c:pt>
                <c:pt idx="2830">
                  <c:v>3.8</c:v>
                </c:pt>
                <c:pt idx="2831">
                  <c:v>4.3</c:v>
                </c:pt>
                <c:pt idx="2832">
                  <c:v>0</c:v>
                </c:pt>
                <c:pt idx="2833">
                  <c:v>0</c:v>
                </c:pt>
                <c:pt idx="2834">
                  <c:v>4</c:v>
                </c:pt>
                <c:pt idx="2835">
                  <c:v>2</c:v>
                </c:pt>
                <c:pt idx="2836">
                  <c:v>0</c:v>
                </c:pt>
                <c:pt idx="2837">
                  <c:v>3.3</c:v>
                </c:pt>
                <c:pt idx="2838">
                  <c:v>3.7</c:v>
                </c:pt>
                <c:pt idx="2839">
                  <c:v>4.5999999999999996</c:v>
                </c:pt>
                <c:pt idx="2840">
                  <c:v>4</c:v>
                </c:pt>
                <c:pt idx="2841">
                  <c:v>4.4000000000000004</c:v>
                </c:pt>
                <c:pt idx="2842">
                  <c:v>4</c:v>
                </c:pt>
                <c:pt idx="2843">
                  <c:v>0</c:v>
                </c:pt>
                <c:pt idx="2844">
                  <c:v>3.3</c:v>
                </c:pt>
                <c:pt idx="2845">
                  <c:v>3.3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3.3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4.9000000000000004</c:v>
                </c:pt>
                <c:pt idx="2856">
                  <c:v>0</c:v>
                </c:pt>
                <c:pt idx="2857">
                  <c:v>0</c:v>
                </c:pt>
                <c:pt idx="2858">
                  <c:v>2.2999999999999998</c:v>
                </c:pt>
                <c:pt idx="2859">
                  <c:v>4.7</c:v>
                </c:pt>
                <c:pt idx="2860">
                  <c:v>1</c:v>
                </c:pt>
                <c:pt idx="2861">
                  <c:v>4.3</c:v>
                </c:pt>
                <c:pt idx="2862">
                  <c:v>4.5999999999999996</c:v>
                </c:pt>
                <c:pt idx="2863">
                  <c:v>5</c:v>
                </c:pt>
                <c:pt idx="2864">
                  <c:v>1</c:v>
                </c:pt>
                <c:pt idx="2865">
                  <c:v>4.3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4.5</c:v>
                </c:pt>
                <c:pt idx="2870">
                  <c:v>2.7</c:v>
                </c:pt>
                <c:pt idx="2871">
                  <c:v>0</c:v>
                </c:pt>
                <c:pt idx="2872">
                  <c:v>0</c:v>
                </c:pt>
                <c:pt idx="2873">
                  <c:v>4</c:v>
                </c:pt>
                <c:pt idx="2874">
                  <c:v>4.2</c:v>
                </c:pt>
                <c:pt idx="2875">
                  <c:v>2.9</c:v>
                </c:pt>
                <c:pt idx="2876">
                  <c:v>4.2</c:v>
                </c:pt>
                <c:pt idx="2877">
                  <c:v>2.2000000000000002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4.5</c:v>
                </c:pt>
                <c:pt idx="2883">
                  <c:v>1</c:v>
                </c:pt>
                <c:pt idx="2884">
                  <c:v>3.7</c:v>
                </c:pt>
                <c:pt idx="2885">
                  <c:v>4.5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4</c:v>
                </c:pt>
                <c:pt idx="2891">
                  <c:v>0</c:v>
                </c:pt>
                <c:pt idx="2892">
                  <c:v>3.8</c:v>
                </c:pt>
                <c:pt idx="2893">
                  <c:v>0</c:v>
                </c:pt>
                <c:pt idx="2894">
                  <c:v>3.7</c:v>
                </c:pt>
                <c:pt idx="2895">
                  <c:v>4.7</c:v>
                </c:pt>
                <c:pt idx="2896">
                  <c:v>0</c:v>
                </c:pt>
                <c:pt idx="2897">
                  <c:v>3.6</c:v>
                </c:pt>
                <c:pt idx="2898">
                  <c:v>0</c:v>
                </c:pt>
                <c:pt idx="2899">
                  <c:v>4.4000000000000004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4.3</c:v>
                </c:pt>
                <c:pt idx="2905">
                  <c:v>3.8</c:v>
                </c:pt>
                <c:pt idx="2906">
                  <c:v>4.7</c:v>
                </c:pt>
                <c:pt idx="2907">
                  <c:v>4.2</c:v>
                </c:pt>
                <c:pt idx="2908">
                  <c:v>4.5999999999999996</c:v>
                </c:pt>
                <c:pt idx="2909">
                  <c:v>0</c:v>
                </c:pt>
                <c:pt idx="2910">
                  <c:v>4.7</c:v>
                </c:pt>
                <c:pt idx="2911">
                  <c:v>5</c:v>
                </c:pt>
                <c:pt idx="2912">
                  <c:v>3.9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4.5</c:v>
                </c:pt>
                <c:pt idx="2916">
                  <c:v>4</c:v>
                </c:pt>
                <c:pt idx="2917">
                  <c:v>3.6</c:v>
                </c:pt>
                <c:pt idx="2918">
                  <c:v>4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4.5</c:v>
                </c:pt>
                <c:pt idx="2926">
                  <c:v>4.4000000000000004</c:v>
                </c:pt>
                <c:pt idx="2927">
                  <c:v>3</c:v>
                </c:pt>
                <c:pt idx="2928">
                  <c:v>4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4.2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2.6</c:v>
                </c:pt>
                <c:pt idx="2939">
                  <c:v>3.6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4.7</c:v>
                </c:pt>
                <c:pt idx="2944">
                  <c:v>3.7</c:v>
                </c:pt>
                <c:pt idx="2945">
                  <c:v>4.5</c:v>
                </c:pt>
                <c:pt idx="2946">
                  <c:v>4.0999999999999996</c:v>
                </c:pt>
                <c:pt idx="2947">
                  <c:v>0</c:v>
                </c:pt>
                <c:pt idx="2948">
                  <c:v>3.7</c:v>
                </c:pt>
                <c:pt idx="2949">
                  <c:v>4.5999999999999996</c:v>
                </c:pt>
                <c:pt idx="2950">
                  <c:v>4.5999999999999996</c:v>
                </c:pt>
                <c:pt idx="2951">
                  <c:v>0</c:v>
                </c:pt>
                <c:pt idx="2952">
                  <c:v>4</c:v>
                </c:pt>
                <c:pt idx="2953">
                  <c:v>4.9000000000000004</c:v>
                </c:pt>
                <c:pt idx="2954">
                  <c:v>3.9</c:v>
                </c:pt>
                <c:pt idx="2955">
                  <c:v>3.5</c:v>
                </c:pt>
                <c:pt idx="2956">
                  <c:v>3.9</c:v>
                </c:pt>
                <c:pt idx="2957">
                  <c:v>4.8</c:v>
                </c:pt>
                <c:pt idx="2958">
                  <c:v>0</c:v>
                </c:pt>
                <c:pt idx="2959">
                  <c:v>4.4000000000000004</c:v>
                </c:pt>
                <c:pt idx="2960">
                  <c:v>0</c:v>
                </c:pt>
                <c:pt idx="2961">
                  <c:v>3.3</c:v>
                </c:pt>
                <c:pt idx="2962">
                  <c:v>4.3</c:v>
                </c:pt>
                <c:pt idx="2963">
                  <c:v>0</c:v>
                </c:pt>
                <c:pt idx="2964">
                  <c:v>0</c:v>
                </c:pt>
                <c:pt idx="2965">
                  <c:v>4.5</c:v>
                </c:pt>
                <c:pt idx="2966">
                  <c:v>4</c:v>
                </c:pt>
                <c:pt idx="2967">
                  <c:v>3.8</c:v>
                </c:pt>
                <c:pt idx="2968">
                  <c:v>0</c:v>
                </c:pt>
                <c:pt idx="2969">
                  <c:v>4.2</c:v>
                </c:pt>
                <c:pt idx="2970">
                  <c:v>0</c:v>
                </c:pt>
                <c:pt idx="2971">
                  <c:v>0</c:v>
                </c:pt>
                <c:pt idx="2972">
                  <c:v>4.4000000000000004</c:v>
                </c:pt>
                <c:pt idx="2973">
                  <c:v>0</c:v>
                </c:pt>
                <c:pt idx="2974">
                  <c:v>3.7</c:v>
                </c:pt>
                <c:pt idx="2975">
                  <c:v>2</c:v>
                </c:pt>
                <c:pt idx="2976">
                  <c:v>4.3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</c:v>
                </c:pt>
                <c:pt idx="2987">
                  <c:v>3.9</c:v>
                </c:pt>
                <c:pt idx="2988">
                  <c:v>0</c:v>
                </c:pt>
                <c:pt idx="2989">
                  <c:v>0</c:v>
                </c:pt>
                <c:pt idx="2990">
                  <c:v>4.5</c:v>
                </c:pt>
                <c:pt idx="2991">
                  <c:v>3.7</c:v>
                </c:pt>
                <c:pt idx="2992">
                  <c:v>3.5</c:v>
                </c:pt>
                <c:pt idx="2993">
                  <c:v>0</c:v>
                </c:pt>
                <c:pt idx="2994">
                  <c:v>0</c:v>
                </c:pt>
                <c:pt idx="2995">
                  <c:v>4</c:v>
                </c:pt>
                <c:pt idx="2996">
                  <c:v>0</c:v>
                </c:pt>
                <c:pt idx="2997">
                  <c:v>4</c:v>
                </c:pt>
                <c:pt idx="2998">
                  <c:v>4.5999999999999996</c:v>
                </c:pt>
                <c:pt idx="2999">
                  <c:v>0</c:v>
                </c:pt>
                <c:pt idx="3000">
                  <c:v>0</c:v>
                </c:pt>
                <c:pt idx="3001">
                  <c:v>3.6</c:v>
                </c:pt>
                <c:pt idx="3002">
                  <c:v>0</c:v>
                </c:pt>
                <c:pt idx="3003">
                  <c:v>4.2</c:v>
                </c:pt>
                <c:pt idx="3004">
                  <c:v>3.9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3.7</c:v>
                </c:pt>
                <c:pt idx="3012">
                  <c:v>3</c:v>
                </c:pt>
                <c:pt idx="3013">
                  <c:v>4.0999999999999996</c:v>
                </c:pt>
                <c:pt idx="3014">
                  <c:v>0</c:v>
                </c:pt>
                <c:pt idx="3015">
                  <c:v>2</c:v>
                </c:pt>
                <c:pt idx="3016">
                  <c:v>0</c:v>
                </c:pt>
                <c:pt idx="3017">
                  <c:v>4.0999999999999996</c:v>
                </c:pt>
                <c:pt idx="3018">
                  <c:v>0</c:v>
                </c:pt>
                <c:pt idx="3019">
                  <c:v>0</c:v>
                </c:pt>
                <c:pt idx="3020">
                  <c:v>3.5</c:v>
                </c:pt>
                <c:pt idx="3021">
                  <c:v>0</c:v>
                </c:pt>
                <c:pt idx="3022">
                  <c:v>4</c:v>
                </c:pt>
                <c:pt idx="3023">
                  <c:v>3.8</c:v>
                </c:pt>
                <c:pt idx="3024">
                  <c:v>0</c:v>
                </c:pt>
                <c:pt idx="3025">
                  <c:v>4.2</c:v>
                </c:pt>
                <c:pt idx="3026">
                  <c:v>3.8</c:v>
                </c:pt>
                <c:pt idx="3027">
                  <c:v>4.7</c:v>
                </c:pt>
                <c:pt idx="3028">
                  <c:v>4.2</c:v>
                </c:pt>
                <c:pt idx="3029">
                  <c:v>0</c:v>
                </c:pt>
                <c:pt idx="3030">
                  <c:v>3.7</c:v>
                </c:pt>
                <c:pt idx="3031">
                  <c:v>2.5</c:v>
                </c:pt>
                <c:pt idx="3032">
                  <c:v>3.6</c:v>
                </c:pt>
                <c:pt idx="3033">
                  <c:v>4.5</c:v>
                </c:pt>
                <c:pt idx="3034">
                  <c:v>3.9</c:v>
                </c:pt>
                <c:pt idx="3035">
                  <c:v>3.8</c:v>
                </c:pt>
                <c:pt idx="3036">
                  <c:v>3.2</c:v>
                </c:pt>
                <c:pt idx="3037">
                  <c:v>0</c:v>
                </c:pt>
                <c:pt idx="3038">
                  <c:v>1</c:v>
                </c:pt>
                <c:pt idx="3039">
                  <c:v>3.2</c:v>
                </c:pt>
                <c:pt idx="3040">
                  <c:v>1.9</c:v>
                </c:pt>
                <c:pt idx="3041">
                  <c:v>3</c:v>
                </c:pt>
                <c:pt idx="3042">
                  <c:v>4.5999999999999996</c:v>
                </c:pt>
                <c:pt idx="3043">
                  <c:v>3</c:v>
                </c:pt>
                <c:pt idx="3044">
                  <c:v>2</c:v>
                </c:pt>
                <c:pt idx="3045">
                  <c:v>5</c:v>
                </c:pt>
                <c:pt idx="3046">
                  <c:v>5</c:v>
                </c:pt>
                <c:pt idx="3047">
                  <c:v>0</c:v>
                </c:pt>
                <c:pt idx="3048">
                  <c:v>0</c:v>
                </c:pt>
                <c:pt idx="3049">
                  <c:v>1</c:v>
                </c:pt>
                <c:pt idx="3050">
                  <c:v>0</c:v>
                </c:pt>
                <c:pt idx="3051">
                  <c:v>3.3</c:v>
                </c:pt>
                <c:pt idx="3052">
                  <c:v>0</c:v>
                </c:pt>
                <c:pt idx="3053">
                  <c:v>5</c:v>
                </c:pt>
                <c:pt idx="3054">
                  <c:v>0</c:v>
                </c:pt>
                <c:pt idx="3055">
                  <c:v>4.2</c:v>
                </c:pt>
                <c:pt idx="3056">
                  <c:v>4</c:v>
                </c:pt>
                <c:pt idx="3057">
                  <c:v>0</c:v>
                </c:pt>
                <c:pt idx="3058">
                  <c:v>3.6</c:v>
                </c:pt>
                <c:pt idx="3059">
                  <c:v>3.1</c:v>
                </c:pt>
                <c:pt idx="3060">
                  <c:v>0</c:v>
                </c:pt>
                <c:pt idx="3061">
                  <c:v>3.5</c:v>
                </c:pt>
                <c:pt idx="3062">
                  <c:v>4.8</c:v>
                </c:pt>
                <c:pt idx="3063">
                  <c:v>1</c:v>
                </c:pt>
                <c:pt idx="3064">
                  <c:v>0</c:v>
                </c:pt>
                <c:pt idx="3065">
                  <c:v>0</c:v>
                </c:pt>
                <c:pt idx="3066">
                  <c:v>3.7</c:v>
                </c:pt>
                <c:pt idx="3067">
                  <c:v>2.7</c:v>
                </c:pt>
                <c:pt idx="3068">
                  <c:v>1.6</c:v>
                </c:pt>
                <c:pt idx="3069">
                  <c:v>0</c:v>
                </c:pt>
                <c:pt idx="3070">
                  <c:v>1</c:v>
                </c:pt>
                <c:pt idx="3071">
                  <c:v>3.6</c:v>
                </c:pt>
                <c:pt idx="3072">
                  <c:v>2.5</c:v>
                </c:pt>
                <c:pt idx="3073">
                  <c:v>2.8</c:v>
                </c:pt>
                <c:pt idx="3074">
                  <c:v>3.9</c:v>
                </c:pt>
                <c:pt idx="3075">
                  <c:v>4</c:v>
                </c:pt>
                <c:pt idx="3076">
                  <c:v>0</c:v>
                </c:pt>
                <c:pt idx="3077">
                  <c:v>0</c:v>
                </c:pt>
                <c:pt idx="3078">
                  <c:v>4.2</c:v>
                </c:pt>
                <c:pt idx="3079">
                  <c:v>4.3</c:v>
                </c:pt>
                <c:pt idx="3080">
                  <c:v>4.5999999999999996</c:v>
                </c:pt>
                <c:pt idx="3081">
                  <c:v>0</c:v>
                </c:pt>
                <c:pt idx="3082">
                  <c:v>4.0999999999999996</c:v>
                </c:pt>
                <c:pt idx="3083">
                  <c:v>4.5999999999999996</c:v>
                </c:pt>
                <c:pt idx="3084">
                  <c:v>0</c:v>
                </c:pt>
                <c:pt idx="3085">
                  <c:v>3.8</c:v>
                </c:pt>
                <c:pt idx="3086">
                  <c:v>4.3</c:v>
                </c:pt>
                <c:pt idx="3087">
                  <c:v>4.2</c:v>
                </c:pt>
                <c:pt idx="3088">
                  <c:v>0</c:v>
                </c:pt>
                <c:pt idx="3089">
                  <c:v>0</c:v>
                </c:pt>
                <c:pt idx="3090">
                  <c:v>1.7</c:v>
                </c:pt>
                <c:pt idx="3091">
                  <c:v>0</c:v>
                </c:pt>
                <c:pt idx="3092">
                  <c:v>3.9</c:v>
                </c:pt>
                <c:pt idx="3093">
                  <c:v>3.7</c:v>
                </c:pt>
                <c:pt idx="3094">
                  <c:v>3.3</c:v>
                </c:pt>
                <c:pt idx="3095">
                  <c:v>3.8</c:v>
                </c:pt>
                <c:pt idx="3096">
                  <c:v>0</c:v>
                </c:pt>
                <c:pt idx="3097">
                  <c:v>1.6</c:v>
                </c:pt>
                <c:pt idx="3098">
                  <c:v>4.3</c:v>
                </c:pt>
                <c:pt idx="3099">
                  <c:v>1.6</c:v>
                </c:pt>
                <c:pt idx="3100">
                  <c:v>0</c:v>
                </c:pt>
                <c:pt idx="3101">
                  <c:v>3.8</c:v>
                </c:pt>
                <c:pt idx="3102">
                  <c:v>3</c:v>
                </c:pt>
                <c:pt idx="3103">
                  <c:v>0</c:v>
                </c:pt>
                <c:pt idx="3104">
                  <c:v>5</c:v>
                </c:pt>
                <c:pt idx="3105">
                  <c:v>4.5999999999999996</c:v>
                </c:pt>
                <c:pt idx="3106">
                  <c:v>4</c:v>
                </c:pt>
                <c:pt idx="3107">
                  <c:v>4.2</c:v>
                </c:pt>
                <c:pt idx="3108">
                  <c:v>0</c:v>
                </c:pt>
                <c:pt idx="3109">
                  <c:v>0</c:v>
                </c:pt>
                <c:pt idx="3110">
                  <c:v>4</c:v>
                </c:pt>
                <c:pt idx="3111">
                  <c:v>3.8</c:v>
                </c:pt>
                <c:pt idx="3112">
                  <c:v>1</c:v>
                </c:pt>
                <c:pt idx="3113">
                  <c:v>0</c:v>
                </c:pt>
                <c:pt idx="3114">
                  <c:v>3.4</c:v>
                </c:pt>
                <c:pt idx="3115">
                  <c:v>4.8</c:v>
                </c:pt>
                <c:pt idx="3116">
                  <c:v>0</c:v>
                </c:pt>
                <c:pt idx="3117">
                  <c:v>4.5</c:v>
                </c:pt>
                <c:pt idx="3118">
                  <c:v>0</c:v>
                </c:pt>
                <c:pt idx="3119">
                  <c:v>3.1</c:v>
                </c:pt>
                <c:pt idx="3120">
                  <c:v>3.7</c:v>
                </c:pt>
                <c:pt idx="3121">
                  <c:v>4.4000000000000004</c:v>
                </c:pt>
                <c:pt idx="3122">
                  <c:v>3.8</c:v>
                </c:pt>
                <c:pt idx="3123">
                  <c:v>3.9</c:v>
                </c:pt>
                <c:pt idx="3124">
                  <c:v>3</c:v>
                </c:pt>
                <c:pt idx="3125">
                  <c:v>4.3</c:v>
                </c:pt>
                <c:pt idx="3126">
                  <c:v>0</c:v>
                </c:pt>
                <c:pt idx="3127">
                  <c:v>3.5</c:v>
                </c:pt>
                <c:pt idx="3128">
                  <c:v>1</c:v>
                </c:pt>
                <c:pt idx="3129">
                  <c:v>3.9</c:v>
                </c:pt>
                <c:pt idx="3130">
                  <c:v>4</c:v>
                </c:pt>
                <c:pt idx="3131">
                  <c:v>4.5</c:v>
                </c:pt>
                <c:pt idx="3132">
                  <c:v>0</c:v>
                </c:pt>
                <c:pt idx="3133">
                  <c:v>2.5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4.2</c:v>
                </c:pt>
                <c:pt idx="3139">
                  <c:v>0</c:v>
                </c:pt>
                <c:pt idx="3140">
                  <c:v>2.2000000000000002</c:v>
                </c:pt>
                <c:pt idx="3141">
                  <c:v>4.0999999999999996</c:v>
                </c:pt>
                <c:pt idx="3142">
                  <c:v>5</c:v>
                </c:pt>
                <c:pt idx="3143">
                  <c:v>3.6</c:v>
                </c:pt>
                <c:pt idx="3144">
                  <c:v>4</c:v>
                </c:pt>
                <c:pt idx="3145">
                  <c:v>4.0999999999999996</c:v>
                </c:pt>
                <c:pt idx="3146">
                  <c:v>0</c:v>
                </c:pt>
                <c:pt idx="3147">
                  <c:v>0</c:v>
                </c:pt>
                <c:pt idx="3148">
                  <c:v>4.3</c:v>
                </c:pt>
                <c:pt idx="3149">
                  <c:v>2.4</c:v>
                </c:pt>
                <c:pt idx="3150">
                  <c:v>1.5</c:v>
                </c:pt>
                <c:pt idx="3151">
                  <c:v>1</c:v>
                </c:pt>
                <c:pt idx="3152">
                  <c:v>4.2</c:v>
                </c:pt>
                <c:pt idx="3153">
                  <c:v>0</c:v>
                </c:pt>
                <c:pt idx="3154">
                  <c:v>0</c:v>
                </c:pt>
                <c:pt idx="3155">
                  <c:v>3.3</c:v>
                </c:pt>
                <c:pt idx="3156">
                  <c:v>3</c:v>
                </c:pt>
                <c:pt idx="3157">
                  <c:v>4</c:v>
                </c:pt>
                <c:pt idx="3158">
                  <c:v>4.0999999999999996</c:v>
                </c:pt>
                <c:pt idx="3159">
                  <c:v>4.5</c:v>
                </c:pt>
                <c:pt idx="3160">
                  <c:v>4.3</c:v>
                </c:pt>
                <c:pt idx="3161">
                  <c:v>3</c:v>
                </c:pt>
                <c:pt idx="3162">
                  <c:v>3.2</c:v>
                </c:pt>
                <c:pt idx="3163">
                  <c:v>0</c:v>
                </c:pt>
                <c:pt idx="3164">
                  <c:v>4</c:v>
                </c:pt>
                <c:pt idx="3165">
                  <c:v>4.4000000000000004</c:v>
                </c:pt>
                <c:pt idx="3166">
                  <c:v>0</c:v>
                </c:pt>
                <c:pt idx="3167">
                  <c:v>0</c:v>
                </c:pt>
                <c:pt idx="3168">
                  <c:v>4.2</c:v>
                </c:pt>
                <c:pt idx="3169">
                  <c:v>4.3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2.8</c:v>
                </c:pt>
                <c:pt idx="3174">
                  <c:v>3.1</c:v>
                </c:pt>
                <c:pt idx="3175">
                  <c:v>4.3</c:v>
                </c:pt>
                <c:pt idx="3176">
                  <c:v>4.0999999999999996</c:v>
                </c:pt>
                <c:pt idx="3177">
                  <c:v>3.3</c:v>
                </c:pt>
                <c:pt idx="3178">
                  <c:v>3.5</c:v>
                </c:pt>
                <c:pt idx="3179">
                  <c:v>0</c:v>
                </c:pt>
                <c:pt idx="3180">
                  <c:v>4.2</c:v>
                </c:pt>
                <c:pt idx="3181">
                  <c:v>0</c:v>
                </c:pt>
                <c:pt idx="3182">
                  <c:v>3.8</c:v>
                </c:pt>
                <c:pt idx="3183">
                  <c:v>0</c:v>
                </c:pt>
                <c:pt idx="3184">
                  <c:v>3.8</c:v>
                </c:pt>
                <c:pt idx="3185">
                  <c:v>3.1</c:v>
                </c:pt>
                <c:pt idx="3186">
                  <c:v>1.5</c:v>
                </c:pt>
                <c:pt idx="3187">
                  <c:v>0</c:v>
                </c:pt>
                <c:pt idx="3188">
                  <c:v>5</c:v>
                </c:pt>
                <c:pt idx="3189">
                  <c:v>0</c:v>
                </c:pt>
                <c:pt idx="3190">
                  <c:v>4.9000000000000004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5</c:v>
                </c:pt>
                <c:pt idx="3195">
                  <c:v>3.8</c:v>
                </c:pt>
                <c:pt idx="3196">
                  <c:v>0</c:v>
                </c:pt>
                <c:pt idx="3197">
                  <c:v>4.9000000000000004</c:v>
                </c:pt>
                <c:pt idx="3198">
                  <c:v>4.5</c:v>
                </c:pt>
                <c:pt idx="3199">
                  <c:v>3.4</c:v>
                </c:pt>
                <c:pt idx="3200">
                  <c:v>5</c:v>
                </c:pt>
                <c:pt idx="3201">
                  <c:v>2.9</c:v>
                </c:pt>
                <c:pt idx="3202">
                  <c:v>3.6</c:v>
                </c:pt>
                <c:pt idx="3203">
                  <c:v>2.5</c:v>
                </c:pt>
                <c:pt idx="3204">
                  <c:v>3.8</c:v>
                </c:pt>
                <c:pt idx="3205">
                  <c:v>4.3</c:v>
                </c:pt>
                <c:pt idx="3206">
                  <c:v>0</c:v>
                </c:pt>
                <c:pt idx="3207">
                  <c:v>4.2</c:v>
                </c:pt>
                <c:pt idx="3208">
                  <c:v>3.1</c:v>
                </c:pt>
                <c:pt idx="3209">
                  <c:v>4.2</c:v>
                </c:pt>
                <c:pt idx="3210">
                  <c:v>0</c:v>
                </c:pt>
                <c:pt idx="3211">
                  <c:v>3.6</c:v>
                </c:pt>
                <c:pt idx="3212">
                  <c:v>0</c:v>
                </c:pt>
                <c:pt idx="3213">
                  <c:v>3</c:v>
                </c:pt>
                <c:pt idx="3214">
                  <c:v>3.6</c:v>
                </c:pt>
                <c:pt idx="3215">
                  <c:v>4.3</c:v>
                </c:pt>
                <c:pt idx="3216">
                  <c:v>3</c:v>
                </c:pt>
                <c:pt idx="3217">
                  <c:v>3.7</c:v>
                </c:pt>
                <c:pt idx="3218">
                  <c:v>0</c:v>
                </c:pt>
                <c:pt idx="3219">
                  <c:v>4.0999999999999996</c:v>
                </c:pt>
                <c:pt idx="3220">
                  <c:v>0</c:v>
                </c:pt>
                <c:pt idx="3221">
                  <c:v>3.7</c:v>
                </c:pt>
                <c:pt idx="3222">
                  <c:v>0</c:v>
                </c:pt>
                <c:pt idx="3223">
                  <c:v>4</c:v>
                </c:pt>
                <c:pt idx="3224">
                  <c:v>0</c:v>
                </c:pt>
                <c:pt idx="3225">
                  <c:v>3.7</c:v>
                </c:pt>
                <c:pt idx="3226">
                  <c:v>4.3</c:v>
                </c:pt>
                <c:pt idx="3227">
                  <c:v>4.5999999999999996</c:v>
                </c:pt>
                <c:pt idx="3228">
                  <c:v>2.4</c:v>
                </c:pt>
                <c:pt idx="3229">
                  <c:v>4.5</c:v>
                </c:pt>
                <c:pt idx="3230">
                  <c:v>0</c:v>
                </c:pt>
                <c:pt idx="3231">
                  <c:v>3.5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3.4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4.2</c:v>
                </c:pt>
                <c:pt idx="3242">
                  <c:v>4.3</c:v>
                </c:pt>
                <c:pt idx="3243">
                  <c:v>2.6</c:v>
                </c:pt>
                <c:pt idx="3244">
                  <c:v>3.8</c:v>
                </c:pt>
                <c:pt idx="3245">
                  <c:v>2.5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3.6</c:v>
                </c:pt>
                <c:pt idx="3249">
                  <c:v>3.8</c:v>
                </c:pt>
                <c:pt idx="3250">
                  <c:v>0</c:v>
                </c:pt>
                <c:pt idx="3251">
                  <c:v>0</c:v>
                </c:pt>
                <c:pt idx="3252">
                  <c:v>5</c:v>
                </c:pt>
                <c:pt idx="3253">
                  <c:v>0</c:v>
                </c:pt>
                <c:pt idx="3254">
                  <c:v>4</c:v>
                </c:pt>
                <c:pt idx="3255">
                  <c:v>3.5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3.5</c:v>
                </c:pt>
                <c:pt idx="3262">
                  <c:v>4</c:v>
                </c:pt>
                <c:pt idx="3263">
                  <c:v>2.2999999999999998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3.1</c:v>
                </c:pt>
                <c:pt idx="3268">
                  <c:v>3.9</c:v>
                </c:pt>
                <c:pt idx="3269">
                  <c:v>4</c:v>
                </c:pt>
                <c:pt idx="3270">
                  <c:v>3.9</c:v>
                </c:pt>
                <c:pt idx="3271">
                  <c:v>2.8</c:v>
                </c:pt>
                <c:pt idx="3272">
                  <c:v>3.2</c:v>
                </c:pt>
                <c:pt idx="3273">
                  <c:v>4.5</c:v>
                </c:pt>
                <c:pt idx="3274">
                  <c:v>3.3</c:v>
                </c:pt>
                <c:pt idx="3275">
                  <c:v>3.9</c:v>
                </c:pt>
                <c:pt idx="3276">
                  <c:v>3.8</c:v>
                </c:pt>
                <c:pt idx="3277">
                  <c:v>3</c:v>
                </c:pt>
                <c:pt idx="3278">
                  <c:v>4.5999999999999996</c:v>
                </c:pt>
                <c:pt idx="3279">
                  <c:v>4</c:v>
                </c:pt>
                <c:pt idx="3280">
                  <c:v>5</c:v>
                </c:pt>
                <c:pt idx="3281">
                  <c:v>4.3</c:v>
                </c:pt>
                <c:pt idx="3282">
                  <c:v>5</c:v>
                </c:pt>
                <c:pt idx="3283">
                  <c:v>0</c:v>
                </c:pt>
                <c:pt idx="3284">
                  <c:v>4.5999999999999996</c:v>
                </c:pt>
                <c:pt idx="3285">
                  <c:v>3</c:v>
                </c:pt>
                <c:pt idx="3286">
                  <c:v>4.7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3.5</c:v>
                </c:pt>
                <c:pt idx="3291">
                  <c:v>1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4.2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4</c:v>
                </c:pt>
                <c:pt idx="3300">
                  <c:v>4.4000000000000004</c:v>
                </c:pt>
                <c:pt idx="3301">
                  <c:v>0</c:v>
                </c:pt>
                <c:pt idx="3302">
                  <c:v>4.2</c:v>
                </c:pt>
                <c:pt idx="3303">
                  <c:v>0</c:v>
                </c:pt>
                <c:pt idx="3304">
                  <c:v>4.4000000000000004</c:v>
                </c:pt>
                <c:pt idx="3305">
                  <c:v>1.6</c:v>
                </c:pt>
                <c:pt idx="3306">
                  <c:v>5</c:v>
                </c:pt>
                <c:pt idx="3307">
                  <c:v>4.5</c:v>
                </c:pt>
                <c:pt idx="3308">
                  <c:v>0</c:v>
                </c:pt>
                <c:pt idx="3309">
                  <c:v>3.6</c:v>
                </c:pt>
                <c:pt idx="3310">
                  <c:v>4</c:v>
                </c:pt>
                <c:pt idx="3311">
                  <c:v>3.4</c:v>
                </c:pt>
                <c:pt idx="3312">
                  <c:v>0</c:v>
                </c:pt>
                <c:pt idx="3313">
                  <c:v>0</c:v>
                </c:pt>
                <c:pt idx="3314">
                  <c:v>4.2</c:v>
                </c:pt>
                <c:pt idx="3315">
                  <c:v>4.5</c:v>
                </c:pt>
                <c:pt idx="3316">
                  <c:v>0</c:v>
                </c:pt>
                <c:pt idx="3317">
                  <c:v>4</c:v>
                </c:pt>
                <c:pt idx="3318">
                  <c:v>2.8</c:v>
                </c:pt>
                <c:pt idx="3319">
                  <c:v>2</c:v>
                </c:pt>
                <c:pt idx="3320">
                  <c:v>4.3</c:v>
                </c:pt>
                <c:pt idx="3321">
                  <c:v>2.2999999999999998</c:v>
                </c:pt>
                <c:pt idx="3322">
                  <c:v>3.2</c:v>
                </c:pt>
                <c:pt idx="3323">
                  <c:v>3.3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4.5</c:v>
                </c:pt>
                <c:pt idx="3327">
                  <c:v>4.3</c:v>
                </c:pt>
                <c:pt idx="3328">
                  <c:v>0</c:v>
                </c:pt>
                <c:pt idx="3329">
                  <c:v>4.5999999999999996</c:v>
                </c:pt>
                <c:pt idx="3330">
                  <c:v>3.2</c:v>
                </c:pt>
                <c:pt idx="3331">
                  <c:v>0</c:v>
                </c:pt>
                <c:pt idx="3332">
                  <c:v>0</c:v>
                </c:pt>
                <c:pt idx="3333">
                  <c:v>3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2.8</c:v>
                </c:pt>
                <c:pt idx="3338">
                  <c:v>2.5</c:v>
                </c:pt>
                <c:pt idx="3339">
                  <c:v>0</c:v>
                </c:pt>
                <c:pt idx="3340">
                  <c:v>4</c:v>
                </c:pt>
                <c:pt idx="3341">
                  <c:v>0</c:v>
                </c:pt>
                <c:pt idx="3342">
                  <c:v>3.3</c:v>
                </c:pt>
                <c:pt idx="3343">
                  <c:v>3.8</c:v>
                </c:pt>
                <c:pt idx="3344">
                  <c:v>1.6</c:v>
                </c:pt>
                <c:pt idx="3345">
                  <c:v>4.5999999999999996</c:v>
                </c:pt>
                <c:pt idx="3346">
                  <c:v>2.7</c:v>
                </c:pt>
                <c:pt idx="3347">
                  <c:v>3.9</c:v>
                </c:pt>
                <c:pt idx="3348">
                  <c:v>0</c:v>
                </c:pt>
                <c:pt idx="3349">
                  <c:v>2.7</c:v>
                </c:pt>
                <c:pt idx="3350">
                  <c:v>0</c:v>
                </c:pt>
                <c:pt idx="3351">
                  <c:v>2.6</c:v>
                </c:pt>
                <c:pt idx="3352">
                  <c:v>0</c:v>
                </c:pt>
                <c:pt idx="3353">
                  <c:v>3</c:v>
                </c:pt>
                <c:pt idx="3354">
                  <c:v>3.6</c:v>
                </c:pt>
                <c:pt idx="3355">
                  <c:v>4</c:v>
                </c:pt>
                <c:pt idx="3356">
                  <c:v>0</c:v>
                </c:pt>
                <c:pt idx="3357">
                  <c:v>0</c:v>
                </c:pt>
                <c:pt idx="3358">
                  <c:v>4.2</c:v>
                </c:pt>
                <c:pt idx="3359">
                  <c:v>4.4000000000000004</c:v>
                </c:pt>
                <c:pt idx="3360">
                  <c:v>0</c:v>
                </c:pt>
                <c:pt idx="3361">
                  <c:v>3.4</c:v>
                </c:pt>
                <c:pt idx="3362">
                  <c:v>3.9</c:v>
                </c:pt>
                <c:pt idx="3363">
                  <c:v>0</c:v>
                </c:pt>
                <c:pt idx="3364">
                  <c:v>0</c:v>
                </c:pt>
                <c:pt idx="3365">
                  <c:v>4.4000000000000004</c:v>
                </c:pt>
                <c:pt idx="3366">
                  <c:v>0</c:v>
                </c:pt>
                <c:pt idx="3367">
                  <c:v>4</c:v>
                </c:pt>
                <c:pt idx="3368">
                  <c:v>3.9</c:v>
                </c:pt>
                <c:pt idx="3369">
                  <c:v>0</c:v>
                </c:pt>
                <c:pt idx="3370">
                  <c:v>4.4000000000000004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4.0999999999999996</c:v>
                </c:pt>
                <c:pt idx="3376">
                  <c:v>3.9</c:v>
                </c:pt>
                <c:pt idx="3377">
                  <c:v>4</c:v>
                </c:pt>
                <c:pt idx="3378">
                  <c:v>3.9</c:v>
                </c:pt>
                <c:pt idx="3379">
                  <c:v>3.5</c:v>
                </c:pt>
                <c:pt idx="3380">
                  <c:v>4.5999999999999996</c:v>
                </c:pt>
                <c:pt idx="3381">
                  <c:v>0</c:v>
                </c:pt>
                <c:pt idx="3382">
                  <c:v>0</c:v>
                </c:pt>
                <c:pt idx="3383">
                  <c:v>4.3</c:v>
                </c:pt>
                <c:pt idx="3384">
                  <c:v>0</c:v>
                </c:pt>
                <c:pt idx="3385">
                  <c:v>4.8</c:v>
                </c:pt>
                <c:pt idx="3386">
                  <c:v>0</c:v>
                </c:pt>
                <c:pt idx="3387">
                  <c:v>3.4</c:v>
                </c:pt>
                <c:pt idx="3388">
                  <c:v>0</c:v>
                </c:pt>
                <c:pt idx="3389">
                  <c:v>4.5999999999999996</c:v>
                </c:pt>
                <c:pt idx="3390">
                  <c:v>0</c:v>
                </c:pt>
                <c:pt idx="3391">
                  <c:v>0</c:v>
                </c:pt>
                <c:pt idx="3392">
                  <c:v>4.2</c:v>
                </c:pt>
                <c:pt idx="3393">
                  <c:v>0</c:v>
                </c:pt>
                <c:pt idx="3394">
                  <c:v>0</c:v>
                </c:pt>
                <c:pt idx="3395">
                  <c:v>2.8</c:v>
                </c:pt>
                <c:pt idx="3396">
                  <c:v>3.4</c:v>
                </c:pt>
                <c:pt idx="3397">
                  <c:v>0</c:v>
                </c:pt>
                <c:pt idx="3398">
                  <c:v>5</c:v>
                </c:pt>
                <c:pt idx="3399">
                  <c:v>4.0999999999999996</c:v>
                </c:pt>
                <c:pt idx="3400">
                  <c:v>3.8</c:v>
                </c:pt>
                <c:pt idx="3401">
                  <c:v>2.2999999999999998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5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3.7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4</c:v>
                </c:pt>
                <c:pt idx="3420">
                  <c:v>1</c:v>
                </c:pt>
                <c:pt idx="3421">
                  <c:v>5</c:v>
                </c:pt>
                <c:pt idx="3422">
                  <c:v>0</c:v>
                </c:pt>
                <c:pt idx="3423">
                  <c:v>2</c:v>
                </c:pt>
                <c:pt idx="3424">
                  <c:v>4.4000000000000004</c:v>
                </c:pt>
                <c:pt idx="3425">
                  <c:v>1.6</c:v>
                </c:pt>
                <c:pt idx="3426">
                  <c:v>0</c:v>
                </c:pt>
                <c:pt idx="3427">
                  <c:v>3.4</c:v>
                </c:pt>
                <c:pt idx="3428">
                  <c:v>4.2</c:v>
                </c:pt>
                <c:pt idx="3429">
                  <c:v>4.4000000000000004</c:v>
                </c:pt>
                <c:pt idx="3430">
                  <c:v>4.3</c:v>
                </c:pt>
                <c:pt idx="3431">
                  <c:v>5</c:v>
                </c:pt>
                <c:pt idx="3432">
                  <c:v>2.4</c:v>
                </c:pt>
                <c:pt idx="3433">
                  <c:v>0</c:v>
                </c:pt>
                <c:pt idx="3434">
                  <c:v>3.9</c:v>
                </c:pt>
                <c:pt idx="3435">
                  <c:v>3.9</c:v>
                </c:pt>
                <c:pt idx="3436">
                  <c:v>2.5</c:v>
                </c:pt>
                <c:pt idx="3437">
                  <c:v>0</c:v>
                </c:pt>
                <c:pt idx="3438">
                  <c:v>4.3</c:v>
                </c:pt>
                <c:pt idx="3439">
                  <c:v>4.3</c:v>
                </c:pt>
                <c:pt idx="3440">
                  <c:v>0</c:v>
                </c:pt>
                <c:pt idx="3441">
                  <c:v>1.7</c:v>
                </c:pt>
                <c:pt idx="3442">
                  <c:v>2.2999999999999998</c:v>
                </c:pt>
                <c:pt idx="3443">
                  <c:v>5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4</c:v>
                </c:pt>
                <c:pt idx="3449">
                  <c:v>4.3</c:v>
                </c:pt>
                <c:pt idx="3450">
                  <c:v>4.0999999999999996</c:v>
                </c:pt>
                <c:pt idx="3451">
                  <c:v>4.0999999999999996</c:v>
                </c:pt>
                <c:pt idx="3452">
                  <c:v>3.8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3.8</c:v>
                </c:pt>
                <c:pt idx="3458">
                  <c:v>0</c:v>
                </c:pt>
                <c:pt idx="3459">
                  <c:v>0</c:v>
                </c:pt>
                <c:pt idx="3460">
                  <c:v>3.7</c:v>
                </c:pt>
                <c:pt idx="3461">
                  <c:v>1</c:v>
                </c:pt>
                <c:pt idx="3462">
                  <c:v>4.2</c:v>
                </c:pt>
                <c:pt idx="3463">
                  <c:v>2</c:v>
                </c:pt>
                <c:pt idx="3464">
                  <c:v>4.4000000000000004</c:v>
                </c:pt>
                <c:pt idx="3465">
                  <c:v>0</c:v>
                </c:pt>
                <c:pt idx="3466">
                  <c:v>4.3</c:v>
                </c:pt>
                <c:pt idx="3467">
                  <c:v>5</c:v>
                </c:pt>
                <c:pt idx="3468">
                  <c:v>3.6</c:v>
                </c:pt>
                <c:pt idx="3469">
                  <c:v>2.2999999999999998</c:v>
                </c:pt>
                <c:pt idx="3470">
                  <c:v>3</c:v>
                </c:pt>
                <c:pt idx="3471">
                  <c:v>0</c:v>
                </c:pt>
                <c:pt idx="3472">
                  <c:v>3.8</c:v>
                </c:pt>
                <c:pt idx="3473">
                  <c:v>0</c:v>
                </c:pt>
                <c:pt idx="3474">
                  <c:v>0</c:v>
                </c:pt>
                <c:pt idx="3475">
                  <c:v>3.5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3.9</c:v>
                </c:pt>
                <c:pt idx="3482">
                  <c:v>3.6</c:v>
                </c:pt>
                <c:pt idx="3483">
                  <c:v>4</c:v>
                </c:pt>
                <c:pt idx="3484">
                  <c:v>3</c:v>
                </c:pt>
                <c:pt idx="3485">
                  <c:v>4</c:v>
                </c:pt>
                <c:pt idx="3486">
                  <c:v>0</c:v>
                </c:pt>
                <c:pt idx="3487">
                  <c:v>2.4</c:v>
                </c:pt>
                <c:pt idx="3488">
                  <c:v>4</c:v>
                </c:pt>
                <c:pt idx="3489">
                  <c:v>0</c:v>
                </c:pt>
                <c:pt idx="3490">
                  <c:v>3.5</c:v>
                </c:pt>
                <c:pt idx="3491">
                  <c:v>4.2</c:v>
                </c:pt>
                <c:pt idx="3492">
                  <c:v>3.1</c:v>
                </c:pt>
                <c:pt idx="3493">
                  <c:v>1</c:v>
                </c:pt>
                <c:pt idx="3494">
                  <c:v>3.5</c:v>
                </c:pt>
                <c:pt idx="3495">
                  <c:v>5</c:v>
                </c:pt>
                <c:pt idx="3496">
                  <c:v>2.6</c:v>
                </c:pt>
                <c:pt idx="3497">
                  <c:v>4.2</c:v>
                </c:pt>
                <c:pt idx="3498">
                  <c:v>4.8</c:v>
                </c:pt>
                <c:pt idx="3499">
                  <c:v>0</c:v>
                </c:pt>
                <c:pt idx="3500">
                  <c:v>4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4.5</c:v>
                </c:pt>
                <c:pt idx="3505">
                  <c:v>0</c:v>
                </c:pt>
                <c:pt idx="3506">
                  <c:v>4.3</c:v>
                </c:pt>
                <c:pt idx="3507">
                  <c:v>2.5</c:v>
                </c:pt>
                <c:pt idx="3508">
                  <c:v>4.4000000000000004</c:v>
                </c:pt>
                <c:pt idx="3509">
                  <c:v>0</c:v>
                </c:pt>
                <c:pt idx="3510">
                  <c:v>3.6</c:v>
                </c:pt>
                <c:pt idx="3511">
                  <c:v>1</c:v>
                </c:pt>
                <c:pt idx="3512">
                  <c:v>1.8</c:v>
                </c:pt>
                <c:pt idx="3513">
                  <c:v>3.1</c:v>
                </c:pt>
                <c:pt idx="3514">
                  <c:v>0</c:v>
                </c:pt>
                <c:pt idx="3515">
                  <c:v>3.3</c:v>
                </c:pt>
                <c:pt idx="3516">
                  <c:v>4.2</c:v>
                </c:pt>
                <c:pt idx="3517">
                  <c:v>4.4000000000000004</c:v>
                </c:pt>
                <c:pt idx="3518">
                  <c:v>4.7</c:v>
                </c:pt>
                <c:pt idx="3519">
                  <c:v>0</c:v>
                </c:pt>
                <c:pt idx="3520">
                  <c:v>3.7</c:v>
                </c:pt>
                <c:pt idx="3521">
                  <c:v>3.6</c:v>
                </c:pt>
                <c:pt idx="3522">
                  <c:v>5</c:v>
                </c:pt>
                <c:pt idx="3523">
                  <c:v>3.6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4.0999999999999996</c:v>
                </c:pt>
                <c:pt idx="3528">
                  <c:v>4.0999999999999996</c:v>
                </c:pt>
                <c:pt idx="3529">
                  <c:v>0</c:v>
                </c:pt>
                <c:pt idx="3530">
                  <c:v>4</c:v>
                </c:pt>
                <c:pt idx="3531">
                  <c:v>3</c:v>
                </c:pt>
                <c:pt idx="3532">
                  <c:v>0</c:v>
                </c:pt>
                <c:pt idx="3533">
                  <c:v>4</c:v>
                </c:pt>
                <c:pt idx="3534">
                  <c:v>5</c:v>
                </c:pt>
                <c:pt idx="3535">
                  <c:v>0</c:v>
                </c:pt>
                <c:pt idx="3536">
                  <c:v>5</c:v>
                </c:pt>
                <c:pt idx="3537">
                  <c:v>0</c:v>
                </c:pt>
                <c:pt idx="3538">
                  <c:v>3.6</c:v>
                </c:pt>
                <c:pt idx="3539">
                  <c:v>4.2</c:v>
                </c:pt>
                <c:pt idx="3540">
                  <c:v>2.9</c:v>
                </c:pt>
                <c:pt idx="3541">
                  <c:v>0</c:v>
                </c:pt>
                <c:pt idx="3542">
                  <c:v>5</c:v>
                </c:pt>
                <c:pt idx="3543">
                  <c:v>0</c:v>
                </c:pt>
                <c:pt idx="3544">
                  <c:v>4</c:v>
                </c:pt>
                <c:pt idx="3545">
                  <c:v>0</c:v>
                </c:pt>
                <c:pt idx="3546">
                  <c:v>4.0999999999999996</c:v>
                </c:pt>
                <c:pt idx="3547">
                  <c:v>4.4000000000000004</c:v>
                </c:pt>
                <c:pt idx="3548">
                  <c:v>0</c:v>
                </c:pt>
                <c:pt idx="3549">
                  <c:v>1</c:v>
                </c:pt>
                <c:pt idx="3550">
                  <c:v>3.6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3.9</c:v>
                </c:pt>
                <c:pt idx="3555">
                  <c:v>0</c:v>
                </c:pt>
                <c:pt idx="3556">
                  <c:v>3.5</c:v>
                </c:pt>
                <c:pt idx="3557">
                  <c:v>3.9</c:v>
                </c:pt>
                <c:pt idx="3558">
                  <c:v>5</c:v>
                </c:pt>
                <c:pt idx="3559">
                  <c:v>0</c:v>
                </c:pt>
                <c:pt idx="3560">
                  <c:v>4.2</c:v>
                </c:pt>
                <c:pt idx="3561">
                  <c:v>0</c:v>
                </c:pt>
                <c:pt idx="3562">
                  <c:v>0</c:v>
                </c:pt>
                <c:pt idx="3563">
                  <c:v>5</c:v>
                </c:pt>
                <c:pt idx="3564">
                  <c:v>0</c:v>
                </c:pt>
                <c:pt idx="3565">
                  <c:v>0</c:v>
                </c:pt>
                <c:pt idx="3566">
                  <c:v>3.7</c:v>
                </c:pt>
                <c:pt idx="3567">
                  <c:v>3</c:v>
                </c:pt>
                <c:pt idx="3568">
                  <c:v>0</c:v>
                </c:pt>
                <c:pt idx="3569">
                  <c:v>0</c:v>
                </c:pt>
                <c:pt idx="3570">
                  <c:v>4.5999999999999996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3.3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3.9</c:v>
                </c:pt>
                <c:pt idx="3580">
                  <c:v>1.9</c:v>
                </c:pt>
                <c:pt idx="3581">
                  <c:v>4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3.2</c:v>
                </c:pt>
                <c:pt idx="3587">
                  <c:v>4.3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4.5999999999999996</c:v>
                </c:pt>
                <c:pt idx="3596">
                  <c:v>3</c:v>
                </c:pt>
                <c:pt idx="3597">
                  <c:v>3.3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4.9000000000000004</c:v>
                </c:pt>
                <c:pt idx="3602">
                  <c:v>4.8</c:v>
                </c:pt>
                <c:pt idx="3603">
                  <c:v>4.5999999999999996</c:v>
                </c:pt>
                <c:pt idx="3604">
                  <c:v>4.2</c:v>
                </c:pt>
                <c:pt idx="3605">
                  <c:v>3.2</c:v>
                </c:pt>
                <c:pt idx="3606">
                  <c:v>0</c:v>
                </c:pt>
                <c:pt idx="3607">
                  <c:v>0</c:v>
                </c:pt>
                <c:pt idx="3608">
                  <c:v>4.0999999999999996</c:v>
                </c:pt>
                <c:pt idx="3609">
                  <c:v>4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3.2</c:v>
                </c:pt>
                <c:pt idx="3615">
                  <c:v>3.2</c:v>
                </c:pt>
                <c:pt idx="3616">
                  <c:v>4</c:v>
                </c:pt>
                <c:pt idx="3617">
                  <c:v>0</c:v>
                </c:pt>
                <c:pt idx="3618">
                  <c:v>1</c:v>
                </c:pt>
                <c:pt idx="3619">
                  <c:v>4.0999999999999996</c:v>
                </c:pt>
                <c:pt idx="3620">
                  <c:v>0</c:v>
                </c:pt>
                <c:pt idx="3621">
                  <c:v>4</c:v>
                </c:pt>
                <c:pt idx="3622">
                  <c:v>0</c:v>
                </c:pt>
                <c:pt idx="3623">
                  <c:v>0</c:v>
                </c:pt>
                <c:pt idx="3624">
                  <c:v>3.3</c:v>
                </c:pt>
                <c:pt idx="3625">
                  <c:v>0</c:v>
                </c:pt>
                <c:pt idx="3626">
                  <c:v>1.6</c:v>
                </c:pt>
                <c:pt idx="3627">
                  <c:v>4.3</c:v>
                </c:pt>
                <c:pt idx="3628">
                  <c:v>3.9</c:v>
                </c:pt>
                <c:pt idx="3629">
                  <c:v>4.5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3.6</c:v>
                </c:pt>
                <c:pt idx="3636">
                  <c:v>4</c:v>
                </c:pt>
                <c:pt idx="3637">
                  <c:v>0</c:v>
                </c:pt>
                <c:pt idx="3638">
                  <c:v>4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4.5999999999999996</c:v>
                </c:pt>
                <c:pt idx="3643">
                  <c:v>3.9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3.5</c:v>
                </c:pt>
                <c:pt idx="3651">
                  <c:v>3.8</c:v>
                </c:pt>
                <c:pt idx="3652">
                  <c:v>0</c:v>
                </c:pt>
                <c:pt idx="3653">
                  <c:v>0</c:v>
                </c:pt>
                <c:pt idx="3654">
                  <c:v>3.1</c:v>
                </c:pt>
                <c:pt idx="3655">
                  <c:v>4</c:v>
                </c:pt>
                <c:pt idx="3656">
                  <c:v>4.4000000000000004</c:v>
                </c:pt>
                <c:pt idx="3657">
                  <c:v>4.4000000000000004</c:v>
                </c:pt>
                <c:pt idx="3658">
                  <c:v>3.9</c:v>
                </c:pt>
                <c:pt idx="3659">
                  <c:v>4.5999999999999996</c:v>
                </c:pt>
                <c:pt idx="3660">
                  <c:v>0</c:v>
                </c:pt>
                <c:pt idx="3661">
                  <c:v>0</c:v>
                </c:pt>
                <c:pt idx="3662">
                  <c:v>3.7</c:v>
                </c:pt>
                <c:pt idx="3663">
                  <c:v>0</c:v>
                </c:pt>
                <c:pt idx="3664">
                  <c:v>0</c:v>
                </c:pt>
                <c:pt idx="3665">
                  <c:v>4.8</c:v>
                </c:pt>
                <c:pt idx="3666">
                  <c:v>3.9</c:v>
                </c:pt>
                <c:pt idx="3667">
                  <c:v>4</c:v>
                </c:pt>
                <c:pt idx="3668">
                  <c:v>4.8</c:v>
                </c:pt>
                <c:pt idx="3669">
                  <c:v>5</c:v>
                </c:pt>
                <c:pt idx="3670">
                  <c:v>0</c:v>
                </c:pt>
                <c:pt idx="3671">
                  <c:v>0</c:v>
                </c:pt>
                <c:pt idx="3672">
                  <c:v>3.2</c:v>
                </c:pt>
                <c:pt idx="3673">
                  <c:v>3.8</c:v>
                </c:pt>
                <c:pt idx="3674">
                  <c:v>0</c:v>
                </c:pt>
                <c:pt idx="3675">
                  <c:v>3.9</c:v>
                </c:pt>
                <c:pt idx="3676">
                  <c:v>0</c:v>
                </c:pt>
                <c:pt idx="3677">
                  <c:v>3.8</c:v>
                </c:pt>
                <c:pt idx="3678">
                  <c:v>4.3</c:v>
                </c:pt>
                <c:pt idx="3679">
                  <c:v>0</c:v>
                </c:pt>
                <c:pt idx="3680">
                  <c:v>0</c:v>
                </c:pt>
                <c:pt idx="3681">
                  <c:v>3.3</c:v>
                </c:pt>
                <c:pt idx="3682">
                  <c:v>4.5</c:v>
                </c:pt>
                <c:pt idx="3683">
                  <c:v>0</c:v>
                </c:pt>
                <c:pt idx="3684">
                  <c:v>4.3</c:v>
                </c:pt>
                <c:pt idx="3685">
                  <c:v>4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2</c:v>
                </c:pt>
                <c:pt idx="3696">
                  <c:v>0</c:v>
                </c:pt>
                <c:pt idx="3697">
                  <c:v>0</c:v>
                </c:pt>
                <c:pt idx="3698">
                  <c:v>4.2</c:v>
                </c:pt>
                <c:pt idx="3699">
                  <c:v>0</c:v>
                </c:pt>
                <c:pt idx="3700">
                  <c:v>3.5</c:v>
                </c:pt>
                <c:pt idx="3701">
                  <c:v>0</c:v>
                </c:pt>
                <c:pt idx="3702">
                  <c:v>0</c:v>
                </c:pt>
                <c:pt idx="3703">
                  <c:v>4.2</c:v>
                </c:pt>
                <c:pt idx="3704">
                  <c:v>3.9</c:v>
                </c:pt>
                <c:pt idx="3705">
                  <c:v>3</c:v>
                </c:pt>
                <c:pt idx="3706">
                  <c:v>4.4000000000000004</c:v>
                </c:pt>
                <c:pt idx="3707">
                  <c:v>1</c:v>
                </c:pt>
                <c:pt idx="3708">
                  <c:v>3.3</c:v>
                </c:pt>
                <c:pt idx="3709">
                  <c:v>0</c:v>
                </c:pt>
                <c:pt idx="3710">
                  <c:v>5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4.3</c:v>
                </c:pt>
                <c:pt idx="3715">
                  <c:v>0</c:v>
                </c:pt>
                <c:pt idx="3716">
                  <c:v>4.0999999999999996</c:v>
                </c:pt>
                <c:pt idx="3717">
                  <c:v>2</c:v>
                </c:pt>
                <c:pt idx="3718">
                  <c:v>0</c:v>
                </c:pt>
                <c:pt idx="3719">
                  <c:v>4.5999999999999996</c:v>
                </c:pt>
                <c:pt idx="3720">
                  <c:v>0</c:v>
                </c:pt>
                <c:pt idx="3721">
                  <c:v>4</c:v>
                </c:pt>
                <c:pt idx="3722">
                  <c:v>4.5999999999999996</c:v>
                </c:pt>
                <c:pt idx="3723">
                  <c:v>0</c:v>
                </c:pt>
                <c:pt idx="3724">
                  <c:v>3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2.2999999999999998</c:v>
                </c:pt>
                <c:pt idx="3731">
                  <c:v>1.7</c:v>
                </c:pt>
                <c:pt idx="3732">
                  <c:v>4.7</c:v>
                </c:pt>
                <c:pt idx="3733">
                  <c:v>4.2</c:v>
                </c:pt>
                <c:pt idx="3734">
                  <c:v>0</c:v>
                </c:pt>
                <c:pt idx="3735">
                  <c:v>4.2</c:v>
                </c:pt>
                <c:pt idx="3736">
                  <c:v>3.1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2.8</c:v>
                </c:pt>
                <c:pt idx="3741">
                  <c:v>2.4</c:v>
                </c:pt>
                <c:pt idx="3742">
                  <c:v>0</c:v>
                </c:pt>
                <c:pt idx="3743">
                  <c:v>0</c:v>
                </c:pt>
                <c:pt idx="3744">
                  <c:v>4.2</c:v>
                </c:pt>
                <c:pt idx="3745">
                  <c:v>3.6</c:v>
                </c:pt>
                <c:pt idx="3746">
                  <c:v>1.6</c:v>
                </c:pt>
                <c:pt idx="3747">
                  <c:v>4.2</c:v>
                </c:pt>
                <c:pt idx="3748">
                  <c:v>3.3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3.8</c:v>
                </c:pt>
                <c:pt idx="3754">
                  <c:v>2</c:v>
                </c:pt>
                <c:pt idx="3755">
                  <c:v>4</c:v>
                </c:pt>
                <c:pt idx="3756">
                  <c:v>0</c:v>
                </c:pt>
                <c:pt idx="3757">
                  <c:v>2</c:v>
                </c:pt>
                <c:pt idx="3758">
                  <c:v>3</c:v>
                </c:pt>
                <c:pt idx="3759">
                  <c:v>3.9</c:v>
                </c:pt>
                <c:pt idx="3760">
                  <c:v>4.4000000000000004</c:v>
                </c:pt>
                <c:pt idx="3761">
                  <c:v>3.7</c:v>
                </c:pt>
                <c:pt idx="3762">
                  <c:v>3.6</c:v>
                </c:pt>
                <c:pt idx="3763">
                  <c:v>0</c:v>
                </c:pt>
                <c:pt idx="3764">
                  <c:v>3.8</c:v>
                </c:pt>
                <c:pt idx="3765">
                  <c:v>5</c:v>
                </c:pt>
                <c:pt idx="3766">
                  <c:v>4.0999999999999996</c:v>
                </c:pt>
                <c:pt idx="3767">
                  <c:v>3.6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3.1</c:v>
                </c:pt>
                <c:pt idx="3772">
                  <c:v>4</c:v>
                </c:pt>
                <c:pt idx="3773">
                  <c:v>5</c:v>
                </c:pt>
                <c:pt idx="3774">
                  <c:v>0</c:v>
                </c:pt>
                <c:pt idx="3775">
                  <c:v>4</c:v>
                </c:pt>
                <c:pt idx="3776">
                  <c:v>0</c:v>
                </c:pt>
                <c:pt idx="3777">
                  <c:v>0</c:v>
                </c:pt>
                <c:pt idx="3778">
                  <c:v>4</c:v>
                </c:pt>
                <c:pt idx="3779">
                  <c:v>4</c:v>
                </c:pt>
                <c:pt idx="3780">
                  <c:v>4.7</c:v>
                </c:pt>
                <c:pt idx="3781">
                  <c:v>4</c:v>
                </c:pt>
                <c:pt idx="3782">
                  <c:v>0</c:v>
                </c:pt>
                <c:pt idx="3783">
                  <c:v>0</c:v>
                </c:pt>
                <c:pt idx="3784">
                  <c:v>3.5</c:v>
                </c:pt>
                <c:pt idx="3785">
                  <c:v>5</c:v>
                </c:pt>
                <c:pt idx="3786">
                  <c:v>0</c:v>
                </c:pt>
                <c:pt idx="3787">
                  <c:v>4.0999999999999996</c:v>
                </c:pt>
                <c:pt idx="3788">
                  <c:v>3.9</c:v>
                </c:pt>
                <c:pt idx="3789">
                  <c:v>0</c:v>
                </c:pt>
                <c:pt idx="3790">
                  <c:v>4.5999999999999996</c:v>
                </c:pt>
                <c:pt idx="3791">
                  <c:v>5</c:v>
                </c:pt>
                <c:pt idx="3792">
                  <c:v>4.0999999999999996</c:v>
                </c:pt>
                <c:pt idx="3793">
                  <c:v>4.0999999999999996</c:v>
                </c:pt>
                <c:pt idx="3794">
                  <c:v>0</c:v>
                </c:pt>
                <c:pt idx="3795">
                  <c:v>2.6</c:v>
                </c:pt>
                <c:pt idx="3796">
                  <c:v>3.4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3.7</c:v>
                </c:pt>
                <c:pt idx="3801">
                  <c:v>1</c:v>
                </c:pt>
                <c:pt idx="3802">
                  <c:v>4.2</c:v>
                </c:pt>
                <c:pt idx="3803">
                  <c:v>3.6</c:v>
                </c:pt>
                <c:pt idx="3804">
                  <c:v>4.5999999999999996</c:v>
                </c:pt>
                <c:pt idx="3805">
                  <c:v>4</c:v>
                </c:pt>
                <c:pt idx="3806">
                  <c:v>4.2</c:v>
                </c:pt>
                <c:pt idx="3807">
                  <c:v>0</c:v>
                </c:pt>
                <c:pt idx="3808">
                  <c:v>0</c:v>
                </c:pt>
                <c:pt idx="3809">
                  <c:v>4.0999999999999996</c:v>
                </c:pt>
                <c:pt idx="3810">
                  <c:v>0</c:v>
                </c:pt>
                <c:pt idx="3811">
                  <c:v>3.7</c:v>
                </c:pt>
                <c:pt idx="3812">
                  <c:v>4</c:v>
                </c:pt>
                <c:pt idx="3813">
                  <c:v>0</c:v>
                </c:pt>
                <c:pt idx="3814">
                  <c:v>4.4000000000000004</c:v>
                </c:pt>
                <c:pt idx="3815">
                  <c:v>0</c:v>
                </c:pt>
                <c:pt idx="3816">
                  <c:v>5</c:v>
                </c:pt>
                <c:pt idx="3817">
                  <c:v>3.9</c:v>
                </c:pt>
                <c:pt idx="3818">
                  <c:v>0</c:v>
                </c:pt>
                <c:pt idx="3819">
                  <c:v>0</c:v>
                </c:pt>
                <c:pt idx="3820">
                  <c:v>3.7</c:v>
                </c:pt>
                <c:pt idx="3821">
                  <c:v>0</c:v>
                </c:pt>
                <c:pt idx="3822">
                  <c:v>0</c:v>
                </c:pt>
                <c:pt idx="3823">
                  <c:v>4.0999999999999996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4.9000000000000004</c:v>
                </c:pt>
                <c:pt idx="3829">
                  <c:v>0</c:v>
                </c:pt>
                <c:pt idx="3830">
                  <c:v>4.0999999999999996</c:v>
                </c:pt>
                <c:pt idx="3831">
                  <c:v>4.4000000000000004</c:v>
                </c:pt>
                <c:pt idx="3832">
                  <c:v>0</c:v>
                </c:pt>
                <c:pt idx="3833">
                  <c:v>4</c:v>
                </c:pt>
                <c:pt idx="3834">
                  <c:v>0</c:v>
                </c:pt>
                <c:pt idx="3835">
                  <c:v>3.3</c:v>
                </c:pt>
                <c:pt idx="3836">
                  <c:v>4.4000000000000004</c:v>
                </c:pt>
                <c:pt idx="3837">
                  <c:v>3.7</c:v>
                </c:pt>
                <c:pt idx="3838">
                  <c:v>0</c:v>
                </c:pt>
                <c:pt idx="3839">
                  <c:v>0</c:v>
                </c:pt>
                <c:pt idx="3840">
                  <c:v>4.0999999999999996</c:v>
                </c:pt>
                <c:pt idx="3841">
                  <c:v>0</c:v>
                </c:pt>
                <c:pt idx="3842">
                  <c:v>5</c:v>
                </c:pt>
                <c:pt idx="3843">
                  <c:v>4</c:v>
                </c:pt>
                <c:pt idx="3844">
                  <c:v>0</c:v>
                </c:pt>
                <c:pt idx="3845">
                  <c:v>5</c:v>
                </c:pt>
                <c:pt idx="3846">
                  <c:v>3</c:v>
                </c:pt>
                <c:pt idx="3847">
                  <c:v>3.3</c:v>
                </c:pt>
                <c:pt idx="3848">
                  <c:v>0</c:v>
                </c:pt>
                <c:pt idx="3849">
                  <c:v>0</c:v>
                </c:pt>
                <c:pt idx="3850">
                  <c:v>3.7</c:v>
                </c:pt>
                <c:pt idx="3851">
                  <c:v>3</c:v>
                </c:pt>
                <c:pt idx="3852">
                  <c:v>0</c:v>
                </c:pt>
                <c:pt idx="3853">
                  <c:v>2</c:v>
                </c:pt>
                <c:pt idx="3854">
                  <c:v>3.3</c:v>
                </c:pt>
                <c:pt idx="3855">
                  <c:v>0</c:v>
                </c:pt>
                <c:pt idx="3856">
                  <c:v>3.8</c:v>
                </c:pt>
                <c:pt idx="3857">
                  <c:v>3.9</c:v>
                </c:pt>
                <c:pt idx="3858">
                  <c:v>0</c:v>
                </c:pt>
                <c:pt idx="3859">
                  <c:v>0</c:v>
                </c:pt>
                <c:pt idx="3860">
                  <c:v>4</c:v>
                </c:pt>
                <c:pt idx="3861">
                  <c:v>4.5</c:v>
                </c:pt>
                <c:pt idx="3862">
                  <c:v>4</c:v>
                </c:pt>
                <c:pt idx="3863">
                  <c:v>0</c:v>
                </c:pt>
                <c:pt idx="3864">
                  <c:v>4.7</c:v>
                </c:pt>
                <c:pt idx="3865">
                  <c:v>0</c:v>
                </c:pt>
                <c:pt idx="3866">
                  <c:v>0</c:v>
                </c:pt>
                <c:pt idx="3867">
                  <c:v>4.4000000000000004</c:v>
                </c:pt>
                <c:pt idx="3868">
                  <c:v>5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4.4000000000000004</c:v>
                </c:pt>
                <c:pt idx="3873">
                  <c:v>4</c:v>
                </c:pt>
                <c:pt idx="3874">
                  <c:v>0</c:v>
                </c:pt>
                <c:pt idx="3875">
                  <c:v>4</c:v>
                </c:pt>
                <c:pt idx="3876">
                  <c:v>4.7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3.7</c:v>
                </c:pt>
                <c:pt idx="3882">
                  <c:v>5</c:v>
                </c:pt>
                <c:pt idx="3883">
                  <c:v>0</c:v>
                </c:pt>
                <c:pt idx="3884">
                  <c:v>2.5</c:v>
                </c:pt>
                <c:pt idx="3885">
                  <c:v>4.4000000000000004</c:v>
                </c:pt>
                <c:pt idx="3886">
                  <c:v>4</c:v>
                </c:pt>
                <c:pt idx="3887">
                  <c:v>0</c:v>
                </c:pt>
                <c:pt idx="3888">
                  <c:v>4</c:v>
                </c:pt>
                <c:pt idx="3889">
                  <c:v>4.4000000000000004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3</c:v>
                </c:pt>
                <c:pt idx="3894">
                  <c:v>4</c:v>
                </c:pt>
                <c:pt idx="3895">
                  <c:v>5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4</c:v>
                </c:pt>
                <c:pt idx="3901">
                  <c:v>4.4000000000000004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</c:v>
                </c:pt>
                <c:pt idx="3907">
                  <c:v>0</c:v>
                </c:pt>
                <c:pt idx="3908">
                  <c:v>0</c:v>
                </c:pt>
                <c:pt idx="3909">
                  <c:v>3.3</c:v>
                </c:pt>
                <c:pt idx="3910">
                  <c:v>4.4000000000000004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3.3</c:v>
                </c:pt>
                <c:pt idx="3915">
                  <c:v>4.4000000000000004</c:v>
                </c:pt>
                <c:pt idx="3916">
                  <c:v>0</c:v>
                </c:pt>
                <c:pt idx="3917">
                  <c:v>3.4</c:v>
                </c:pt>
                <c:pt idx="3918">
                  <c:v>0</c:v>
                </c:pt>
                <c:pt idx="3919">
                  <c:v>0</c:v>
                </c:pt>
                <c:pt idx="3920">
                  <c:v>4.5</c:v>
                </c:pt>
                <c:pt idx="3921">
                  <c:v>0</c:v>
                </c:pt>
                <c:pt idx="3922">
                  <c:v>4.2</c:v>
                </c:pt>
                <c:pt idx="3923">
                  <c:v>0</c:v>
                </c:pt>
                <c:pt idx="3924">
                  <c:v>3.5</c:v>
                </c:pt>
                <c:pt idx="3925">
                  <c:v>0</c:v>
                </c:pt>
                <c:pt idx="3926">
                  <c:v>3</c:v>
                </c:pt>
                <c:pt idx="3927">
                  <c:v>0</c:v>
                </c:pt>
                <c:pt idx="3928">
                  <c:v>3.7</c:v>
                </c:pt>
                <c:pt idx="3929">
                  <c:v>4.8</c:v>
                </c:pt>
                <c:pt idx="3930">
                  <c:v>0</c:v>
                </c:pt>
                <c:pt idx="3931">
                  <c:v>1</c:v>
                </c:pt>
                <c:pt idx="3932">
                  <c:v>3.8</c:v>
                </c:pt>
                <c:pt idx="3933">
                  <c:v>4.5</c:v>
                </c:pt>
                <c:pt idx="3934">
                  <c:v>2.6</c:v>
                </c:pt>
                <c:pt idx="3935">
                  <c:v>3.8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2.9</c:v>
                </c:pt>
                <c:pt idx="3940">
                  <c:v>0</c:v>
                </c:pt>
                <c:pt idx="3941">
                  <c:v>5</c:v>
                </c:pt>
                <c:pt idx="3942">
                  <c:v>4.2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4.5999999999999996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2.7</c:v>
                </c:pt>
                <c:pt idx="3952">
                  <c:v>0</c:v>
                </c:pt>
                <c:pt idx="3953">
                  <c:v>0</c:v>
                </c:pt>
                <c:pt idx="3954">
                  <c:v>3</c:v>
                </c:pt>
                <c:pt idx="3955">
                  <c:v>3</c:v>
                </c:pt>
                <c:pt idx="3956">
                  <c:v>4.0999999999999996</c:v>
                </c:pt>
                <c:pt idx="3957">
                  <c:v>5</c:v>
                </c:pt>
                <c:pt idx="3958">
                  <c:v>4.8</c:v>
                </c:pt>
                <c:pt idx="3959">
                  <c:v>4.4000000000000004</c:v>
                </c:pt>
                <c:pt idx="3960">
                  <c:v>4.4000000000000004</c:v>
                </c:pt>
                <c:pt idx="3961">
                  <c:v>4.9000000000000004</c:v>
                </c:pt>
                <c:pt idx="3962">
                  <c:v>1.8</c:v>
                </c:pt>
                <c:pt idx="3963">
                  <c:v>4.3</c:v>
                </c:pt>
                <c:pt idx="3964">
                  <c:v>4.4000000000000004</c:v>
                </c:pt>
                <c:pt idx="3965">
                  <c:v>5</c:v>
                </c:pt>
                <c:pt idx="3966">
                  <c:v>4.5999999999999996</c:v>
                </c:pt>
                <c:pt idx="3967">
                  <c:v>3.9</c:v>
                </c:pt>
                <c:pt idx="3968">
                  <c:v>2</c:v>
                </c:pt>
                <c:pt idx="3969">
                  <c:v>3.8</c:v>
                </c:pt>
                <c:pt idx="3970">
                  <c:v>1</c:v>
                </c:pt>
                <c:pt idx="3971">
                  <c:v>5</c:v>
                </c:pt>
                <c:pt idx="3972">
                  <c:v>3.3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3.9</c:v>
                </c:pt>
                <c:pt idx="3978">
                  <c:v>0</c:v>
                </c:pt>
                <c:pt idx="3979">
                  <c:v>3.9</c:v>
                </c:pt>
                <c:pt idx="3980">
                  <c:v>0</c:v>
                </c:pt>
                <c:pt idx="3981">
                  <c:v>1</c:v>
                </c:pt>
                <c:pt idx="3982">
                  <c:v>0</c:v>
                </c:pt>
                <c:pt idx="3983">
                  <c:v>4.5999999999999996</c:v>
                </c:pt>
                <c:pt idx="3984">
                  <c:v>4.4000000000000004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4.8</c:v>
                </c:pt>
                <c:pt idx="3989">
                  <c:v>4.7</c:v>
                </c:pt>
                <c:pt idx="3990">
                  <c:v>5</c:v>
                </c:pt>
                <c:pt idx="3991">
                  <c:v>3.3</c:v>
                </c:pt>
                <c:pt idx="3992">
                  <c:v>4.0999999999999996</c:v>
                </c:pt>
                <c:pt idx="3993">
                  <c:v>5</c:v>
                </c:pt>
                <c:pt idx="3994">
                  <c:v>3.5</c:v>
                </c:pt>
                <c:pt idx="3995">
                  <c:v>0</c:v>
                </c:pt>
                <c:pt idx="3996">
                  <c:v>0</c:v>
                </c:pt>
                <c:pt idx="3997">
                  <c:v>4</c:v>
                </c:pt>
                <c:pt idx="3998">
                  <c:v>0</c:v>
                </c:pt>
                <c:pt idx="3999">
                  <c:v>4.3</c:v>
                </c:pt>
              </c:numCache>
            </c:numRef>
          </c:xVal>
          <c:yVal>
            <c:numRef>
              <c:f>'[Cleaned Hotel booking data.xlsx]Regression 1'!$I$35:$I$4034</c:f>
              <c:numCache>
                <c:formatCode>General</c:formatCode>
                <c:ptCount val="4000"/>
                <c:pt idx="0">
                  <c:v>3.88093410240156</c:v>
                </c:pt>
                <c:pt idx="1">
                  <c:v>4.7299341455224297</c:v>
                </c:pt>
                <c:pt idx="2">
                  <c:v>2.2347615421134801</c:v>
                </c:pt>
                <c:pt idx="3">
                  <c:v>5.0419679512643798</c:v>
                </c:pt>
                <c:pt idx="4">
                  <c:v>2.6668425218362599</c:v>
                </c:pt>
                <c:pt idx="5">
                  <c:v>4.0421829519829799</c:v>
                </c:pt>
                <c:pt idx="6">
                  <c:v>1.83948063493992E-2</c:v>
                </c:pt>
                <c:pt idx="7">
                  <c:v>4.0184236656385997</c:v>
                </c:pt>
                <c:pt idx="8">
                  <c:v>3.06982051603894</c:v>
                </c:pt>
                <c:pt idx="9">
                  <c:v>1.83948063493992E-2</c:v>
                </c:pt>
                <c:pt idx="10">
                  <c:v>4.3673249433875503</c:v>
                </c:pt>
                <c:pt idx="11">
                  <c:v>1.83948063493992E-2</c:v>
                </c:pt>
                <c:pt idx="12">
                  <c:v>1.83948063493992E-2</c:v>
                </c:pt>
                <c:pt idx="13">
                  <c:v>1.83948063493992E-2</c:v>
                </c:pt>
                <c:pt idx="14">
                  <c:v>4.6030639993324298</c:v>
                </c:pt>
                <c:pt idx="15">
                  <c:v>3.6467773417119602</c:v>
                </c:pt>
                <c:pt idx="16">
                  <c:v>1.02310943533239</c:v>
                </c:pt>
                <c:pt idx="17">
                  <c:v>1.83948063493992E-2</c:v>
                </c:pt>
                <c:pt idx="18">
                  <c:v>4.1799772798760797</c:v>
                </c:pt>
                <c:pt idx="19">
                  <c:v>1.83948063493992E-2</c:v>
                </c:pt>
                <c:pt idx="20">
                  <c:v>1.83948063493992E-2</c:v>
                </c:pt>
                <c:pt idx="21">
                  <c:v>3.19650148498717</c:v>
                </c:pt>
                <c:pt idx="22">
                  <c:v>4.5086553509994598</c:v>
                </c:pt>
                <c:pt idx="23">
                  <c:v>4.9631893281461403</c:v>
                </c:pt>
                <c:pt idx="24">
                  <c:v>4.03725332228138</c:v>
                </c:pt>
                <c:pt idx="25">
                  <c:v>1.83948063493992E-2</c:v>
                </c:pt>
                <c:pt idx="26">
                  <c:v>1.83948063493992E-2</c:v>
                </c:pt>
                <c:pt idx="27">
                  <c:v>1.83948063493992E-2</c:v>
                </c:pt>
                <c:pt idx="28">
                  <c:v>1.83948063493992E-2</c:v>
                </c:pt>
                <c:pt idx="29">
                  <c:v>4.62509328740326</c:v>
                </c:pt>
                <c:pt idx="30">
                  <c:v>3.1208845270660399</c:v>
                </c:pt>
                <c:pt idx="31">
                  <c:v>4.0752856627868201</c:v>
                </c:pt>
                <c:pt idx="32">
                  <c:v>1.83948063493992E-2</c:v>
                </c:pt>
                <c:pt idx="33">
                  <c:v>4.3561403965653804</c:v>
                </c:pt>
                <c:pt idx="34">
                  <c:v>1.62593821272219</c:v>
                </c:pt>
                <c:pt idx="35">
                  <c:v>4.1328634180419099</c:v>
                </c:pt>
                <c:pt idx="36">
                  <c:v>2.9617528061821301</c:v>
                </c:pt>
                <c:pt idx="37">
                  <c:v>1.83948063493992E-2</c:v>
                </c:pt>
                <c:pt idx="38">
                  <c:v>1.83948063493992E-2</c:v>
                </c:pt>
                <c:pt idx="39">
                  <c:v>3.56875105562969</c:v>
                </c:pt>
                <c:pt idx="40">
                  <c:v>1.83948063493992E-2</c:v>
                </c:pt>
                <c:pt idx="41">
                  <c:v>1.83948063493992E-2</c:v>
                </c:pt>
                <c:pt idx="42">
                  <c:v>1.83948063493992E-2</c:v>
                </c:pt>
                <c:pt idx="43">
                  <c:v>3.5476994287964501</c:v>
                </c:pt>
                <c:pt idx="44">
                  <c:v>3.5046566308331499</c:v>
                </c:pt>
                <c:pt idx="45">
                  <c:v>3.93113493356296</c:v>
                </c:pt>
                <c:pt idx="46">
                  <c:v>1.83948063493992E-2</c:v>
                </c:pt>
                <c:pt idx="47">
                  <c:v>1.83948063493992E-2</c:v>
                </c:pt>
                <c:pt idx="48">
                  <c:v>4.0746444498400001</c:v>
                </c:pt>
                <c:pt idx="49">
                  <c:v>4.03725332228138</c:v>
                </c:pt>
                <c:pt idx="50">
                  <c:v>4.6931032524445397</c:v>
                </c:pt>
                <c:pt idx="51">
                  <c:v>1.83948063493992E-2</c:v>
                </c:pt>
                <c:pt idx="52">
                  <c:v>1.83948063493992E-2</c:v>
                </c:pt>
                <c:pt idx="53">
                  <c:v>3.0626655588641398</c:v>
                </c:pt>
                <c:pt idx="54">
                  <c:v>2.7335334820548001</c:v>
                </c:pt>
                <c:pt idx="55">
                  <c:v>3.6924532540263701</c:v>
                </c:pt>
                <c:pt idx="56">
                  <c:v>1.83948063493992E-2</c:v>
                </c:pt>
                <c:pt idx="57">
                  <c:v>1.83948063493992E-2</c:v>
                </c:pt>
                <c:pt idx="58">
                  <c:v>3.8171442915512301</c:v>
                </c:pt>
                <c:pt idx="59">
                  <c:v>4.3526360004812901</c:v>
                </c:pt>
                <c:pt idx="60">
                  <c:v>1.4991807286329999</c:v>
                </c:pt>
                <c:pt idx="61">
                  <c:v>1.83948063493992E-2</c:v>
                </c:pt>
                <c:pt idx="62">
                  <c:v>1.83948063493992E-2</c:v>
                </c:pt>
                <c:pt idx="63">
                  <c:v>1.83948063493992E-2</c:v>
                </c:pt>
                <c:pt idx="64">
                  <c:v>4.1316619706143598</c:v>
                </c:pt>
                <c:pt idx="65">
                  <c:v>1.83948063493992E-2</c:v>
                </c:pt>
                <c:pt idx="66">
                  <c:v>1.83948063493992E-2</c:v>
                </c:pt>
                <c:pt idx="67">
                  <c:v>1.83948063493992E-2</c:v>
                </c:pt>
                <c:pt idx="68">
                  <c:v>3.58098934686114</c:v>
                </c:pt>
                <c:pt idx="69">
                  <c:v>4.2341998800769796</c:v>
                </c:pt>
                <c:pt idx="70">
                  <c:v>1.83948063493992E-2</c:v>
                </c:pt>
                <c:pt idx="71">
                  <c:v>2.9915228376568201</c:v>
                </c:pt>
                <c:pt idx="72">
                  <c:v>1.83948063493992E-2</c:v>
                </c:pt>
                <c:pt idx="73">
                  <c:v>4.0673801878471396</c:v>
                </c:pt>
                <c:pt idx="74">
                  <c:v>1.83948063493992E-2</c:v>
                </c:pt>
                <c:pt idx="75">
                  <c:v>1.83948063493992E-2</c:v>
                </c:pt>
                <c:pt idx="76">
                  <c:v>1.83948063493992E-2</c:v>
                </c:pt>
                <c:pt idx="77">
                  <c:v>1.83948063493992E-2</c:v>
                </c:pt>
                <c:pt idx="78">
                  <c:v>1.83948063493992E-2</c:v>
                </c:pt>
                <c:pt idx="79">
                  <c:v>1.83948063493992E-2</c:v>
                </c:pt>
                <c:pt idx="80">
                  <c:v>1.83948063493992E-2</c:v>
                </c:pt>
                <c:pt idx="81">
                  <c:v>1.83948063493992E-2</c:v>
                </c:pt>
                <c:pt idx="82">
                  <c:v>3.2425568578275001</c:v>
                </c:pt>
                <c:pt idx="83">
                  <c:v>2.6764097324856801</c:v>
                </c:pt>
                <c:pt idx="84">
                  <c:v>1.83948063493992E-2</c:v>
                </c:pt>
                <c:pt idx="85">
                  <c:v>4.4724656708683801</c:v>
                </c:pt>
                <c:pt idx="86">
                  <c:v>3.19815693810069</c:v>
                </c:pt>
                <c:pt idx="87">
                  <c:v>4.5246218245049601</c:v>
                </c:pt>
                <c:pt idx="88">
                  <c:v>4.03725332228138</c:v>
                </c:pt>
                <c:pt idx="89">
                  <c:v>1.83948063493992E-2</c:v>
                </c:pt>
                <c:pt idx="90">
                  <c:v>1.83948063493992E-2</c:v>
                </c:pt>
                <c:pt idx="91">
                  <c:v>1.83948063493992E-2</c:v>
                </c:pt>
                <c:pt idx="92">
                  <c:v>4.4716006717315997</c:v>
                </c:pt>
                <c:pt idx="93">
                  <c:v>1.83948063493992E-2</c:v>
                </c:pt>
                <c:pt idx="94">
                  <c:v>3.8323140284837902</c:v>
                </c:pt>
                <c:pt idx="95">
                  <c:v>2.70848702523221</c:v>
                </c:pt>
                <c:pt idx="96">
                  <c:v>1.83948063493992E-2</c:v>
                </c:pt>
                <c:pt idx="97">
                  <c:v>4.84102502546778</c:v>
                </c:pt>
                <c:pt idx="98">
                  <c:v>3.9034919413183902</c:v>
                </c:pt>
                <c:pt idx="99">
                  <c:v>1.83948063493992E-2</c:v>
                </c:pt>
                <c:pt idx="100">
                  <c:v>1.83948063493992E-2</c:v>
                </c:pt>
                <c:pt idx="101">
                  <c:v>4.3321129244940604</c:v>
                </c:pt>
                <c:pt idx="102">
                  <c:v>4.8213303696882202</c:v>
                </c:pt>
                <c:pt idx="103">
                  <c:v>1.83948063493992E-2</c:v>
                </c:pt>
                <c:pt idx="104">
                  <c:v>1.83948063493992E-2</c:v>
                </c:pt>
                <c:pt idx="105">
                  <c:v>5.0419679512643798</c:v>
                </c:pt>
                <c:pt idx="106">
                  <c:v>1.83948063493992E-2</c:v>
                </c:pt>
                <c:pt idx="107">
                  <c:v>1.83948063493992E-2</c:v>
                </c:pt>
                <c:pt idx="108">
                  <c:v>3.8146175567047198</c:v>
                </c:pt>
                <c:pt idx="109">
                  <c:v>1.83948063493992E-2</c:v>
                </c:pt>
                <c:pt idx="110">
                  <c:v>3.5419730625219001</c:v>
                </c:pt>
                <c:pt idx="111">
                  <c:v>4.7028942492839096</c:v>
                </c:pt>
                <c:pt idx="112">
                  <c:v>1.83948063493992E-2</c:v>
                </c:pt>
                <c:pt idx="113">
                  <c:v>4.0118323002272698</c:v>
                </c:pt>
                <c:pt idx="114">
                  <c:v>1.83948063493992E-2</c:v>
                </c:pt>
                <c:pt idx="115">
                  <c:v>3.58327957961543</c:v>
                </c:pt>
                <c:pt idx="116">
                  <c:v>3.0378793164508</c:v>
                </c:pt>
                <c:pt idx="117">
                  <c:v>3.03253869329839</c:v>
                </c:pt>
                <c:pt idx="118">
                  <c:v>1.83948063493992E-2</c:v>
                </c:pt>
                <c:pt idx="119">
                  <c:v>4.7536568529377101</c:v>
                </c:pt>
                <c:pt idx="120">
                  <c:v>4.5349413721903504</c:v>
                </c:pt>
                <c:pt idx="121">
                  <c:v>4.1099691308343003</c:v>
                </c:pt>
                <c:pt idx="122">
                  <c:v>1.83948063493992E-2</c:v>
                </c:pt>
                <c:pt idx="123">
                  <c:v>2.7457387023497102</c:v>
                </c:pt>
                <c:pt idx="124">
                  <c:v>3.66176615397988</c:v>
                </c:pt>
                <c:pt idx="125">
                  <c:v>4.9263950139973502</c:v>
                </c:pt>
                <c:pt idx="126">
                  <c:v>1.83948063493992E-2</c:v>
                </c:pt>
                <c:pt idx="127">
                  <c:v>1.83948063493992E-2</c:v>
                </c:pt>
                <c:pt idx="128">
                  <c:v>4.4522424642428096</c:v>
                </c:pt>
                <c:pt idx="129">
                  <c:v>4.9611911441456398</c:v>
                </c:pt>
                <c:pt idx="130">
                  <c:v>1.83948063493992E-2</c:v>
                </c:pt>
                <c:pt idx="131">
                  <c:v>1.83948063493992E-2</c:v>
                </c:pt>
                <c:pt idx="132">
                  <c:v>1.83948063493992E-2</c:v>
                </c:pt>
                <c:pt idx="133">
                  <c:v>1.83948063493992E-2</c:v>
                </c:pt>
                <c:pt idx="134">
                  <c:v>5.0419679512643798</c:v>
                </c:pt>
                <c:pt idx="135">
                  <c:v>4.3701881265248304</c:v>
                </c:pt>
                <c:pt idx="136">
                  <c:v>1.83948063493992E-2</c:v>
                </c:pt>
                <c:pt idx="137">
                  <c:v>4.5601702916892197</c:v>
                </c:pt>
                <c:pt idx="138">
                  <c:v>4.4044557058271003</c:v>
                </c:pt>
                <c:pt idx="139">
                  <c:v>1.83948063493992E-2</c:v>
                </c:pt>
                <c:pt idx="140">
                  <c:v>4.1056461051313198</c:v>
                </c:pt>
                <c:pt idx="141">
                  <c:v>4.64381028194523</c:v>
                </c:pt>
                <c:pt idx="142">
                  <c:v>4.2654599305064602</c:v>
                </c:pt>
                <c:pt idx="143">
                  <c:v>3.0128440375188301</c:v>
                </c:pt>
                <c:pt idx="144">
                  <c:v>3.22056553598761</c:v>
                </c:pt>
                <c:pt idx="145">
                  <c:v>1.83948063493992E-2</c:v>
                </c:pt>
                <c:pt idx="146">
                  <c:v>1.83948063493992E-2</c:v>
                </c:pt>
                <c:pt idx="147">
                  <c:v>1.83948063493992E-2</c:v>
                </c:pt>
                <c:pt idx="148">
                  <c:v>5.0419679512643798</c:v>
                </c:pt>
                <c:pt idx="149">
                  <c:v>4.2171446212447403</c:v>
                </c:pt>
                <c:pt idx="150">
                  <c:v>3.03253869329839</c:v>
                </c:pt>
                <c:pt idx="151">
                  <c:v>1.83948063493992E-2</c:v>
                </c:pt>
                <c:pt idx="152">
                  <c:v>1.83948063493992E-2</c:v>
                </c:pt>
                <c:pt idx="153">
                  <c:v>1.83948063493992E-2</c:v>
                </c:pt>
                <c:pt idx="154">
                  <c:v>4.4034780445895096</c:v>
                </c:pt>
                <c:pt idx="155">
                  <c:v>3.6156728149086201</c:v>
                </c:pt>
                <c:pt idx="156">
                  <c:v>1.83948063493992E-2</c:v>
                </c:pt>
                <c:pt idx="157">
                  <c:v>1.02310943533239</c:v>
                </c:pt>
                <c:pt idx="158">
                  <c:v>2.75232517246664</c:v>
                </c:pt>
                <c:pt idx="159">
                  <c:v>4.5330558502906602</c:v>
                </c:pt>
                <c:pt idx="160">
                  <c:v>1.83948063493992E-2</c:v>
                </c:pt>
                <c:pt idx="161">
                  <c:v>1.83948063493992E-2</c:v>
                </c:pt>
                <c:pt idx="162">
                  <c:v>3.42643180888959</c:v>
                </c:pt>
                <c:pt idx="163">
                  <c:v>3.7331615704082299</c:v>
                </c:pt>
                <c:pt idx="164">
                  <c:v>1.83948063493992E-2</c:v>
                </c:pt>
                <c:pt idx="165">
                  <c:v>1.83948063493992E-2</c:v>
                </c:pt>
                <c:pt idx="166">
                  <c:v>1.83948063493992E-2</c:v>
                </c:pt>
                <c:pt idx="167">
                  <c:v>5.0419679512643798</c:v>
                </c:pt>
                <c:pt idx="168">
                  <c:v>1.83948063493992E-2</c:v>
                </c:pt>
                <c:pt idx="169">
                  <c:v>1.83948063493992E-2</c:v>
                </c:pt>
                <c:pt idx="170">
                  <c:v>1.83948063493992E-2</c:v>
                </c:pt>
                <c:pt idx="171">
                  <c:v>1.02310943533239</c:v>
                </c:pt>
                <c:pt idx="172">
                  <c:v>3.0786320323696499</c:v>
                </c:pt>
                <c:pt idx="173">
                  <c:v>2.7397378677519999</c:v>
                </c:pt>
                <c:pt idx="174">
                  <c:v>1.83948063493992E-2</c:v>
                </c:pt>
                <c:pt idx="175">
                  <c:v>3.3127142478991898</c:v>
                </c:pt>
                <c:pt idx="176">
                  <c:v>4.3921047524948396</c:v>
                </c:pt>
                <c:pt idx="177">
                  <c:v>2.4227821022064902</c:v>
                </c:pt>
                <c:pt idx="178">
                  <c:v>4.3385931658162402</c:v>
                </c:pt>
                <c:pt idx="179">
                  <c:v>1.83948063493992E-2</c:v>
                </c:pt>
                <c:pt idx="180">
                  <c:v>4.5176940108028596</c:v>
                </c:pt>
                <c:pt idx="181">
                  <c:v>1.83948063493992E-2</c:v>
                </c:pt>
                <c:pt idx="182">
                  <c:v>3.8756997080439</c:v>
                </c:pt>
                <c:pt idx="183">
                  <c:v>1.83948063493992E-2</c:v>
                </c:pt>
                <c:pt idx="184">
                  <c:v>1.83948063493992E-2</c:v>
                </c:pt>
                <c:pt idx="185">
                  <c:v>4.5917667904094603</c:v>
                </c:pt>
                <c:pt idx="186">
                  <c:v>4.5610352908260001</c:v>
                </c:pt>
                <c:pt idx="187">
                  <c:v>2.3577908439286199</c:v>
                </c:pt>
                <c:pt idx="188">
                  <c:v>1.83948063493992E-2</c:v>
                </c:pt>
                <c:pt idx="189">
                  <c:v>1.83948063493992E-2</c:v>
                </c:pt>
                <c:pt idx="190">
                  <c:v>1.83948063493992E-2</c:v>
                </c:pt>
                <c:pt idx="191">
                  <c:v>1.83948063493992E-2</c:v>
                </c:pt>
                <c:pt idx="192">
                  <c:v>1.7788993522343699</c:v>
                </c:pt>
                <c:pt idx="193">
                  <c:v>3.8240292437280101</c:v>
                </c:pt>
                <c:pt idx="194">
                  <c:v>3.8447444222704799</c:v>
                </c:pt>
                <c:pt idx="195">
                  <c:v>1.83948063493992E-2</c:v>
                </c:pt>
                <c:pt idx="196">
                  <c:v>1.83948063493992E-2</c:v>
                </c:pt>
                <c:pt idx="197">
                  <c:v>1.83948063493992E-2</c:v>
                </c:pt>
                <c:pt idx="198">
                  <c:v>1.83948063493992E-2</c:v>
                </c:pt>
                <c:pt idx="199">
                  <c:v>1.83948063493992E-2</c:v>
                </c:pt>
                <c:pt idx="200">
                  <c:v>3.1079684439586601</c:v>
                </c:pt>
                <c:pt idx="201">
                  <c:v>4.4845167548389799</c:v>
                </c:pt>
                <c:pt idx="202">
                  <c:v>1.83948063493992E-2</c:v>
                </c:pt>
                <c:pt idx="203">
                  <c:v>1.83948063493992E-2</c:v>
                </c:pt>
                <c:pt idx="204">
                  <c:v>3.5166027226009802</c:v>
                </c:pt>
                <c:pt idx="205">
                  <c:v>3.1467912384408399</c:v>
                </c:pt>
                <c:pt idx="206">
                  <c:v>1.83948063493992E-2</c:v>
                </c:pt>
                <c:pt idx="207">
                  <c:v>4.4973581420764797</c:v>
                </c:pt>
                <c:pt idx="208">
                  <c:v>1.83948063493992E-2</c:v>
                </c:pt>
                <c:pt idx="209">
                  <c:v>1.83948063493992E-2</c:v>
                </c:pt>
                <c:pt idx="210">
                  <c:v>1.83948063493992E-2</c:v>
                </c:pt>
                <c:pt idx="211">
                  <c:v>2.20707415033193</c:v>
                </c:pt>
                <c:pt idx="212">
                  <c:v>4.7188607227894197</c:v>
                </c:pt>
                <c:pt idx="213">
                  <c:v>1.83948063493992E-2</c:v>
                </c:pt>
                <c:pt idx="214">
                  <c:v>4.4162448866669699</c:v>
                </c:pt>
                <c:pt idx="215">
                  <c:v>1.83948063493992E-2</c:v>
                </c:pt>
                <c:pt idx="216">
                  <c:v>5.0419679512643798</c:v>
                </c:pt>
                <c:pt idx="217">
                  <c:v>1.83948063493992E-2</c:v>
                </c:pt>
                <c:pt idx="218">
                  <c:v>3.5447235835583699</c:v>
                </c:pt>
                <c:pt idx="219">
                  <c:v>4.2992783994171599</c:v>
                </c:pt>
                <c:pt idx="220">
                  <c:v>3.65943152168862</c:v>
                </c:pt>
                <c:pt idx="221">
                  <c:v>4.3743654191904602</c:v>
                </c:pt>
                <c:pt idx="222">
                  <c:v>1.83948063493992E-2</c:v>
                </c:pt>
                <c:pt idx="223">
                  <c:v>4.8766861547528402</c:v>
                </c:pt>
                <c:pt idx="224">
                  <c:v>1.83948063493992E-2</c:v>
                </c:pt>
                <c:pt idx="225">
                  <c:v>1.83948063493992E-2</c:v>
                </c:pt>
                <c:pt idx="226">
                  <c:v>3.501718751826</c:v>
                </c:pt>
                <c:pt idx="227">
                  <c:v>1.83948063493992E-2</c:v>
                </c:pt>
                <c:pt idx="228">
                  <c:v>3.75952995736704</c:v>
                </c:pt>
                <c:pt idx="229">
                  <c:v>3.93628988746618</c:v>
                </c:pt>
                <c:pt idx="230">
                  <c:v>1.46238641448422</c:v>
                </c:pt>
                <c:pt idx="231">
                  <c:v>1.83948063493992E-2</c:v>
                </c:pt>
                <c:pt idx="232">
                  <c:v>4.5744433458502796</c:v>
                </c:pt>
                <c:pt idx="233">
                  <c:v>4.1296637866138601</c:v>
                </c:pt>
                <c:pt idx="234">
                  <c:v>2.8446990578700202</c:v>
                </c:pt>
                <c:pt idx="235">
                  <c:v>2.8315957675017902</c:v>
                </c:pt>
                <c:pt idx="236">
                  <c:v>4.6400820996711802</c:v>
                </c:pt>
                <c:pt idx="237">
                  <c:v>4.2912174008513402</c:v>
                </c:pt>
                <c:pt idx="238">
                  <c:v>3.37420739268918</c:v>
                </c:pt>
                <c:pt idx="239">
                  <c:v>4.7353557471409404</c:v>
                </c:pt>
                <c:pt idx="240">
                  <c:v>2.0278240643153902</c:v>
                </c:pt>
                <c:pt idx="241">
                  <c:v>1.83948063493992E-2</c:v>
                </c:pt>
                <c:pt idx="242">
                  <c:v>1.83948063493992E-2</c:v>
                </c:pt>
                <c:pt idx="243">
                  <c:v>1.83948063493992E-2</c:v>
                </c:pt>
                <c:pt idx="244">
                  <c:v>1.83948063493992E-2</c:v>
                </c:pt>
                <c:pt idx="245">
                  <c:v>1.83948063493992E-2</c:v>
                </c:pt>
                <c:pt idx="246">
                  <c:v>1.83948063493992E-2</c:v>
                </c:pt>
                <c:pt idx="247">
                  <c:v>1.83948063493992E-2</c:v>
                </c:pt>
                <c:pt idx="248">
                  <c:v>1.83948063493992E-2</c:v>
                </c:pt>
                <c:pt idx="249">
                  <c:v>3.55203224508822</c:v>
                </c:pt>
                <c:pt idx="250">
                  <c:v>2.17100202759605</c:v>
                </c:pt>
                <c:pt idx="251">
                  <c:v>4.3176160841430402</c:v>
                </c:pt>
                <c:pt idx="252">
                  <c:v>4.8272425559218002</c:v>
                </c:pt>
                <c:pt idx="253">
                  <c:v>1.83948063493992E-2</c:v>
                </c:pt>
                <c:pt idx="254">
                  <c:v>4.3771920233986199</c:v>
                </c:pt>
                <c:pt idx="255">
                  <c:v>1.83948063493992E-2</c:v>
                </c:pt>
                <c:pt idx="256">
                  <c:v>3.9179522027403002</c:v>
                </c:pt>
                <c:pt idx="257">
                  <c:v>3.7734982468720402</c:v>
                </c:pt>
                <c:pt idx="258">
                  <c:v>1.83948063493992E-2</c:v>
                </c:pt>
                <c:pt idx="259">
                  <c:v>1.02310943533239</c:v>
                </c:pt>
                <c:pt idx="260">
                  <c:v>4.9263950139973502</c:v>
                </c:pt>
                <c:pt idx="261">
                  <c:v>1.83948063493992E-2</c:v>
                </c:pt>
                <c:pt idx="262">
                  <c:v>1.83948063493992E-2</c:v>
                </c:pt>
                <c:pt idx="263">
                  <c:v>1.83948063493992E-2</c:v>
                </c:pt>
                <c:pt idx="264">
                  <c:v>3.8612394466220001</c:v>
                </c:pt>
                <c:pt idx="265">
                  <c:v>3.6189090252657801</c:v>
                </c:pt>
                <c:pt idx="266">
                  <c:v>1.83948063493992E-2</c:v>
                </c:pt>
                <c:pt idx="267">
                  <c:v>1.83948063493992E-2</c:v>
                </c:pt>
                <c:pt idx="268">
                  <c:v>4.7611132174858204</c:v>
                </c:pt>
                <c:pt idx="269">
                  <c:v>1.83948063493992E-2</c:v>
                </c:pt>
                <c:pt idx="270">
                  <c:v>1.83948063493992E-2</c:v>
                </c:pt>
                <c:pt idx="271">
                  <c:v>4.2631252982151899</c:v>
                </c:pt>
                <c:pt idx="272">
                  <c:v>1.83948063493992E-2</c:v>
                </c:pt>
                <c:pt idx="273">
                  <c:v>4.6567248270409598</c:v>
                </c:pt>
                <c:pt idx="274">
                  <c:v>1.83948063493992E-2</c:v>
                </c:pt>
                <c:pt idx="275">
                  <c:v>1.83948063493992E-2</c:v>
                </c:pt>
                <c:pt idx="276">
                  <c:v>4.6400820996711802</c:v>
                </c:pt>
                <c:pt idx="277">
                  <c:v>1.83948063493992E-2</c:v>
                </c:pt>
                <c:pt idx="278">
                  <c:v>1.83948063493992E-2</c:v>
                </c:pt>
                <c:pt idx="279">
                  <c:v>1.83948063493992E-2</c:v>
                </c:pt>
                <c:pt idx="280">
                  <c:v>1.83948063493992E-2</c:v>
                </c:pt>
                <c:pt idx="281">
                  <c:v>4.6281802567305004</c:v>
                </c:pt>
                <c:pt idx="282">
                  <c:v>1.83948063493992E-2</c:v>
                </c:pt>
                <c:pt idx="283">
                  <c:v>1.83948063493992E-2</c:v>
                </c:pt>
                <c:pt idx="284">
                  <c:v>1.83948063493992E-2</c:v>
                </c:pt>
                <c:pt idx="285">
                  <c:v>1.83948063493992E-2</c:v>
                </c:pt>
                <c:pt idx="286">
                  <c:v>4.9207116599579503</c:v>
                </c:pt>
                <c:pt idx="287">
                  <c:v>5.0419679512643798</c:v>
                </c:pt>
                <c:pt idx="288">
                  <c:v>3.3839238443685198</c:v>
                </c:pt>
                <c:pt idx="289">
                  <c:v>4.3568927336013497</c:v>
                </c:pt>
                <c:pt idx="290">
                  <c:v>3.6113399986168599</c:v>
                </c:pt>
                <c:pt idx="291">
                  <c:v>4.23013524951216</c:v>
                </c:pt>
                <c:pt idx="292">
                  <c:v>4.8673110466586698</c:v>
                </c:pt>
                <c:pt idx="293">
                  <c:v>1.83948063493992E-2</c:v>
                </c:pt>
                <c:pt idx="294">
                  <c:v>1.83948063493992E-2</c:v>
                </c:pt>
                <c:pt idx="295">
                  <c:v>4.03725332228138</c:v>
                </c:pt>
                <c:pt idx="296">
                  <c:v>1.83948063493992E-2</c:v>
                </c:pt>
                <c:pt idx="297">
                  <c:v>3.03253869329839</c:v>
                </c:pt>
                <c:pt idx="298">
                  <c:v>3.43566257124824</c:v>
                </c:pt>
                <c:pt idx="299">
                  <c:v>3.6461361287651499</c:v>
                </c:pt>
                <c:pt idx="300">
                  <c:v>3.66263115311666</c:v>
                </c:pt>
                <c:pt idx="301">
                  <c:v>1.83948063493992E-2</c:v>
                </c:pt>
                <c:pt idx="302">
                  <c:v>1.83948063493992E-2</c:v>
                </c:pt>
                <c:pt idx="303">
                  <c:v>4.0842116604894203</c:v>
                </c:pt>
                <c:pt idx="304">
                  <c:v>1.83948063493992E-2</c:v>
                </c:pt>
                <c:pt idx="305">
                  <c:v>3.63536747068818</c:v>
                </c:pt>
                <c:pt idx="306">
                  <c:v>4.2498299052917199</c:v>
                </c:pt>
                <c:pt idx="307">
                  <c:v>1.83948063493992E-2</c:v>
                </c:pt>
                <c:pt idx="308">
                  <c:v>1.83948063493992E-2</c:v>
                </c:pt>
                <c:pt idx="309">
                  <c:v>1.83948063493992E-2</c:v>
                </c:pt>
                <c:pt idx="310">
                  <c:v>1.83948063493992E-2</c:v>
                </c:pt>
                <c:pt idx="311">
                  <c:v>1.83948063493992E-2</c:v>
                </c:pt>
                <c:pt idx="312">
                  <c:v>1.83948063493992E-2</c:v>
                </c:pt>
                <c:pt idx="313">
                  <c:v>1.83948063493992E-2</c:v>
                </c:pt>
                <c:pt idx="314">
                  <c:v>4.3386677109762797</c:v>
                </c:pt>
                <c:pt idx="315">
                  <c:v>1.83948063493992E-2</c:v>
                </c:pt>
                <c:pt idx="316">
                  <c:v>4.21364022516065</c:v>
                </c:pt>
                <c:pt idx="317">
                  <c:v>1.83948063493992E-2</c:v>
                </c:pt>
                <c:pt idx="318">
                  <c:v>1.02310943533239</c:v>
                </c:pt>
                <c:pt idx="319">
                  <c:v>1.83948063493992E-2</c:v>
                </c:pt>
                <c:pt idx="320">
                  <c:v>1.83948063493992E-2</c:v>
                </c:pt>
                <c:pt idx="321">
                  <c:v>4.7284279334388399</c:v>
                </c:pt>
                <c:pt idx="322">
                  <c:v>1.83948063493992E-2</c:v>
                </c:pt>
                <c:pt idx="323">
                  <c:v>1.83948063493992E-2</c:v>
                </c:pt>
                <c:pt idx="324">
                  <c:v>1.83948063493992E-2</c:v>
                </c:pt>
                <c:pt idx="325">
                  <c:v>1.83948063493992E-2</c:v>
                </c:pt>
                <c:pt idx="326">
                  <c:v>4.8213303696882202</c:v>
                </c:pt>
                <c:pt idx="327">
                  <c:v>3.63536747068818</c:v>
                </c:pt>
                <c:pt idx="328">
                  <c:v>1.83948063493992E-2</c:v>
                </c:pt>
                <c:pt idx="329">
                  <c:v>1.83948063493992E-2</c:v>
                </c:pt>
                <c:pt idx="330">
                  <c:v>1.83948063493992E-2</c:v>
                </c:pt>
                <c:pt idx="331">
                  <c:v>4.7677045828971503</c:v>
                </c:pt>
                <c:pt idx="332">
                  <c:v>1.83948063493992E-2</c:v>
                </c:pt>
                <c:pt idx="333">
                  <c:v>3.4563411708616001</c:v>
                </c:pt>
                <c:pt idx="334">
                  <c:v>4.4982231412132601</c:v>
                </c:pt>
                <c:pt idx="335">
                  <c:v>1.83948063493992E-2</c:v>
                </c:pt>
                <c:pt idx="336">
                  <c:v>4.4560072254459699</c:v>
                </c:pt>
                <c:pt idx="337">
                  <c:v>1.83948063493992E-2</c:v>
                </c:pt>
                <c:pt idx="338">
                  <c:v>1.83948063493992E-2</c:v>
                </c:pt>
                <c:pt idx="339">
                  <c:v>1.83948063493992E-2</c:v>
                </c:pt>
                <c:pt idx="340">
                  <c:v>4.4640682240117897</c:v>
                </c:pt>
                <c:pt idx="341">
                  <c:v>4.0705798192751796</c:v>
                </c:pt>
                <c:pt idx="342">
                  <c:v>4.8636194433137199</c:v>
                </c:pt>
                <c:pt idx="343">
                  <c:v>1.83948063493992E-2</c:v>
                </c:pt>
                <c:pt idx="344">
                  <c:v>2.9911511977387701</c:v>
                </c:pt>
                <c:pt idx="345">
                  <c:v>3.53723064008115</c:v>
                </c:pt>
                <c:pt idx="346">
                  <c:v>3.0232762473050201</c:v>
                </c:pt>
                <c:pt idx="347">
                  <c:v>4.6869277757784102</c:v>
                </c:pt>
                <c:pt idx="348">
                  <c:v>1.83948063493992E-2</c:v>
                </c:pt>
                <c:pt idx="349">
                  <c:v>1.83948063493992E-2</c:v>
                </c:pt>
                <c:pt idx="350">
                  <c:v>1.83948063493992E-2</c:v>
                </c:pt>
                <c:pt idx="351">
                  <c:v>3.06450821923851</c:v>
                </c:pt>
                <c:pt idx="352">
                  <c:v>1.83948063493992E-2</c:v>
                </c:pt>
                <c:pt idx="353">
                  <c:v>1.83948063493992E-2</c:v>
                </c:pt>
                <c:pt idx="354">
                  <c:v>3.6893662846991302</c:v>
                </c:pt>
                <c:pt idx="355">
                  <c:v>1.83948063493992E-2</c:v>
                </c:pt>
                <c:pt idx="356">
                  <c:v>3.1752626508930799</c:v>
                </c:pt>
                <c:pt idx="357">
                  <c:v>3.44274590857647</c:v>
                </c:pt>
                <c:pt idx="358">
                  <c:v>1.83948063493992E-2</c:v>
                </c:pt>
                <c:pt idx="359">
                  <c:v>1.83948063493992E-2</c:v>
                </c:pt>
                <c:pt idx="360">
                  <c:v>1.83948063493992E-2</c:v>
                </c:pt>
                <c:pt idx="361">
                  <c:v>1.83948063493992E-2</c:v>
                </c:pt>
                <c:pt idx="362">
                  <c:v>4.03725332228138</c:v>
                </c:pt>
                <c:pt idx="363">
                  <c:v>3.5766565305693798</c:v>
                </c:pt>
                <c:pt idx="364">
                  <c:v>1.83948063493992E-2</c:v>
                </c:pt>
                <c:pt idx="365">
                  <c:v>1.83948063493992E-2</c:v>
                </c:pt>
                <c:pt idx="366">
                  <c:v>3.2966302169984898</c:v>
                </c:pt>
                <c:pt idx="367">
                  <c:v>3.7289111198843798</c:v>
                </c:pt>
                <c:pt idx="368">
                  <c:v>4.84102502546778</c:v>
                </c:pt>
                <c:pt idx="369">
                  <c:v>1.83948063493992E-2</c:v>
                </c:pt>
                <c:pt idx="370">
                  <c:v>1.83948063493992E-2</c:v>
                </c:pt>
                <c:pt idx="371">
                  <c:v>1.83948063493992E-2</c:v>
                </c:pt>
                <c:pt idx="372">
                  <c:v>4.4443735682322298</c:v>
                </c:pt>
                <c:pt idx="373">
                  <c:v>2.0278240643153902</c:v>
                </c:pt>
                <c:pt idx="374">
                  <c:v>5.0419679512643798</c:v>
                </c:pt>
                <c:pt idx="375">
                  <c:v>3.7741760387479699</c:v>
                </c:pt>
                <c:pt idx="376">
                  <c:v>1.83948063493992E-2</c:v>
                </c:pt>
                <c:pt idx="377">
                  <c:v>2.7928032693525102</c:v>
                </c:pt>
                <c:pt idx="378">
                  <c:v>1.83948063493992E-2</c:v>
                </c:pt>
                <c:pt idx="379">
                  <c:v>1.83948063493992E-2</c:v>
                </c:pt>
                <c:pt idx="380">
                  <c:v>3.4541192006711401</c:v>
                </c:pt>
                <c:pt idx="381">
                  <c:v>4.2775855596371004</c:v>
                </c:pt>
                <c:pt idx="382">
                  <c:v>3.0719280048575102</c:v>
                </c:pt>
                <c:pt idx="383">
                  <c:v>1.83948063493992E-2</c:v>
                </c:pt>
                <c:pt idx="384">
                  <c:v>1.83948063493992E-2</c:v>
                </c:pt>
                <c:pt idx="385">
                  <c:v>4.2743859282090604</c:v>
                </c:pt>
                <c:pt idx="386">
                  <c:v>3.92555780831833</c:v>
                </c:pt>
                <c:pt idx="387">
                  <c:v>1.83948063493992E-2</c:v>
                </c:pt>
                <c:pt idx="388">
                  <c:v>1.83948063493992E-2</c:v>
                </c:pt>
                <c:pt idx="389">
                  <c:v>5.0419679512643798</c:v>
                </c:pt>
                <c:pt idx="390">
                  <c:v>4.76024821834904</c:v>
                </c:pt>
                <c:pt idx="391">
                  <c:v>4.2341998800769796</c:v>
                </c:pt>
                <c:pt idx="392">
                  <c:v>4.5781349491952197</c:v>
                </c:pt>
                <c:pt idx="393">
                  <c:v>2.3489331087898502</c:v>
                </c:pt>
                <c:pt idx="394">
                  <c:v>1.83948063493992E-2</c:v>
                </c:pt>
                <c:pt idx="395">
                  <c:v>4.0355599029369298</c:v>
                </c:pt>
                <c:pt idx="396">
                  <c:v>4.0569479780609399</c:v>
                </c:pt>
                <c:pt idx="397">
                  <c:v>1.83948063493992E-2</c:v>
                </c:pt>
                <c:pt idx="398">
                  <c:v>4.4724656708683801</c:v>
                </c:pt>
                <c:pt idx="399">
                  <c:v>1.83948063493992E-2</c:v>
                </c:pt>
                <c:pt idx="400">
                  <c:v>1.83948063493992E-2</c:v>
                </c:pt>
                <c:pt idx="401">
                  <c:v>4.35749736761906</c:v>
                </c:pt>
                <c:pt idx="402">
                  <c:v>1.83948063493992E-2</c:v>
                </c:pt>
                <c:pt idx="403">
                  <c:v>1.83948063493992E-2</c:v>
                </c:pt>
                <c:pt idx="404">
                  <c:v>1.83948063493992E-2</c:v>
                </c:pt>
                <c:pt idx="405">
                  <c:v>1.83948063493992E-2</c:v>
                </c:pt>
                <c:pt idx="406">
                  <c:v>1.83948063493992E-2</c:v>
                </c:pt>
                <c:pt idx="407">
                  <c:v>3.76359458793186</c:v>
                </c:pt>
                <c:pt idx="408">
                  <c:v>3.0285423252973902</c:v>
                </c:pt>
                <c:pt idx="409">
                  <c:v>3.4196595188136301</c:v>
                </c:pt>
                <c:pt idx="410">
                  <c:v>1.83948063493992E-2</c:v>
                </c:pt>
                <c:pt idx="411">
                  <c:v>4.1602826240965198</c:v>
                </c:pt>
                <c:pt idx="412">
                  <c:v>2.6898461138619401</c:v>
                </c:pt>
                <c:pt idx="413">
                  <c:v>1.6583997105792101</c:v>
                </c:pt>
                <c:pt idx="414">
                  <c:v>4.1860400944413998</c:v>
                </c:pt>
                <c:pt idx="415">
                  <c:v>1.83948063493992E-2</c:v>
                </c:pt>
                <c:pt idx="416">
                  <c:v>1.83948063493992E-2</c:v>
                </c:pt>
                <c:pt idx="417">
                  <c:v>1.83948063493992E-2</c:v>
                </c:pt>
                <c:pt idx="418">
                  <c:v>4.5995596032483403</c:v>
                </c:pt>
                <c:pt idx="419">
                  <c:v>1.83948063493992E-2</c:v>
                </c:pt>
                <c:pt idx="420">
                  <c:v>4.35161883500112</c:v>
                </c:pt>
                <c:pt idx="421">
                  <c:v>3.9428446739484002</c:v>
                </c:pt>
                <c:pt idx="422">
                  <c:v>1.83948063493992E-2</c:v>
                </c:pt>
                <c:pt idx="423">
                  <c:v>1.83948063493992E-2</c:v>
                </c:pt>
                <c:pt idx="424">
                  <c:v>4.1293273383230904</c:v>
                </c:pt>
                <c:pt idx="425">
                  <c:v>3.85536888532175</c:v>
                </c:pt>
                <c:pt idx="426">
                  <c:v>1.83948063493992E-2</c:v>
                </c:pt>
                <c:pt idx="427">
                  <c:v>1.83948063493992E-2</c:v>
                </c:pt>
                <c:pt idx="428">
                  <c:v>1.83948063493992E-2</c:v>
                </c:pt>
                <c:pt idx="429">
                  <c:v>1.83948063493992E-2</c:v>
                </c:pt>
                <c:pt idx="430">
                  <c:v>1.83948063493992E-2</c:v>
                </c:pt>
                <c:pt idx="431">
                  <c:v>1.83948063493992E-2</c:v>
                </c:pt>
                <c:pt idx="432">
                  <c:v>4.6400820996711802</c:v>
                </c:pt>
                <c:pt idx="433">
                  <c:v>4.5610352908260001</c:v>
                </c:pt>
                <c:pt idx="434">
                  <c:v>3.6823258088962199</c:v>
                </c:pt>
                <c:pt idx="435">
                  <c:v>1.83948063493992E-2</c:v>
                </c:pt>
                <c:pt idx="436">
                  <c:v>4.1921029090067199</c:v>
                </c:pt>
                <c:pt idx="437">
                  <c:v>1.83948063493992E-2</c:v>
                </c:pt>
                <c:pt idx="438">
                  <c:v>3.7563985885028202</c:v>
                </c:pt>
                <c:pt idx="439">
                  <c:v>1.83948063493992E-2</c:v>
                </c:pt>
                <c:pt idx="440">
                  <c:v>4.3975644710541104</c:v>
                </c:pt>
                <c:pt idx="441">
                  <c:v>4.9414964883660799</c:v>
                </c:pt>
                <c:pt idx="442">
                  <c:v>3.78163379059791</c:v>
                </c:pt>
                <c:pt idx="443">
                  <c:v>3.60516452195073</c:v>
                </c:pt>
                <c:pt idx="444">
                  <c:v>3.9165952316866202</c:v>
                </c:pt>
                <c:pt idx="445">
                  <c:v>1.83948063493992E-2</c:v>
                </c:pt>
                <c:pt idx="446">
                  <c:v>4.8418900246045604</c:v>
                </c:pt>
                <c:pt idx="447">
                  <c:v>3.9761711709421999</c:v>
                </c:pt>
                <c:pt idx="448">
                  <c:v>1.83948063493992E-2</c:v>
                </c:pt>
                <c:pt idx="449">
                  <c:v>1.83948063493992E-2</c:v>
                </c:pt>
                <c:pt idx="450">
                  <c:v>4.5535789262778898</c:v>
                </c:pt>
                <c:pt idx="451">
                  <c:v>1.83948063493992E-2</c:v>
                </c:pt>
                <c:pt idx="452">
                  <c:v>5.0419679512643798</c:v>
                </c:pt>
                <c:pt idx="453">
                  <c:v>2.87012007992413</c:v>
                </c:pt>
                <c:pt idx="454">
                  <c:v>4.2419244303520296</c:v>
                </c:pt>
                <c:pt idx="455">
                  <c:v>1.83948063493992E-2</c:v>
                </c:pt>
                <c:pt idx="456">
                  <c:v>1.83948063493992E-2</c:v>
                </c:pt>
                <c:pt idx="457">
                  <c:v>4.05514189661569</c:v>
                </c:pt>
                <c:pt idx="458">
                  <c:v>1.02310943533239</c:v>
                </c:pt>
                <c:pt idx="459">
                  <c:v>1.83948063493992E-2</c:v>
                </c:pt>
                <c:pt idx="460">
                  <c:v>4.1875463065250003</c:v>
                </c:pt>
                <c:pt idx="461">
                  <c:v>1.83948063493992E-2</c:v>
                </c:pt>
                <c:pt idx="462">
                  <c:v>3.1052545018513098</c:v>
                </c:pt>
                <c:pt idx="463">
                  <c:v>1.83948063493992E-2</c:v>
                </c:pt>
                <c:pt idx="464">
                  <c:v>3.32638405534437</c:v>
                </c:pt>
                <c:pt idx="465">
                  <c:v>1.83948063493992E-2</c:v>
                </c:pt>
                <c:pt idx="466">
                  <c:v>3.6641056815655402</c:v>
                </c:pt>
                <c:pt idx="467">
                  <c:v>1.83948063493992E-2</c:v>
                </c:pt>
                <c:pt idx="468">
                  <c:v>4.7903750839147898</c:v>
                </c:pt>
                <c:pt idx="469">
                  <c:v>1.83948063493992E-2</c:v>
                </c:pt>
                <c:pt idx="470">
                  <c:v>3.1185498947747798</c:v>
                </c:pt>
                <c:pt idx="471">
                  <c:v>2.91252181565044</c:v>
                </c:pt>
                <c:pt idx="472">
                  <c:v>4.2715227450717803</c:v>
                </c:pt>
                <c:pt idx="473">
                  <c:v>4.1730860451030898</c:v>
                </c:pt>
                <c:pt idx="474">
                  <c:v>1.83948063493992E-2</c:v>
                </c:pt>
                <c:pt idx="475">
                  <c:v>1.83948063493992E-2</c:v>
                </c:pt>
                <c:pt idx="476">
                  <c:v>1.83948063493992E-2</c:v>
                </c:pt>
                <c:pt idx="477">
                  <c:v>1.83948063493992E-2</c:v>
                </c:pt>
                <c:pt idx="478">
                  <c:v>1.83948063493992E-2</c:v>
                </c:pt>
                <c:pt idx="479">
                  <c:v>1.83948063493992E-2</c:v>
                </c:pt>
                <c:pt idx="480">
                  <c:v>3.0704217927739101</c:v>
                </c:pt>
                <c:pt idx="481">
                  <c:v>4.6922382533077602</c:v>
                </c:pt>
                <c:pt idx="482">
                  <c:v>3.2917005872968899</c:v>
                </c:pt>
                <c:pt idx="483">
                  <c:v>3.9761711709421999</c:v>
                </c:pt>
                <c:pt idx="484">
                  <c:v>4.03725332228138</c:v>
                </c:pt>
                <c:pt idx="485">
                  <c:v>1.83948063493992E-2</c:v>
                </c:pt>
                <c:pt idx="486">
                  <c:v>4.6756305668554399</c:v>
                </c:pt>
                <c:pt idx="487">
                  <c:v>1.83948063493992E-2</c:v>
                </c:pt>
                <c:pt idx="488">
                  <c:v>1.83948063493992E-2</c:v>
                </c:pt>
                <c:pt idx="489">
                  <c:v>1.83948063493992E-2</c:v>
                </c:pt>
                <c:pt idx="490">
                  <c:v>4.7255647503015599</c:v>
                </c:pt>
                <c:pt idx="491">
                  <c:v>4.4724656708683801</c:v>
                </c:pt>
                <c:pt idx="492">
                  <c:v>1.83948063493992E-2</c:v>
                </c:pt>
                <c:pt idx="493">
                  <c:v>4.5606622636061198</c:v>
                </c:pt>
                <c:pt idx="494">
                  <c:v>4.6152262073921904</c:v>
                </c:pt>
                <c:pt idx="495">
                  <c:v>5.0116538784377704</c:v>
                </c:pt>
                <c:pt idx="496">
                  <c:v>3.2146519624522001</c:v>
                </c:pt>
                <c:pt idx="497">
                  <c:v>4.03725332228138</c:v>
                </c:pt>
                <c:pt idx="498">
                  <c:v>4.6899036210164899</c:v>
                </c:pt>
                <c:pt idx="499">
                  <c:v>2.0278240643153902</c:v>
                </c:pt>
                <c:pt idx="500">
                  <c:v>4.0903110539838501</c:v>
                </c:pt>
                <c:pt idx="501">
                  <c:v>3.0455293215658101</c:v>
                </c:pt>
                <c:pt idx="502">
                  <c:v>1.83948063493992E-2</c:v>
                </c:pt>
                <c:pt idx="503">
                  <c:v>1.83948063493992E-2</c:v>
                </c:pt>
                <c:pt idx="504">
                  <c:v>1.83948063493992E-2</c:v>
                </c:pt>
                <c:pt idx="505">
                  <c:v>3.03253869329839</c:v>
                </c:pt>
                <c:pt idx="506">
                  <c:v>2.6184145504737399</c:v>
                </c:pt>
                <c:pt idx="507">
                  <c:v>3.9945454345971898</c:v>
                </c:pt>
                <c:pt idx="508">
                  <c:v>4.8804143370268998</c:v>
                </c:pt>
                <c:pt idx="509">
                  <c:v>3.9701083563768802</c:v>
                </c:pt>
                <c:pt idx="510">
                  <c:v>1.83948063493992E-2</c:v>
                </c:pt>
                <c:pt idx="511">
                  <c:v>2.0278240643153902</c:v>
                </c:pt>
                <c:pt idx="512">
                  <c:v>4.5471796634218</c:v>
                </c:pt>
                <c:pt idx="513">
                  <c:v>4.1567402617814899</c:v>
                </c:pt>
                <c:pt idx="514">
                  <c:v>3.2182690206370999</c:v>
                </c:pt>
                <c:pt idx="515">
                  <c:v>4.3864910483211004</c:v>
                </c:pt>
                <c:pt idx="516">
                  <c:v>3.8580032362648402</c:v>
                </c:pt>
                <c:pt idx="517">
                  <c:v>4.3563641827553399</c:v>
                </c:pt>
                <c:pt idx="518">
                  <c:v>4.3358045278389996</c:v>
                </c:pt>
                <c:pt idx="519">
                  <c:v>1.83948063493992E-2</c:v>
                </c:pt>
                <c:pt idx="520">
                  <c:v>3.2053529375297298</c:v>
                </c:pt>
                <c:pt idx="521">
                  <c:v>1.83948063493992E-2</c:v>
                </c:pt>
                <c:pt idx="522">
                  <c:v>1.83948063493992E-2</c:v>
                </c:pt>
                <c:pt idx="523">
                  <c:v>4.0842116604894203</c:v>
                </c:pt>
                <c:pt idx="524">
                  <c:v>1.83948063493992E-2</c:v>
                </c:pt>
                <c:pt idx="525">
                  <c:v>3.6756217813840801</c:v>
                </c:pt>
                <c:pt idx="526">
                  <c:v>4.6400820996711802</c:v>
                </c:pt>
                <c:pt idx="527">
                  <c:v>4.3583623667558404</c:v>
                </c:pt>
                <c:pt idx="528">
                  <c:v>1.83948063493992E-2</c:v>
                </c:pt>
                <c:pt idx="529">
                  <c:v>1.83948063493992E-2</c:v>
                </c:pt>
                <c:pt idx="530">
                  <c:v>4.3748573911073603</c:v>
                </c:pt>
                <c:pt idx="531">
                  <c:v>3.03253869329839</c:v>
                </c:pt>
                <c:pt idx="532">
                  <c:v>4.7171307245158598</c:v>
                </c:pt>
                <c:pt idx="533">
                  <c:v>3.7917232694971199</c:v>
                </c:pt>
                <c:pt idx="534">
                  <c:v>1.83948063493992E-2</c:v>
                </c:pt>
                <c:pt idx="535">
                  <c:v>4.0343901391440999</c:v>
                </c:pt>
                <c:pt idx="536">
                  <c:v>1.83948063493992E-2</c:v>
                </c:pt>
                <c:pt idx="537">
                  <c:v>1.83948063493992E-2</c:v>
                </c:pt>
                <c:pt idx="538">
                  <c:v>1.83948063493992E-2</c:v>
                </c:pt>
                <c:pt idx="539">
                  <c:v>4.1837054621501304</c:v>
                </c:pt>
                <c:pt idx="540">
                  <c:v>1.02310943533239</c:v>
                </c:pt>
                <c:pt idx="541">
                  <c:v>1.83948063493992E-2</c:v>
                </c:pt>
                <c:pt idx="542">
                  <c:v>5.0419679512643798</c:v>
                </c:pt>
                <c:pt idx="543">
                  <c:v>1.83948063493992E-2</c:v>
                </c:pt>
                <c:pt idx="544">
                  <c:v>4.1540642859050596</c:v>
                </c:pt>
                <c:pt idx="545">
                  <c:v>3.21329499139852</c:v>
                </c:pt>
                <c:pt idx="546">
                  <c:v>4.1446525988817804</c:v>
                </c:pt>
                <c:pt idx="547">
                  <c:v>1.83948063493992E-2</c:v>
                </c:pt>
                <c:pt idx="548">
                  <c:v>4.1296637866138601</c:v>
                </c:pt>
                <c:pt idx="549">
                  <c:v>4.0311905077160599</c:v>
                </c:pt>
                <c:pt idx="550">
                  <c:v>1.83948063493992E-2</c:v>
                </c:pt>
                <c:pt idx="551">
                  <c:v>1.83948063493992E-2</c:v>
                </c:pt>
                <c:pt idx="552">
                  <c:v>1.83948063493992E-2</c:v>
                </c:pt>
                <c:pt idx="553">
                  <c:v>1.83948063493992E-2</c:v>
                </c:pt>
                <c:pt idx="554">
                  <c:v>2.9251759956271002</c:v>
                </c:pt>
                <c:pt idx="555">
                  <c:v>1.83948063493992E-2</c:v>
                </c:pt>
                <c:pt idx="556">
                  <c:v>2.5932617141465601</c:v>
                </c:pt>
                <c:pt idx="557">
                  <c:v>4.03725332228138</c:v>
                </c:pt>
                <c:pt idx="558">
                  <c:v>1.83948063493992E-2</c:v>
                </c:pt>
                <c:pt idx="559">
                  <c:v>3.5574904256358302</c:v>
                </c:pt>
                <c:pt idx="560">
                  <c:v>3.9678863861864202</c:v>
                </c:pt>
                <c:pt idx="561">
                  <c:v>1.83948063493992E-2</c:v>
                </c:pt>
                <c:pt idx="562">
                  <c:v>4.3994816765885201</c:v>
                </c:pt>
                <c:pt idx="563">
                  <c:v>4.3719942079700802</c:v>
                </c:pt>
                <c:pt idx="564">
                  <c:v>4.03725332228138</c:v>
                </c:pt>
                <c:pt idx="565">
                  <c:v>4.5357697923980203</c:v>
                </c:pt>
                <c:pt idx="566">
                  <c:v>1.83948063493992E-2</c:v>
                </c:pt>
                <c:pt idx="567">
                  <c:v>1.83948063493992E-2</c:v>
                </c:pt>
                <c:pt idx="568">
                  <c:v>1.83948063493992E-2</c:v>
                </c:pt>
                <c:pt idx="569">
                  <c:v>3.2137869633154201</c:v>
                </c:pt>
                <c:pt idx="570">
                  <c:v>4.4597782692453496</c:v>
                </c:pt>
                <c:pt idx="571">
                  <c:v>1.83948063493992E-2</c:v>
                </c:pt>
                <c:pt idx="572">
                  <c:v>1.83948063493992E-2</c:v>
                </c:pt>
                <c:pt idx="573">
                  <c:v>3.93071904481776</c:v>
                </c:pt>
                <c:pt idx="574">
                  <c:v>3.63536747068818</c:v>
                </c:pt>
                <c:pt idx="575">
                  <c:v>4.4588338296541403</c:v>
                </c:pt>
                <c:pt idx="576">
                  <c:v>2.63065284170519</c:v>
                </c:pt>
                <c:pt idx="577">
                  <c:v>4.4290117287444302</c:v>
                </c:pt>
                <c:pt idx="578">
                  <c:v>1.83948063493992E-2</c:v>
                </c:pt>
                <c:pt idx="579">
                  <c:v>3.6851889920334999</c:v>
                </c:pt>
                <c:pt idx="580">
                  <c:v>3.99906545814981</c:v>
                </c:pt>
                <c:pt idx="581">
                  <c:v>3.43842091289258</c:v>
                </c:pt>
                <c:pt idx="582">
                  <c:v>1.83948063493992E-2</c:v>
                </c:pt>
                <c:pt idx="583">
                  <c:v>3.1656954402436699</c:v>
                </c:pt>
                <c:pt idx="584">
                  <c:v>4.82807097612947</c:v>
                </c:pt>
                <c:pt idx="585">
                  <c:v>1.83948063493992E-2</c:v>
                </c:pt>
                <c:pt idx="586">
                  <c:v>1.83948063493992E-2</c:v>
                </c:pt>
                <c:pt idx="587">
                  <c:v>3.3339530819932799</c:v>
                </c:pt>
                <c:pt idx="588">
                  <c:v>1.83948063493992E-2</c:v>
                </c:pt>
                <c:pt idx="589">
                  <c:v>1.83948063493992E-2</c:v>
                </c:pt>
                <c:pt idx="590">
                  <c:v>1.83948063493992E-2</c:v>
                </c:pt>
                <c:pt idx="591">
                  <c:v>4.6869277757784102</c:v>
                </c:pt>
                <c:pt idx="592">
                  <c:v>3.39503523333246</c:v>
                </c:pt>
                <c:pt idx="593">
                  <c:v>1.62593821272219</c:v>
                </c:pt>
                <c:pt idx="594">
                  <c:v>2.8542330468730599</c:v>
                </c:pt>
                <c:pt idx="595">
                  <c:v>1.83948063493992E-2</c:v>
                </c:pt>
                <c:pt idx="596">
                  <c:v>2.0869080316540698</c:v>
                </c:pt>
                <c:pt idx="597">
                  <c:v>3.8800691032647801</c:v>
                </c:pt>
                <c:pt idx="598">
                  <c:v>1.83948063493992E-2</c:v>
                </c:pt>
                <c:pt idx="599">
                  <c:v>4.1762490976020201</c:v>
                </c:pt>
                <c:pt idx="600">
                  <c:v>3.1996631501842798</c:v>
                </c:pt>
                <c:pt idx="601">
                  <c:v>1.83948063493992E-2</c:v>
                </c:pt>
                <c:pt idx="602">
                  <c:v>4.4165813349577396</c:v>
                </c:pt>
                <c:pt idx="603">
                  <c:v>1.83948063493992E-2</c:v>
                </c:pt>
                <c:pt idx="604">
                  <c:v>3.6414668641826098</c:v>
                </c:pt>
                <c:pt idx="605">
                  <c:v>1.83948063493992E-2</c:v>
                </c:pt>
                <c:pt idx="606">
                  <c:v>4.6922382533077602</c:v>
                </c:pt>
                <c:pt idx="607">
                  <c:v>3.0122028245720101</c:v>
                </c:pt>
                <c:pt idx="608">
                  <c:v>1.02310943533239</c:v>
                </c:pt>
                <c:pt idx="609">
                  <c:v>1.83948063493992E-2</c:v>
                </c:pt>
                <c:pt idx="610">
                  <c:v>4.5208175590592097</c:v>
                </c:pt>
                <c:pt idx="611">
                  <c:v>3.0586009282993198</c:v>
                </c:pt>
                <c:pt idx="612">
                  <c:v>3.6232418415575398</c:v>
                </c:pt>
                <c:pt idx="613">
                  <c:v>4.0594318513821204</c:v>
                </c:pt>
                <c:pt idx="614">
                  <c:v>3.47754203872476</c:v>
                </c:pt>
                <c:pt idx="615">
                  <c:v>3.3967272653750902</c:v>
                </c:pt>
                <c:pt idx="616">
                  <c:v>1.83948063493992E-2</c:v>
                </c:pt>
                <c:pt idx="617">
                  <c:v>1.83948063493992E-2</c:v>
                </c:pt>
                <c:pt idx="618">
                  <c:v>1.83948063493992E-2</c:v>
                </c:pt>
                <c:pt idx="619">
                  <c:v>1.83948063493992E-2</c:v>
                </c:pt>
                <c:pt idx="620">
                  <c:v>3.4707634660525799</c:v>
                </c:pt>
                <c:pt idx="621">
                  <c:v>1.83948063493992E-2</c:v>
                </c:pt>
                <c:pt idx="622">
                  <c:v>4.66636812086207</c:v>
                </c:pt>
                <c:pt idx="623">
                  <c:v>3.8083309559494398</c:v>
                </c:pt>
                <c:pt idx="624">
                  <c:v>4.5593052925524402</c:v>
                </c:pt>
                <c:pt idx="625">
                  <c:v>3.38366194123779</c:v>
                </c:pt>
                <c:pt idx="626">
                  <c:v>2.6429705733910702</c:v>
                </c:pt>
                <c:pt idx="627">
                  <c:v>3.76916543058028</c:v>
                </c:pt>
                <c:pt idx="628">
                  <c:v>1.83948063493992E-2</c:v>
                </c:pt>
                <c:pt idx="629">
                  <c:v>4.7405535625694801</c:v>
                </c:pt>
                <c:pt idx="630">
                  <c:v>1.83948063493992E-2</c:v>
                </c:pt>
                <c:pt idx="631">
                  <c:v>3.8731047106335699</c:v>
                </c:pt>
                <c:pt idx="632">
                  <c:v>1.83948063493992E-2</c:v>
                </c:pt>
                <c:pt idx="633">
                  <c:v>3.7644595870686399</c:v>
                </c:pt>
                <c:pt idx="634">
                  <c:v>3.9376468585198601</c:v>
                </c:pt>
                <c:pt idx="635">
                  <c:v>4.6340192851058601</c:v>
                </c:pt>
                <c:pt idx="636">
                  <c:v>4.0446731079003797</c:v>
                </c:pt>
                <c:pt idx="637">
                  <c:v>4.3283481632908902</c:v>
                </c:pt>
                <c:pt idx="638">
                  <c:v>1.83948063493992E-2</c:v>
                </c:pt>
                <c:pt idx="639">
                  <c:v>1.83948063493992E-2</c:v>
                </c:pt>
                <c:pt idx="640">
                  <c:v>2.6888718099070901</c:v>
                </c:pt>
                <c:pt idx="641">
                  <c:v>1.83948063493992E-2</c:v>
                </c:pt>
                <c:pt idx="642">
                  <c:v>1.83948063493992E-2</c:v>
                </c:pt>
                <c:pt idx="643">
                  <c:v>3.03253869329839</c:v>
                </c:pt>
                <c:pt idx="644">
                  <c:v>3.18609957153387</c:v>
                </c:pt>
                <c:pt idx="645">
                  <c:v>2.9235571214426899</c:v>
                </c:pt>
                <c:pt idx="646">
                  <c:v>4.62953722778418</c:v>
                </c:pt>
                <c:pt idx="647">
                  <c:v>4.2578909038575397</c:v>
                </c:pt>
                <c:pt idx="648">
                  <c:v>1.83948063493992E-2</c:v>
                </c:pt>
                <c:pt idx="649">
                  <c:v>2.9917924106855902</c:v>
                </c:pt>
                <c:pt idx="650">
                  <c:v>2.84929223928085</c:v>
                </c:pt>
                <c:pt idx="651">
                  <c:v>1.83948063493992E-2</c:v>
                </c:pt>
                <c:pt idx="652">
                  <c:v>4.0942264435187603</c:v>
                </c:pt>
                <c:pt idx="653">
                  <c:v>4.0039268252875804</c:v>
                </c:pt>
                <c:pt idx="654">
                  <c:v>2.5174145367294298</c:v>
                </c:pt>
                <c:pt idx="655">
                  <c:v>1.83948063493992E-2</c:v>
                </c:pt>
                <c:pt idx="656">
                  <c:v>4.0123608510732804</c:v>
                </c:pt>
                <c:pt idx="657">
                  <c:v>1.83948063493992E-2</c:v>
                </c:pt>
                <c:pt idx="658">
                  <c:v>1.83948063493992E-2</c:v>
                </c:pt>
                <c:pt idx="659">
                  <c:v>3.8343122124842801</c:v>
                </c:pt>
                <c:pt idx="660">
                  <c:v>1.83948063493992E-2</c:v>
                </c:pt>
                <c:pt idx="661">
                  <c:v>1.83948063493992E-2</c:v>
                </c:pt>
                <c:pt idx="662">
                  <c:v>1.83948063493992E-2</c:v>
                </c:pt>
                <c:pt idx="663">
                  <c:v>4.49216032664794</c:v>
                </c:pt>
                <c:pt idx="664">
                  <c:v>1.83948063493992E-2</c:v>
                </c:pt>
                <c:pt idx="665">
                  <c:v>1.83948063493992E-2</c:v>
                </c:pt>
                <c:pt idx="666">
                  <c:v>2.63065284170519</c:v>
                </c:pt>
                <c:pt idx="667">
                  <c:v>3.0643210119776598</c:v>
                </c:pt>
                <c:pt idx="668">
                  <c:v>4.3490999207624697</c:v>
                </c:pt>
                <c:pt idx="669">
                  <c:v>1.83948063493992E-2</c:v>
                </c:pt>
                <c:pt idx="670">
                  <c:v>1.83948063493992E-2</c:v>
                </c:pt>
                <c:pt idx="671">
                  <c:v>3.38546802268305</c:v>
                </c:pt>
                <c:pt idx="672">
                  <c:v>4.49216032664794</c:v>
                </c:pt>
                <c:pt idx="673">
                  <c:v>4.8025007130454398</c:v>
                </c:pt>
                <c:pt idx="674">
                  <c:v>3.4127682840406401</c:v>
                </c:pt>
                <c:pt idx="675">
                  <c:v>4.4362759907373004</c:v>
                </c:pt>
                <c:pt idx="676">
                  <c:v>1.83948063493992E-2</c:v>
                </c:pt>
                <c:pt idx="677">
                  <c:v>3.6051279430216199</c:v>
                </c:pt>
                <c:pt idx="678">
                  <c:v>5.0419679512643798</c:v>
                </c:pt>
                <c:pt idx="679">
                  <c:v>5.0419679512643798</c:v>
                </c:pt>
                <c:pt idx="680">
                  <c:v>2.9748370980518901</c:v>
                </c:pt>
                <c:pt idx="681">
                  <c:v>1.83948063493992E-2</c:v>
                </c:pt>
                <c:pt idx="682">
                  <c:v>4.1786203088224001</c:v>
                </c:pt>
                <c:pt idx="683">
                  <c:v>1.83948063493992E-2</c:v>
                </c:pt>
                <c:pt idx="684">
                  <c:v>1.83948063493992E-2</c:v>
                </c:pt>
                <c:pt idx="685">
                  <c:v>1.83948063493992E-2</c:v>
                </c:pt>
                <c:pt idx="686">
                  <c:v>4.1342569680247001</c:v>
                </c:pt>
                <c:pt idx="687">
                  <c:v>4.1261593905297698</c:v>
                </c:pt>
                <c:pt idx="688">
                  <c:v>1.83948063493992E-2</c:v>
                </c:pt>
                <c:pt idx="689">
                  <c:v>3.6055453697784801</c:v>
                </c:pt>
                <c:pt idx="690">
                  <c:v>4.1104611027512004</c:v>
                </c:pt>
                <c:pt idx="691">
                  <c:v>3.8993907318244601</c:v>
                </c:pt>
                <c:pt idx="692">
                  <c:v>1.83948063493992E-2</c:v>
                </c:pt>
                <c:pt idx="693">
                  <c:v>1.83948063493992E-2</c:v>
                </c:pt>
                <c:pt idx="694">
                  <c:v>3.6762629943309002</c:v>
                </c:pt>
                <c:pt idx="695">
                  <c:v>3.1666414178465399</c:v>
                </c:pt>
                <c:pt idx="696">
                  <c:v>1.83948063493992E-2</c:v>
                </c:pt>
                <c:pt idx="697">
                  <c:v>4.8063415574202999</c:v>
                </c:pt>
                <c:pt idx="698">
                  <c:v>4.4763065152432402</c:v>
                </c:pt>
                <c:pt idx="699">
                  <c:v>4.43541099160052</c:v>
                </c:pt>
                <c:pt idx="700">
                  <c:v>1.83948063493992E-2</c:v>
                </c:pt>
                <c:pt idx="701">
                  <c:v>3.1043895027145298</c:v>
                </c:pt>
                <c:pt idx="702">
                  <c:v>3.8973925478239599</c:v>
                </c:pt>
                <c:pt idx="703">
                  <c:v>3.7535354053655499</c:v>
                </c:pt>
                <c:pt idx="704">
                  <c:v>3.4718156724502101</c:v>
                </c:pt>
                <c:pt idx="705">
                  <c:v>1.83948063493992E-2</c:v>
                </c:pt>
                <c:pt idx="706">
                  <c:v>1.83948063493992E-2</c:v>
                </c:pt>
                <c:pt idx="707">
                  <c:v>4.5593052925524402</c:v>
                </c:pt>
                <c:pt idx="708">
                  <c:v>4.3386677109762797</c:v>
                </c:pt>
                <c:pt idx="709">
                  <c:v>1.83948063493992E-2</c:v>
                </c:pt>
                <c:pt idx="710">
                  <c:v>2.94185822723946</c:v>
                </c:pt>
                <c:pt idx="711">
                  <c:v>4.3007846115007604</c:v>
                </c:pt>
                <c:pt idx="712">
                  <c:v>3.9963943775677699</c:v>
                </c:pt>
                <c:pt idx="713">
                  <c:v>1.83948063493992E-2</c:v>
                </c:pt>
                <c:pt idx="714">
                  <c:v>1.83948063493992E-2</c:v>
                </c:pt>
                <c:pt idx="715">
                  <c:v>1.83948063493992E-2</c:v>
                </c:pt>
                <c:pt idx="716">
                  <c:v>3.76660701209906</c:v>
                </c:pt>
                <c:pt idx="717">
                  <c:v>1.83948063493992E-2</c:v>
                </c:pt>
                <c:pt idx="718">
                  <c:v>1.83948063493992E-2</c:v>
                </c:pt>
                <c:pt idx="719">
                  <c:v>1.83948063493992E-2</c:v>
                </c:pt>
                <c:pt idx="720">
                  <c:v>4.0907664469716396</c:v>
                </c:pt>
                <c:pt idx="721">
                  <c:v>4.21914280524524</c:v>
                </c:pt>
                <c:pt idx="722">
                  <c:v>1.83948063493992E-2</c:v>
                </c:pt>
                <c:pt idx="723">
                  <c:v>1.83948063493992E-2</c:v>
                </c:pt>
                <c:pt idx="724">
                  <c:v>4.8381618423305</c:v>
                </c:pt>
                <c:pt idx="725">
                  <c:v>3.5348960077898801</c:v>
                </c:pt>
                <c:pt idx="726">
                  <c:v>1.83948063493992E-2</c:v>
                </c:pt>
                <c:pt idx="727">
                  <c:v>3.9138875721754798</c:v>
                </c:pt>
                <c:pt idx="728">
                  <c:v>4.1513566263939197</c:v>
                </c:pt>
                <c:pt idx="729">
                  <c:v>3.8674577848134502</c:v>
                </c:pt>
                <c:pt idx="730">
                  <c:v>1.83948063493992E-2</c:v>
                </c:pt>
                <c:pt idx="731">
                  <c:v>1.02310943533239</c:v>
                </c:pt>
                <c:pt idx="732">
                  <c:v>4.5582515481431596</c:v>
                </c:pt>
                <c:pt idx="733">
                  <c:v>2.3292384530102899</c:v>
                </c:pt>
                <c:pt idx="734">
                  <c:v>3.57055713707495</c:v>
                </c:pt>
                <c:pt idx="735">
                  <c:v>1.83948063493992E-2</c:v>
                </c:pt>
                <c:pt idx="736">
                  <c:v>3.4828890951832201</c:v>
                </c:pt>
                <c:pt idx="737">
                  <c:v>3.3818497279061601</c:v>
                </c:pt>
                <c:pt idx="738">
                  <c:v>1.8662704500779099</c:v>
                </c:pt>
                <c:pt idx="739">
                  <c:v>1.83948063493992E-2</c:v>
                </c:pt>
                <c:pt idx="740">
                  <c:v>4.1988069365188601</c:v>
                </c:pt>
                <c:pt idx="741">
                  <c:v>4.7225889050634802</c:v>
                </c:pt>
                <c:pt idx="742">
                  <c:v>1.83948063493992E-2</c:v>
                </c:pt>
                <c:pt idx="743">
                  <c:v>3.3579805540646102</c:v>
                </c:pt>
                <c:pt idx="744">
                  <c:v>1.83948063493992E-2</c:v>
                </c:pt>
                <c:pt idx="745">
                  <c:v>1.83948063493992E-2</c:v>
                </c:pt>
                <c:pt idx="746">
                  <c:v>2.8411629781511998</c:v>
                </c:pt>
                <c:pt idx="747">
                  <c:v>1.83948063493992E-2</c:v>
                </c:pt>
                <c:pt idx="748">
                  <c:v>4.5389694238260603</c:v>
                </c:pt>
                <c:pt idx="749">
                  <c:v>4.84102502546778</c:v>
                </c:pt>
                <c:pt idx="750">
                  <c:v>1.83948063493992E-2</c:v>
                </c:pt>
                <c:pt idx="751">
                  <c:v>1.83948063493992E-2</c:v>
                </c:pt>
                <c:pt idx="752">
                  <c:v>1.83948063493992E-2</c:v>
                </c:pt>
                <c:pt idx="753">
                  <c:v>4.1649884676081603</c:v>
                </c:pt>
                <c:pt idx="754">
                  <c:v>4.3137752397681801</c:v>
                </c:pt>
                <c:pt idx="755">
                  <c:v>3.7952959281450398</c:v>
                </c:pt>
                <c:pt idx="756">
                  <c:v>1.83948063493992E-2</c:v>
                </c:pt>
                <c:pt idx="757">
                  <c:v>4.30914394141658</c:v>
                </c:pt>
                <c:pt idx="758">
                  <c:v>1.83948063493992E-2</c:v>
                </c:pt>
                <c:pt idx="759">
                  <c:v>2.9480337039055899</c:v>
                </c:pt>
                <c:pt idx="760">
                  <c:v>3.82267855527054</c:v>
                </c:pt>
                <c:pt idx="761">
                  <c:v>4.1110277705379801</c:v>
                </c:pt>
                <c:pt idx="762">
                  <c:v>3.8343122124842801</c:v>
                </c:pt>
                <c:pt idx="763">
                  <c:v>4.06301079262626</c:v>
                </c:pt>
                <c:pt idx="764">
                  <c:v>1.83948063493992E-2</c:v>
                </c:pt>
                <c:pt idx="765">
                  <c:v>3.8749458329962798</c:v>
                </c:pt>
                <c:pt idx="766">
                  <c:v>3.90989120417448</c:v>
                </c:pt>
                <c:pt idx="767">
                  <c:v>3.2643608216967102</c:v>
                </c:pt>
                <c:pt idx="768">
                  <c:v>4.2883907966431698</c:v>
                </c:pt>
                <c:pt idx="769">
                  <c:v>3.66413736520026</c:v>
                </c:pt>
                <c:pt idx="770">
                  <c:v>1.83948063493992E-2</c:v>
                </c:pt>
                <c:pt idx="771">
                  <c:v>4.0054330373711799</c:v>
                </c:pt>
                <c:pt idx="772">
                  <c:v>5.0419679512643798</c:v>
                </c:pt>
                <c:pt idx="773">
                  <c:v>1.83948063493992E-2</c:v>
                </c:pt>
                <c:pt idx="774">
                  <c:v>1.83948063493992E-2</c:v>
                </c:pt>
                <c:pt idx="775">
                  <c:v>1.83948063493992E-2</c:v>
                </c:pt>
                <c:pt idx="776">
                  <c:v>3.9570733285724802</c:v>
                </c:pt>
                <c:pt idx="777">
                  <c:v>3.4584885958920202</c:v>
                </c:pt>
                <c:pt idx="778">
                  <c:v>1.83948063493992E-2</c:v>
                </c:pt>
                <c:pt idx="779">
                  <c:v>4.0941153194295996</c:v>
                </c:pt>
                <c:pt idx="780">
                  <c:v>1.83948063493992E-2</c:v>
                </c:pt>
                <c:pt idx="781">
                  <c:v>4.3957534943144596</c:v>
                </c:pt>
                <c:pt idx="782">
                  <c:v>1.83948063493992E-2</c:v>
                </c:pt>
                <c:pt idx="783">
                  <c:v>1.83948063493992E-2</c:v>
                </c:pt>
                <c:pt idx="784">
                  <c:v>1.83948063493992E-2</c:v>
                </c:pt>
                <c:pt idx="785">
                  <c:v>3.9574209547538599</c:v>
                </c:pt>
                <c:pt idx="786">
                  <c:v>4.11516694626284</c:v>
                </c:pt>
                <c:pt idx="787">
                  <c:v>1.83948063493992E-2</c:v>
                </c:pt>
                <c:pt idx="788">
                  <c:v>1.83948063493992E-2</c:v>
                </c:pt>
                <c:pt idx="789">
                  <c:v>4.4527710150888202</c:v>
                </c:pt>
                <c:pt idx="790">
                  <c:v>4.64807483567317</c:v>
                </c:pt>
                <c:pt idx="791">
                  <c:v>3.39367826227878</c:v>
                </c:pt>
                <c:pt idx="792">
                  <c:v>4.7730516393556099</c:v>
                </c:pt>
                <c:pt idx="793">
                  <c:v>1.83948063493992E-2</c:v>
                </c:pt>
                <c:pt idx="794">
                  <c:v>2.2658294899877101</c:v>
                </c:pt>
                <c:pt idx="795">
                  <c:v>1.83948063493992E-2</c:v>
                </c:pt>
                <c:pt idx="796">
                  <c:v>1.83948063493992E-2</c:v>
                </c:pt>
                <c:pt idx="797">
                  <c:v>1.83948063493992E-2</c:v>
                </c:pt>
                <c:pt idx="798">
                  <c:v>1.83948063493992E-2</c:v>
                </c:pt>
                <c:pt idx="799">
                  <c:v>4.6409470988079597</c:v>
                </c:pt>
                <c:pt idx="800">
                  <c:v>1.83948063493992E-2</c:v>
                </c:pt>
                <c:pt idx="801">
                  <c:v>1.83948063493992E-2</c:v>
                </c:pt>
                <c:pt idx="802">
                  <c:v>1.83948063493992E-2</c:v>
                </c:pt>
                <c:pt idx="803">
                  <c:v>4.5320781890530704</c:v>
                </c:pt>
                <c:pt idx="804">
                  <c:v>3.4164598873855798</c:v>
                </c:pt>
                <c:pt idx="805">
                  <c:v>2.2353217765942102</c:v>
                </c:pt>
                <c:pt idx="806">
                  <c:v>1.83948063493992E-2</c:v>
                </c:pt>
                <c:pt idx="807">
                  <c:v>3.6684336025629101</c:v>
                </c:pt>
                <c:pt idx="808">
                  <c:v>1.83948063493992E-2</c:v>
                </c:pt>
                <c:pt idx="809">
                  <c:v>1.83948063493992E-2</c:v>
                </c:pt>
                <c:pt idx="810">
                  <c:v>3.90345536238928</c:v>
                </c:pt>
                <c:pt idx="811">
                  <c:v>3.7367039327232598</c:v>
                </c:pt>
                <c:pt idx="812">
                  <c:v>1.83948063493992E-2</c:v>
                </c:pt>
                <c:pt idx="813">
                  <c:v>3.93071904481776</c:v>
                </c:pt>
                <c:pt idx="814">
                  <c:v>3.0497811593914799</c:v>
                </c:pt>
                <c:pt idx="815">
                  <c:v>4.5372760044816101</c:v>
                </c:pt>
                <c:pt idx="816">
                  <c:v>4.6380839156706797</c:v>
                </c:pt>
                <c:pt idx="817">
                  <c:v>1.83948063493992E-2</c:v>
                </c:pt>
                <c:pt idx="818">
                  <c:v>3.3133934270769401</c:v>
                </c:pt>
                <c:pt idx="819">
                  <c:v>1.83948063493992E-2</c:v>
                </c:pt>
                <c:pt idx="820">
                  <c:v>3.52563356179652</c:v>
                </c:pt>
                <c:pt idx="821">
                  <c:v>3.7358389335864799</c:v>
                </c:pt>
                <c:pt idx="822">
                  <c:v>1.83948063493992E-2</c:v>
                </c:pt>
                <c:pt idx="823">
                  <c:v>3.90446960255598</c:v>
                </c:pt>
                <c:pt idx="824">
                  <c:v>1.83948063493992E-2</c:v>
                </c:pt>
                <c:pt idx="825">
                  <c:v>3.4139014689043501</c:v>
                </c:pt>
                <c:pt idx="826">
                  <c:v>1.83948063493992E-2</c:v>
                </c:pt>
                <c:pt idx="827">
                  <c:v>1.83948063493992E-2</c:v>
                </c:pt>
                <c:pt idx="828">
                  <c:v>2.5995054533765201</c:v>
                </c:pt>
                <c:pt idx="829">
                  <c:v>1.2200559931279999</c:v>
                </c:pt>
                <c:pt idx="830">
                  <c:v>1.83948063493992E-2</c:v>
                </c:pt>
                <c:pt idx="831">
                  <c:v>1.83948063493992E-2</c:v>
                </c:pt>
                <c:pt idx="832">
                  <c:v>2.1913758625533699</c:v>
                </c:pt>
                <c:pt idx="833">
                  <c:v>4.2444083036732199</c:v>
                </c:pt>
                <c:pt idx="834">
                  <c:v>1.83948063493992E-2</c:v>
                </c:pt>
                <c:pt idx="835">
                  <c:v>4.6966076485286301</c:v>
                </c:pt>
                <c:pt idx="836">
                  <c:v>1.83948063493992E-2</c:v>
                </c:pt>
                <c:pt idx="837">
                  <c:v>3.2205641486857801</c:v>
                </c:pt>
                <c:pt idx="838">
                  <c:v>1.83948063493992E-2</c:v>
                </c:pt>
                <c:pt idx="839">
                  <c:v>1.83948063493992E-2</c:v>
                </c:pt>
                <c:pt idx="840">
                  <c:v>1.83948063493992E-2</c:v>
                </c:pt>
                <c:pt idx="841">
                  <c:v>1.83948063493992E-2</c:v>
                </c:pt>
                <c:pt idx="842">
                  <c:v>1.83948063493992E-2</c:v>
                </c:pt>
                <c:pt idx="843">
                  <c:v>3.8737015240434101</c:v>
                </c:pt>
                <c:pt idx="844">
                  <c:v>4.46640285630306</c:v>
                </c:pt>
                <c:pt idx="845">
                  <c:v>4.2244517447629297</c:v>
                </c:pt>
                <c:pt idx="846">
                  <c:v>4.3640887330303899</c:v>
                </c:pt>
                <c:pt idx="847">
                  <c:v>4.6400820996711802</c:v>
                </c:pt>
                <c:pt idx="848">
                  <c:v>3.7489422239547099</c:v>
                </c:pt>
                <c:pt idx="849">
                  <c:v>4.3250358697620399</c:v>
                </c:pt>
                <c:pt idx="850">
                  <c:v>4.4958885089220004</c:v>
                </c:pt>
                <c:pt idx="851">
                  <c:v>3.5832050344553901</c:v>
                </c:pt>
                <c:pt idx="852">
                  <c:v>3.03253869329839</c:v>
                </c:pt>
                <c:pt idx="853">
                  <c:v>1.83948063493992E-2</c:v>
                </c:pt>
                <c:pt idx="854">
                  <c:v>5.0419679512643798</c:v>
                </c:pt>
                <c:pt idx="855">
                  <c:v>3.0570947162157198</c:v>
                </c:pt>
                <c:pt idx="856">
                  <c:v>1.83948063493992E-2</c:v>
                </c:pt>
                <c:pt idx="857">
                  <c:v>4.0902744750547404</c:v>
                </c:pt>
                <c:pt idx="858">
                  <c:v>1.83948063493992E-2</c:v>
                </c:pt>
                <c:pt idx="859">
                  <c:v>4.0673801878471396</c:v>
                </c:pt>
                <c:pt idx="860">
                  <c:v>1.83948063493992E-2</c:v>
                </c:pt>
                <c:pt idx="861">
                  <c:v>3.9918694587207701</c:v>
                </c:pt>
                <c:pt idx="862">
                  <c:v>3.4766024944279401</c:v>
                </c:pt>
                <c:pt idx="863">
                  <c:v>3.1855027581240298</c:v>
                </c:pt>
                <c:pt idx="864">
                  <c:v>1.83948063493992E-2</c:v>
                </c:pt>
                <c:pt idx="865">
                  <c:v>1.83948063493992E-2</c:v>
                </c:pt>
                <c:pt idx="866">
                  <c:v>1.83948063493992E-2</c:v>
                </c:pt>
                <c:pt idx="867">
                  <c:v>1.83948063493992E-2</c:v>
                </c:pt>
                <c:pt idx="868">
                  <c:v>4.7405535625694801</c:v>
                </c:pt>
                <c:pt idx="869">
                  <c:v>4.3780570225354003</c:v>
                </c:pt>
                <c:pt idx="870">
                  <c:v>1.83948063493992E-2</c:v>
                </c:pt>
                <c:pt idx="871">
                  <c:v>1.83948063493992E-2</c:v>
                </c:pt>
                <c:pt idx="872">
                  <c:v>4.1574194409592398</c:v>
                </c:pt>
                <c:pt idx="873">
                  <c:v>1.83948063493992E-2</c:v>
                </c:pt>
                <c:pt idx="874">
                  <c:v>3.6186852390758202</c:v>
                </c:pt>
                <c:pt idx="875">
                  <c:v>1.83948063493992E-2</c:v>
                </c:pt>
                <c:pt idx="876">
                  <c:v>4.3997498623154598</c:v>
                </c:pt>
                <c:pt idx="877">
                  <c:v>1.83948063493992E-2</c:v>
                </c:pt>
                <c:pt idx="878">
                  <c:v>1.83948063493992E-2</c:v>
                </c:pt>
                <c:pt idx="879">
                  <c:v>3.47889900977844</c:v>
                </c:pt>
                <c:pt idx="880">
                  <c:v>2.63065284170519</c:v>
                </c:pt>
                <c:pt idx="881">
                  <c:v>4.3112485049216698</c:v>
                </c:pt>
                <c:pt idx="882">
                  <c:v>2.6286546577046899</c:v>
                </c:pt>
                <c:pt idx="883">
                  <c:v>1.83948063493992E-2</c:v>
                </c:pt>
                <c:pt idx="884">
                  <c:v>4.4526583529880099</c:v>
                </c:pt>
                <c:pt idx="885">
                  <c:v>1.83948063493992E-2</c:v>
                </c:pt>
                <c:pt idx="886">
                  <c:v>4.5350540342911501</c:v>
                </c:pt>
                <c:pt idx="887">
                  <c:v>3.42643180888959</c:v>
                </c:pt>
                <c:pt idx="888">
                  <c:v>3.70657706715751</c:v>
                </c:pt>
                <c:pt idx="889">
                  <c:v>3.77609324428238</c:v>
                </c:pt>
                <c:pt idx="890">
                  <c:v>3.9367818593830801</c:v>
                </c:pt>
                <c:pt idx="891">
                  <c:v>3.5377591909271602</c:v>
                </c:pt>
                <c:pt idx="892">
                  <c:v>5.0419679512643798</c:v>
                </c:pt>
                <c:pt idx="893">
                  <c:v>4.1316985495434704</c:v>
                </c:pt>
                <c:pt idx="894">
                  <c:v>1.83948063493992E-2</c:v>
                </c:pt>
                <c:pt idx="895">
                  <c:v>3.6988208332477401</c:v>
                </c:pt>
                <c:pt idx="896">
                  <c:v>3.0077334831525899</c:v>
                </c:pt>
                <c:pt idx="897">
                  <c:v>1.02310943533239</c:v>
                </c:pt>
                <c:pt idx="898">
                  <c:v>4.5789999483320001</c:v>
                </c:pt>
                <c:pt idx="899">
                  <c:v>3.6710651789023601</c:v>
                </c:pt>
                <c:pt idx="900">
                  <c:v>4.4264898891923199</c:v>
                </c:pt>
                <c:pt idx="901">
                  <c:v>1.83948063493992E-2</c:v>
                </c:pt>
                <c:pt idx="902">
                  <c:v>4.6606417545875196</c:v>
                </c:pt>
                <c:pt idx="903">
                  <c:v>4.2851545862860201</c:v>
                </c:pt>
                <c:pt idx="904">
                  <c:v>1.83948063493992E-2</c:v>
                </c:pt>
                <c:pt idx="905">
                  <c:v>4.1656296805549804</c:v>
                </c:pt>
                <c:pt idx="906">
                  <c:v>4.2648187175596401</c:v>
                </c:pt>
                <c:pt idx="907">
                  <c:v>3.9967308258585401</c:v>
                </c:pt>
                <c:pt idx="908">
                  <c:v>3.9640455418115601</c:v>
                </c:pt>
                <c:pt idx="909">
                  <c:v>4.5086553509994598</c:v>
                </c:pt>
                <c:pt idx="910">
                  <c:v>4.5354685357345401</c:v>
                </c:pt>
                <c:pt idx="911">
                  <c:v>1.83948063493992E-2</c:v>
                </c:pt>
                <c:pt idx="912">
                  <c:v>1.83948063493992E-2</c:v>
                </c:pt>
                <c:pt idx="913">
                  <c:v>1.83948063493992E-2</c:v>
                </c:pt>
                <c:pt idx="914">
                  <c:v>1.83948063493992E-2</c:v>
                </c:pt>
                <c:pt idx="915">
                  <c:v>3.6843986887665898</c:v>
                </c:pt>
                <c:pt idx="916">
                  <c:v>3.5642339573905599</c:v>
                </c:pt>
                <c:pt idx="917">
                  <c:v>1.83948063493992E-2</c:v>
                </c:pt>
                <c:pt idx="918">
                  <c:v>1.83948063493992E-2</c:v>
                </c:pt>
                <c:pt idx="919">
                  <c:v>1.02310943533239</c:v>
                </c:pt>
                <c:pt idx="920">
                  <c:v>3.41273170511153</c:v>
                </c:pt>
                <c:pt idx="921">
                  <c:v>5.0034436388420396</c:v>
                </c:pt>
                <c:pt idx="922">
                  <c:v>1.83948063493992E-2</c:v>
                </c:pt>
                <c:pt idx="923">
                  <c:v>5.0419679512643798</c:v>
                </c:pt>
                <c:pt idx="924">
                  <c:v>4.01371782212696</c:v>
                </c:pt>
                <c:pt idx="925">
                  <c:v>1.83948063493992E-2</c:v>
                </c:pt>
                <c:pt idx="926">
                  <c:v>1.83948063493992E-2</c:v>
                </c:pt>
                <c:pt idx="927">
                  <c:v>4.3487951561064202</c:v>
                </c:pt>
                <c:pt idx="928">
                  <c:v>1.83948063493992E-2</c:v>
                </c:pt>
                <c:pt idx="929">
                  <c:v>4.3410389221966597</c:v>
                </c:pt>
                <c:pt idx="930">
                  <c:v>1.83948063493992E-2</c:v>
                </c:pt>
                <c:pt idx="931">
                  <c:v>1.62593821272219</c:v>
                </c:pt>
                <c:pt idx="932">
                  <c:v>1.83948063493992E-2</c:v>
                </c:pt>
                <c:pt idx="933">
                  <c:v>3.93007783187094</c:v>
                </c:pt>
                <c:pt idx="934">
                  <c:v>1.83948063493992E-2</c:v>
                </c:pt>
                <c:pt idx="935">
                  <c:v>3.9246562302524399</c:v>
                </c:pt>
                <c:pt idx="936">
                  <c:v>1.83948063493992E-2</c:v>
                </c:pt>
                <c:pt idx="937">
                  <c:v>3.0168404055198201</c:v>
                </c:pt>
                <c:pt idx="938">
                  <c:v>3.46602593890622</c:v>
                </c:pt>
                <c:pt idx="939">
                  <c:v>2.7902082719421699</c:v>
                </c:pt>
                <c:pt idx="940">
                  <c:v>1.83948063493992E-2</c:v>
                </c:pt>
                <c:pt idx="941">
                  <c:v>1.83948063493992E-2</c:v>
                </c:pt>
                <c:pt idx="942">
                  <c:v>1.83948063493992E-2</c:v>
                </c:pt>
                <c:pt idx="943">
                  <c:v>2.9818887517453998</c:v>
                </c:pt>
                <c:pt idx="944">
                  <c:v>4.0922726590552401</c:v>
                </c:pt>
                <c:pt idx="945">
                  <c:v>1.83948063493992E-2</c:v>
                </c:pt>
                <c:pt idx="946">
                  <c:v>1.83948063493992E-2</c:v>
                </c:pt>
                <c:pt idx="947">
                  <c:v>1.83948063493992E-2</c:v>
                </c:pt>
                <c:pt idx="948">
                  <c:v>1.83948063493992E-2</c:v>
                </c:pt>
                <c:pt idx="949">
                  <c:v>5.0419679512643798</c:v>
                </c:pt>
                <c:pt idx="950">
                  <c:v>1.83948063493992E-2</c:v>
                </c:pt>
                <c:pt idx="951">
                  <c:v>3.7390385650145301</c:v>
                </c:pt>
                <c:pt idx="952">
                  <c:v>4.1220947599649396</c:v>
                </c:pt>
                <c:pt idx="953">
                  <c:v>1.83948063493992E-2</c:v>
                </c:pt>
                <c:pt idx="954">
                  <c:v>4.0931376581920196</c:v>
                </c:pt>
                <c:pt idx="955">
                  <c:v>1.83948063493992E-2</c:v>
                </c:pt>
                <c:pt idx="956">
                  <c:v>1.83948063493992E-2</c:v>
                </c:pt>
                <c:pt idx="957">
                  <c:v>3.51840098343837</c:v>
                </c:pt>
                <c:pt idx="958">
                  <c:v>1.83948063493992E-2</c:v>
                </c:pt>
                <c:pt idx="959">
                  <c:v>2.3339126128872101</c:v>
                </c:pt>
                <c:pt idx="960">
                  <c:v>3.3930370493319701</c:v>
                </c:pt>
                <c:pt idx="961">
                  <c:v>4.03725332228138</c:v>
                </c:pt>
                <c:pt idx="962">
                  <c:v>3.7621249547773798</c:v>
                </c:pt>
                <c:pt idx="963">
                  <c:v>1.83948063493992E-2</c:v>
                </c:pt>
                <c:pt idx="964">
                  <c:v>1.83948063493992E-2</c:v>
                </c:pt>
                <c:pt idx="965">
                  <c:v>3.4655656506240402</c:v>
                </c:pt>
                <c:pt idx="966">
                  <c:v>1.4801652520311901</c:v>
                </c:pt>
                <c:pt idx="967">
                  <c:v>1.83948063493992E-2</c:v>
                </c:pt>
                <c:pt idx="968">
                  <c:v>1.83948063493992E-2</c:v>
                </c:pt>
                <c:pt idx="969">
                  <c:v>4.1452938118285996</c:v>
                </c:pt>
                <c:pt idx="970">
                  <c:v>1.83948063493992E-2</c:v>
                </c:pt>
                <c:pt idx="971">
                  <c:v>1.83948063493992E-2</c:v>
                </c:pt>
                <c:pt idx="972">
                  <c:v>4.7565200360749804</c:v>
                </c:pt>
                <c:pt idx="973">
                  <c:v>1.83948063493992E-2</c:v>
                </c:pt>
                <c:pt idx="974">
                  <c:v>1.83948063493992E-2</c:v>
                </c:pt>
                <c:pt idx="975">
                  <c:v>1.83948063493992E-2</c:v>
                </c:pt>
                <c:pt idx="976">
                  <c:v>1.83948063493992E-2</c:v>
                </c:pt>
                <c:pt idx="977">
                  <c:v>2.8099029277217298</c:v>
                </c:pt>
                <c:pt idx="978">
                  <c:v>4.5199159809933196</c:v>
                </c:pt>
                <c:pt idx="979">
                  <c:v>1.02310943533239</c:v>
                </c:pt>
                <c:pt idx="980">
                  <c:v>4.8213303696882202</c:v>
                </c:pt>
                <c:pt idx="981">
                  <c:v>4.5039495074878104</c:v>
                </c:pt>
                <c:pt idx="982">
                  <c:v>3.2648781946521201</c:v>
                </c:pt>
                <c:pt idx="983">
                  <c:v>1.83948063493992E-2</c:v>
                </c:pt>
                <c:pt idx="984">
                  <c:v>1.83948063493992E-2</c:v>
                </c:pt>
                <c:pt idx="985">
                  <c:v>4.2795837436376001</c:v>
                </c:pt>
                <c:pt idx="986">
                  <c:v>1.62593821272219</c:v>
                </c:pt>
                <c:pt idx="987">
                  <c:v>1.83948063493992E-2</c:v>
                </c:pt>
                <c:pt idx="988">
                  <c:v>1.6139491087192099</c:v>
                </c:pt>
                <c:pt idx="989">
                  <c:v>4.03725332228138</c:v>
                </c:pt>
                <c:pt idx="990">
                  <c:v>1.02310943533239</c:v>
                </c:pt>
                <c:pt idx="991">
                  <c:v>2.78926383235095</c:v>
                </c:pt>
                <c:pt idx="992">
                  <c:v>1.83948063493992E-2</c:v>
                </c:pt>
                <c:pt idx="993">
                  <c:v>3.89332791725914</c:v>
                </c:pt>
                <c:pt idx="994">
                  <c:v>4.1007066848409401</c:v>
                </c:pt>
                <c:pt idx="995">
                  <c:v>4.2449368545192296</c:v>
                </c:pt>
                <c:pt idx="996">
                  <c:v>1.83948063493992E-2</c:v>
                </c:pt>
                <c:pt idx="997">
                  <c:v>1.83948063493992E-2</c:v>
                </c:pt>
                <c:pt idx="998">
                  <c:v>1.83948063493992E-2</c:v>
                </c:pt>
                <c:pt idx="999">
                  <c:v>2.63065284170519</c:v>
                </c:pt>
                <c:pt idx="1000">
                  <c:v>4.21718120017385</c:v>
                </c:pt>
                <c:pt idx="1001">
                  <c:v>3.3218274528626401</c:v>
                </c:pt>
                <c:pt idx="1002">
                  <c:v>1.83948063493992E-2</c:v>
                </c:pt>
                <c:pt idx="1003">
                  <c:v>4.6264502584569396</c:v>
                </c:pt>
                <c:pt idx="1004">
                  <c:v>1.83948063493992E-2</c:v>
                </c:pt>
                <c:pt idx="1005">
                  <c:v>3.8908377613417402</c:v>
                </c:pt>
                <c:pt idx="1006">
                  <c:v>3.2446661659171498</c:v>
                </c:pt>
                <c:pt idx="1007">
                  <c:v>3.3657733669034902</c:v>
                </c:pt>
                <c:pt idx="1008">
                  <c:v>1.83948063493992E-2</c:v>
                </c:pt>
                <c:pt idx="1009">
                  <c:v>1.83948063493992E-2</c:v>
                </c:pt>
                <c:pt idx="1010">
                  <c:v>4.3386677109762797</c:v>
                </c:pt>
                <c:pt idx="1011">
                  <c:v>1.83948063493992E-2</c:v>
                </c:pt>
                <c:pt idx="1012">
                  <c:v>2.1282955272136901</c:v>
                </c:pt>
                <c:pt idx="1013">
                  <c:v>4.9414964883660799</c:v>
                </c:pt>
                <c:pt idx="1014">
                  <c:v>1.83948063493992E-2</c:v>
                </c:pt>
                <c:pt idx="1015">
                  <c:v>1.83948063493992E-2</c:v>
                </c:pt>
                <c:pt idx="1016">
                  <c:v>4.5187827961296003</c:v>
                </c:pt>
                <c:pt idx="1017">
                  <c:v>1.83948063493992E-2</c:v>
                </c:pt>
                <c:pt idx="1018">
                  <c:v>1.83948063493992E-2</c:v>
                </c:pt>
                <c:pt idx="1019">
                  <c:v>1.83948063493992E-2</c:v>
                </c:pt>
                <c:pt idx="1020">
                  <c:v>1.83948063493992E-2</c:v>
                </c:pt>
                <c:pt idx="1021">
                  <c:v>1.83948063493992E-2</c:v>
                </c:pt>
                <c:pt idx="1022">
                  <c:v>4.5610352908260001</c:v>
                </c:pt>
                <c:pt idx="1023">
                  <c:v>1.83948063493992E-2</c:v>
                </c:pt>
                <c:pt idx="1024">
                  <c:v>3.5037535147556098</c:v>
                </c:pt>
                <c:pt idx="1025">
                  <c:v>3.60490415683166</c:v>
                </c:pt>
                <c:pt idx="1026">
                  <c:v>1.83948063493992E-2</c:v>
                </c:pt>
                <c:pt idx="1027">
                  <c:v>1.83948063493992E-2</c:v>
                </c:pt>
                <c:pt idx="1028">
                  <c:v>2.9063780226190299</c:v>
                </c:pt>
                <c:pt idx="1029">
                  <c:v>1.83948063493992E-2</c:v>
                </c:pt>
                <c:pt idx="1030">
                  <c:v>3.8945293646866799</c:v>
                </c:pt>
                <c:pt idx="1031">
                  <c:v>1.83948063493992E-2</c:v>
                </c:pt>
                <c:pt idx="1032">
                  <c:v>3.1130473146901898</c:v>
                </c:pt>
                <c:pt idx="1033">
                  <c:v>4.1483442022267196</c:v>
                </c:pt>
                <c:pt idx="1034">
                  <c:v>1.83948063493992E-2</c:v>
                </c:pt>
                <c:pt idx="1035">
                  <c:v>2.5662218179080498</c:v>
                </c:pt>
                <c:pt idx="1036">
                  <c:v>4.1762490976020201</c:v>
                </c:pt>
                <c:pt idx="1037">
                  <c:v>4.3178398703329997</c:v>
                </c:pt>
                <c:pt idx="1038">
                  <c:v>1.83948063493992E-2</c:v>
                </c:pt>
                <c:pt idx="1039">
                  <c:v>4.3719942079700802</c:v>
                </c:pt>
                <c:pt idx="1040">
                  <c:v>3.03253869329839</c:v>
                </c:pt>
                <c:pt idx="1041">
                  <c:v>4.3137752397681801</c:v>
                </c:pt>
                <c:pt idx="1042">
                  <c:v>4.6340192851058601</c:v>
                </c:pt>
                <c:pt idx="1043">
                  <c:v>3.30619742764791</c:v>
                </c:pt>
                <c:pt idx="1044">
                  <c:v>1.83948063493992E-2</c:v>
                </c:pt>
                <c:pt idx="1045">
                  <c:v>3.81861392470572</c:v>
                </c:pt>
                <c:pt idx="1046">
                  <c:v>4.26628835071413</c:v>
                </c:pt>
                <c:pt idx="1047">
                  <c:v>4.1640108063705696</c:v>
                </c:pt>
                <c:pt idx="1048">
                  <c:v>1.83948063493992E-2</c:v>
                </c:pt>
                <c:pt idx="1049">
                  <c:v>4.6834677792312904</c:v>
                </c:pt>
                <c:pt idx="1050">
                  <c:v>4.1833261523340397</c:v>
                </c:pt>
                <c:pt idx="1051">
                  <c:v>1.83948063493992E-2</c:v>
                </c:pt>
                <c:pt idx="1052">
                  <c:v>1.83948063493992E-2</c:v>
                </c:pt>
                <c:pt idx="1053">
                  <c:v>3.7949229009251599</c:v>
                </c:pt>
                <c:pt idx="1054">
                  <c:v>3.61977402440256</c:v>
                </c:pt>
                <c:pt idx="1055">
                  <c:v>1.83948063493992E-2</c:v>
                </c:pt>
                <c:pt idx="1056">
                  <c:v>1.83948063493992E-2</c:v>
                </c:pt>
                <c:pt idx="1057">
                  <c:v>1.83948063493992E-2</c:v>
                </c:pt>
                <c:pt idx="1058">
                  <c:v>4.3551627353278004</c:v>
                </c:pt>
                <c:pt idx="1059">
                  <c:v>1.83948063493992E-2</c:v>
                </c:pt>
                <c:pt idx="1060">
                  <c:v>1.83948063493992E-2</c:v>
                </c:pt>
                <c:pt idx="1061">
                  <c:v>4.5608115046360398</c:v>
                </c:pt>
                <c:pt idx="1062">
                  <c:v>3.94653488999153</c:v>
                </c:pt>
                <c:pt idx="1063">
                  <c:v>1.83948063493992E-2</c:v>
                </c:pt>
                <c:pt idx="1064">
                  <c:v>2.9209192625070299</c:v>
                </c:pt>
                <c:pt idx="1065">
                  <c:v>1.83948063493992E-2</c:v>
                </c:pt>
                <c:pt idx="1066">
                  <c:v>3.3339530819932799</c:v>
                </c:pt>
                <c:pt idx="1067">
                  <c:v>1.83948063493992E-2</c:v>
                </c:pt>
                <c:pt idx="1068">
                  <c:v>1.83948063493992E-2</c:v>
                </c:pt>
                <c:pt idx="1069">
                  <c:v>1.83948063493992E-2</c:v>
                </c:pt>
                <c:pt idx="1070">
                  <c:v>4.1186269428099598</c:v>
                </c:pt>
                <c:pt idx="1071">
                  <c:v>1.83948063493992E-2</c:v>
                </c:pt>
                <c:pt idx="1072">
                  <c:v>3.9111355131273502</c:v>
                </c:pt>
                <c:pt idx="1073">
                  <c:v>4.6883974089329001</c:v>
                </c:pt>
                <c:pt idx="1074">
                  <c:v>4.5396106367728803</c:v>
                </c:pt>
                <c:pt idx="1075">
                  <c:v>3.8963769203554399</c:v>
                </c:pt>
                <c:pt idx="1076">
                  <c:v>1.83948063493992E-2</c:v>
                </c:pt>
                <c:pt idx="1077">
                  <c:v>1.83948063493992E-2</c:v>
                </c:pt>
                <c:pt idx="1078">
                  <c:v>3.6851889920334999</c:v>
                </c:pt>
                <c:pt idx="1079">
                  <c:v>1.02310943533239</c:v>
                </c:pt>
                <c:pt idx="1080">
                  <c:v>4.8221953688249997</c:v>
                </c:pt>
                <c:pt idx="1081">
                  <c:v>5.0419679512643798</c:v>
                </c:pt>
                <c:pt idx="1082">
                  <c:v>1.83948063493992E-2</c:v>
                </c:pt>
                <c:pt idx="1083">
                  <c:v>1.83948063493992E-2</c:v>
                </c:pt>
                <c:pt idx="1084">
                  <c:v>1.83948063493992E-2</c:v>
                </c:pt>
                <c:pt idx="1085">
                  <c:v>2.82759939950079</c:v>
                </c:pt>
                <c:pt idx="1086">
                  <c:v>4.4044557058271003</c:v>
                </c:pt>
                <c:pt idx="1087">
                  <c:v>1.83948063493992E-2</c:v>
                </c:pt>
                <c:pt idx="1088">
                  <c:v>1.83948063493992E-2</c:v>
                </c:pt>
                <c:pt idx="1089">
                  <c:v>5.0419679512643798</c:v>
                </c:pt>
                <c:pt idx="1090">
                  <c:v>4.5584768723447704</c:v>
                </c:pt>
                <c:pt idx="1091">
                  <c:v>1.83948063493992E-2</c:v>
                </c:pt>
                <c:pt idx="1092">
                  <c:v>4.1771140967387996</c:v>
                </c:pt>
                <c:pt idx="1093">
                  <c:v>1.83948063493992E-2</c:v>
                </c:pt>
                <c:pt idx="1094">
                  <c:v>1.83948063493992E-2</c:v>
                </c:pt>
                <c:pt idx="1095">
                  <c:v>1.83948063493992E-2</c:v>
                </c:pt>
                <c:pt idx="1096">
                  <c:v>1.83948063493992E-2</c:v>
                </c:pt>
                <c:pt idx="1097">
                  <c:v>1.02310943533239</c:v>
                </c:pt>
                <c:pt idx="1098">
                  <c:v>1.83948063493992E-2</c:v>
                </c:pt>
                <c:pt idx="1099">
                  <c:v>1.83948063493992E-2</c:v>
                </c:pt>
                <c:pt idx="1100">
                  <c:v>1.83948063493992E-2</c:v>
                </c:pt>
                <c:pt idx="1101">
                  <c:v>1.83948063493992E-2</c:v>
                </c:pt>
                <c:pt idx="1102">
                  <c:v>1.83948063493992E-2</c:v>
                </c:pt>
                <c:pt idx="1103">
                  <c:v>3.4672590699684802</c:v>
                </c:pt>
                <c:pt idx="1104">
                  <c:v>1.83948063493992E-2</c:v>
                </c:pt>
                <c:pt idx="1105">
                  <c:v>1.83948063493992E-2</c:v>
                </c:pt>
                <c:pt idx="1106">
                  <c:v>1.83948063493992E-2</c:v>
                </c:pt>
                <c:pt idx="1107">
                  <c:v>3.6707604142463102</c:v>
                </c:pt>
                <c:pt idx="1108">
                  <c:v>3.0179735903835399</c:v>
                </c:pt>
                <c:pt idx="1109">
                  <c:v>3.3450265047263001</c:v>
                </c:pt>
                <c:pt idx="1110">
                  <c:v>1.83948063493992E-2</c:v>
                </c:pt>
                <c:pt idx="1111">
                  <c:v>1.83948063493992E-2</c:v>
                </c:pt>
                <c:pt idx="1112">
                  <c:v>4.1220947599649396</c:v>
                </c:pt>
                <c:pt idx="1113">
                  <c:v>2.8047860907592801</c:v>
                </c:pt>
                <c:pt idx="1114">
                  <c:v>1.83948063493992E-2</c:v>
                </c:pt>
                <c:pt idx="1115">
                  <c:v>2.63065284170519</c:v>
                </c:pt>
                <c:pt idx="1116">
                  <c:v>3.5899153445637402</c:v>
                </c:pt>
                <c:pt idx="1117">
                  <c:v>1.83948063493992E-2</c:v>
                </c:pt>
                <c:pt idx="1118">
                  <c:v>4.4971693968039803</c:v>
                </c:pt>
                <c:pt idx="1119">
                  <c:v>1.83948063493992E-2</c:v>
                </c:pt>
                <c:pt idx="1120">
                  <c:v>3.5959781591290598</c:v>
                </c:pt>
                <c:pt idx="1121">
                  <c:v>3.7615964039313599</c:v>
                </c:pt>
                <c:pt idx="1122">
                  <c:v>1.83948063493992E-2</c:v>
                </c:pt>
                <c:pt idx="1123">
                  <c:v>1.83948063493992E-2</c:v>
                </c:pt>
                <c:pt idx="1124">
                  <c:v>1.83948063493992E-2</c:v>
                </c:pt>
                <c:pt idx="1125">
                  <c:v>3.8221865833536399</c:v>
                </c:pt>
                <c:pt idx="1126">
                  <c:v>4.8450213934687696</c:v>
                </c:pt>
                <c:pt idx="1127">
                  <c:v>4.1591494392327997</c:v>
                </c:pt>
                <c:pt idx="1128">
                  <c:v>1.83948063493992E-2</c:v>
                </c:pt>
                <c:pt idx="1129">
                  <c:v>2.65531509341728</c:v>
                </c:pt>
                <c:pt idx="1130">
                  <c:v>1.83948063493992E-2</c:v>
                </c:pt>
                <c:pt idx="1131">
                  <c:v>1.83948063493992E-2</c:v>
                </c:pt>
                <c:pt idx="1132">
                  <c:v>1.83948063493992E-2</c:v>
                </c:pt>
                <c:pt idx="1133">
                  <c:v>4.1220264974011096</c:v>
                </c:pt>
                <c:pt idx="1134">
                  <c:v>1.83948063493992E-2</c:v>
                </c:pt>
                <c:pt idx="1135">
                  <c:v>1.83948063493992E-2</c:v>
                </c:pt>
                <c:pt idx="1136">
                  <c:v>3.4438790934401902</c:v>
                </c:pt>
                <c:pt idx="1137">
                  <c:v>4.4411373578750801</c:v>
                </c:pt>
                <c:pt idx="1138">
                  <c:v>1.83948063493992E-2</c:v>
                </c:pt>
                <c:pt idx="1139">
                  <c:v>1.83948063493992E-2</c:v>
                </c:pt>
                <c:pt idx="1140">
                  <c:v>3.8285858462097302</c:v>
                </c:pt>
                <c:pt idx="1141">
                  <c:v>5.0419679512643798</c:v>
                </c:pt>
                <c:pt idx="1142">
                  <c:v>4.5376124527723798</c:v>
                </c:pt>
                <c:pt idx="1143">
                  <c:v>1.83948063493992E-2</c:v>
                </c:pt>
                <c:pt idx="1144">
                  <c:v>4.1996719356556396</c:v>
                </c:pt>
                <c:pt idx="1145">
                  <c:v>1.83948063493992E-2</c:v>
                </c:pt>
                <c:pt idx="1146">
                  <c:v>4.2805614048751801</c:v>
                </c:pt>
                <c:pt idx="1147">
                  <c:v>1.83948063493992E-2</c:v>
                </c:pt>
                <c:pt idx="1148">
                  <c:v>3.43842091289258</c:v>
                </c:pt>
                <c:pt idx="1149">
                  <c:v>4.03725332228138</c:v>
                </c:pt>
                <c:pt idx="1150">
                  <c:v>3.8565336031103499</c:v>
                </c:pt>
                <c:pt idx="1151">
                  <c:v>3.1663366531904802</c:v>
                </c:pt>
                <c:pt idx="1152">
                  <c:v>3.6165378140454001</c:v>
                </c:pt>
                <c:pt idx="1153">
                  <c:v>1.83948063493992E-2</c:v>
                </c:pt>
                <c:pt idx="1154">
                  <c:v>3.9504137005973199</c:v>
                </c:pt>
                <c:pt idx="1155">
                  <c:v>1.5254667498238901</c:v>
                </c:pt>
                <c:pt idx="1156">
                  <c:v>4.3386677109762797</c:v>
                </c:pt>
                <c:pt idx="1157">
                  <c:v>2.2757253283200298</c:v>
                </c:pt>
                <c:pt idx="1158">
                  <c:v>1.83948063493992E-2</c:v>
                </c:pt>
                <c:pt idx="1159">
                  <c:v>4.19594375338158</c:v>
                </c:pt>
                <c:pt idx="1160">
                  <c:v>3.3777927672393702</c:v>
                </c:pt>
                <c:pt idx="1161">
                  <c:v>3.7925882686338999</c:v>
                </c:pt>
                <c:pt idx="1162">
                  <c:v>1.83948063493992E-2</c:v>
                </c:pt>
                <c:pt idx="1163">
                  <c:v>1.83948063493992E-2</c:v>
                </c:pt>
                <c:pt idx="1164">
                  <c:v>1.02310943533239</c:v>
                </c:pt>
                <c:pt idx="1165">
                  <c:v>3.1860313089700498</c:v>
                </c:pt>
                <c:pt idx="1166">
                  <c:v>3.9396450425203602</c:v>
                </c:pt>
                <c:pt idx="1167">
                  <c:v>1.83948063493992E-2</c:v>
                </c:pt>
                <c:pt idx="1168">
                  <c:v>1.83948063493992E-2</c:v>
                </c:pt>
                <c:pt idx="1169">
                  <c:v>1.83948063493992E-2</c:v>
                </c:pt>
                <c:pt idx="1170">
                  <c:v>1.83948063493992E-2</c:v>
                </c:pt>
                <c:pt idx="1171">
                  <c:v>1.83948063493992E-2</c:v>
                </c:pt>
                <c:pt idx="1172">
                  <c:v>1.83948063493992E-2</c:v>
                </c:pt>
                <c:pt idx="1173">
                  <c:v>3.6787531502483</c:v>
                </c:pt>
                <c:pt idx="1174">
                  <c:v>4.5601702916892197</c:v>
                </c:pt>
                <c:pt idx="1175">
                  <c:v>1.83948063493992E-2</c:v>
                </c:pt>
                <c:pt idx="1176">
                  <c:v>1.83948063493992E-2</c:v>
                </c:pt>
                <c:pt idx="1177">
                  <c:v>1.83948063493992E-2</c:v>
                </c:pt>
                <c:pt idx="1178">
                  <c:v>1.83948063493992E-2</c:v>
                </c:pt>
                <c:pt idx="1179">
                  <c:v>3.98374019759112</c:v>
                </c:pt>
                <c:pt idx="1180">
                  <c:v>5.0419679512643798</c:v>
                </c:pt>
                <c:pt idx="1181">
                  <c:v>4.84102502546778</c:v>
                </c:pt>
                <c:pt idx="1182">
                  <c:v>1.83948063493992E-2</c:v>
                </c:pt>
                <c:pt idx="1183">
                  <c:v>1.83948063493992E-2</c:v>
                </c:pt>
                <c:pt idx="1184">
                  <c:v>1.83948063493992E-2</c:v>
                </c:pt>
                <c:pt idx="1185">
                  <c:v>1.83948063493992E-2</c:v>
                </c:pt>
                <c:pt idx="1186">
                  <c:v>4.7996375299081597</c:v>
                </c:pt>
                <c:pt idx="1187">
                  <c:v>5.0419679512643798</c:v>
                </c:pt>
                <c:pt idx="1188">
                  <c:v>1.02310943533239</c:v>
                </c:pt>
                <c:pt idx="1189">
                  <c:v>5.0419679512643798</c:v>
                </c:pt>
                <c:pt idx="1190">
                  <c:v>1.83948063493992E-2</c:v>
                </c:pt>
                <c:pt idx="1191">
                  <c:v>3.4667733806477998</c:v>
                </c:pt>
                <c:pt idx="1192">
                  <c:v>3.90597581463958</c:v>
                </c:pt>
                <c:pt idx="1193">
                  <c:v>1.83948063493992E-2</c:v>
                </c:pt>
                <c:pt idx="1194">
                  <c:v>1.83948063493992E-2</c:v>
                </c:pt>
                <c:pt idx="1195">
                  <c:v>1.83948063493992E-2</c:v>
                </c:pt>
                <c:pt idx="1196">
                  <c:v>3.8478757911347001</c:v>
                </c:pt>
                <c:pt idx="1197">
                  <c:v>1.83948063493992E-2</c:v>
                </c:pt>
                <c:pt idx="1198">
                  <c:v>3.4584885958920202</c:v>
                </c:pt>
                <c:pt idx="1199">
                  <c:v>4.1453698950003002</c:v>
                </c:pt>
                <c:pt idx="1200">
                  <c:v>4.6400820996711802</c:v>
                </c:pt>
                <c:pt idx="1201">
                  <c:v>1.83948063493992E-2</c:v>
                </c:pt>
                <c:pt idx="1202">
                  <c:v>1.83948063493992E-2</c:v>
                </c:pt>
                <c:pt idx="1203">
                  <c:v>4.0341219534171699</c:v>
                </c:pt>
                <c:pt idx="1204">
                  <c:v>1.83948063493992E-2</c:v>
                </c:pt>
                <c:pt idx="1205">
                  <c:v>4.2392104882446802</c:v>
                </c:pt>
                <c:pt idx="1206">
                  <c:v>4.2232074358100604</c:v>
                </c:pt>
                <c:pt idx="1207">
                  <c:v>1.83948063493992E-2</c:v>
                </c:pt>
                <c:pt idx="1208">
                  <c:v>4.3860497585373901</c:v>
                </c:pt>
                <c:pt idx="1209">
                  <c:v>1.83948063493992E-2</c:v>
                </c:pt>
                <c:pt idx="1210">
                  <c:v>4.3001433985539403</c:v>
                </c:pt>
                <c:pt idx="1211">
                  <c:v>1.83948063493992E-2</c:v>
                </c:pt>
                <c:pt idx="1212">
                  <c:v>1.83948063493992E-2</c:v>
                </c:pt>
                <c:pt idx="1213">
                  <c:v>1.83948063493992E-2</c:v>
                </c:pt>
                <c:pt idx="1214">
                  <c:v>1.02310943533239</c:v>
                </c:pt>
                <c:pt idx="1215">
                  <c:v>4.2191793841743497</c:v>
                </c:pt>
                <c:pt idx="1216">
                  <c:v>1.62593821272219</c:v>
                </c:pt>
                <c:pt idx="1217">
                  <c:v>4.3583623667558404</c:v>
                </c:pt>
                <c:pt idx="1218">
                  <c:v>2.94520709969742</c:v>
                </c:pt>
                <c:pt idx="1219">
                  <c:v>4.2343554037031197</c:v>
                </c:pt>
                <c:pt idx="1220">
                  <c:v>1.83948063493992E-2</c:v>
                </c:pt>
                <c:pt idx="1221">
                  <c:v>2.0455205360944499</c:v>
                </c:pt>
                <c:pt idx="1222">
                  <c:v>4.5306846390702802</c:v>
                </c:pt>
                <c:pt idx="1223">
                  <c:v>1.83948063493992E-2</c:v>
                </c:pt>
                <c:pt idx="1224">
                  <c:v>4.5789999483320001</c:v>
                </c:pt>
                <c:pt idx="1225">
                  <c:v>1.83948063493992E-2</c:v>
                </c:pt>
                <c:pt idx="1226">
                  <c:v>1.83948063493992E-2</c:v>
                </c:pt>
                <c:pt idx="1227">
                  <c:v>1.02310943533239</c:v>
                </c:pt>
                <c:pt idx="1228">
                  <c:v>1.83948063493992E-2</c:v>
                </c:pt>
                <c:pt idx="1229">
                  <c:v>4.3129102406313997</c:v>
                </c:pt>
                <c:pt idx="1230">
                  <c:v>1.83948063493992E-2</c:v>
                </c:pt>
                <c:pt idx="1231">
                  <c:v>1.83948063493992E-2</c:v>
                </c:pt>
                <c:pt idx="1232">
                  <c:v>1.83948063493992E-2</c:v>
                </c:pt>
                <c:pt idx="1233">
                  <c:v>4.1545928367510703</c:v>
                </c:pt>
                <c:pt idx="1234">
                  <c:v>3.15673914620817</c:v>
                </c:pt>
                <c:pt idx="1235">
                  <c:v>3.4824034058625299</c:v>
                </c:pt>
                <c:pt idx="1236">
                  <c:v>4.0689610958006099</c:v>
                </c:pt>
                <c:pt idx="1237">
                  <c:v>3.9428446739484002</c:v>
                </c:pt>
                <c:pt idx="1238">
                  <c:v>1.83948063493992E-2</c:v>
                </c:pt>
                <c:pt idx="1239">
                  <c:v>4.3167510850062598</c:v>
                </c:pt>
                <c:pt idx="1240">
                  <c:v>1.83948063493992E-2</c:v>
                </c:pt>
                <c:pt idx="1241">
                  <c:v>4.143787599745</c:v>
                </c:pt>
                <c:pt idx="1242">
                  <c:v>1.83948063493992E-2</c:v>
                </c:pt>
                <c:pt idx="1243">
                  <c:v>4.6400820996711802</c:v>
                </c:pt>
                <c:pt idx="1244">
                  <c:v>1.83948063493992E-2</c:v>
                </c:pt>
                <c:pt idx="1245">
                  <c:v>1.83948063493992E-2</c:v>
                </c:pt>
                <c:pt idx="1246">
                  <c:v>1.83948063493992E-2</c:v>
                </c:pt>
                <c:pt idx="1247">
                  <c:v>3.31090955375576</c:v>
                </c:pt>
                <c:pt idx="1248">
                  <c:v>3.30733061251162</c:v>
                </c:pt>
                <c:pt idx="1249">
                  <c:v>5.0419679512643798</c:v>
                </c:pt>
                <c:pt idx="1250">
                  <c:v>1.83948063493992E-2</c:v>
                </c:pt>
                <c:pt idx="1251">
                  <c:v>1.83948063493992E-2</c:v>
                </c:pt>
                <c:pt idx="1252">
                  <c:v>1.83948063493992E-2</c:v>
                </c:pt>
                <c:pt idx="1253">
                  <c:v>1.02310943533239</c:v>
                </c:pt>
                <c:pt idx="1254">
                  <c:v>1.83948063493992E-2</c:v>
                </c:pt>
                <c:pt idx="1255">
                  <c:v>1.83948063493992E-2</c:v>
                </c:pt>
                <c:pt idx="1256">
                  <c:v>4.3213442664170998</c:v>
                </c:pt>
                <c:pt idx="1257">
                  <c:v>1.83948063493992E-2</c:v>
                </c:pt>
                <c:pt idx="1258">
                  <c:v>1.83948063493992E-2</c:v>
                </c:pt>
                <c:pt idx="1259">
                  <c:v>1.83948063493992E-2</c:v>
                </c:pt>
                <c:pt idx="1260">
                  <c:v>1.83948063493992E-2</c:v>
                </c:pt>
                <c:pt idx="1261">
                  <c:v>1.83948063493992E-2</c:v>
                </c:pt>
                <c:pt idx="1262">
                  <c:v>1.83948063493992E-2</c:v>
                </c:pt>
                <c:pt idx="1263">
                  <c:v>4.7935747153428396</c:v>
                </c:pt>
                <c:pt idx="1264">
                  <c:v>1.83948063493992E-2</c:v>
                </c:pt>
                <c:pt idx="1265">
                  <c:v>5.0419679512643798</c:v>
                </c:pt>
                <c:pt idx="1266">
                  <c:v>3.03253869329839</c:v>
                </c:pt>
                <c:pt idx="1267">
                  <c:v>1.83948063493992E-2</c:v>
                </c:pt>
                <c:pt idx="1268">
                  <c:v>1.83948063493992E-2</c:v>
                </c:pt>
                <c:pt idx="1269">
                  <c:v>1.83948063493992E-2</c:v>
                </c:pt>
                <c:pt idx="1270">
                  <c:v>1.83948063493992E-2</c:v>
                </c:pt>
                <c:pt idx="1271">
                  <c:v>3.7961243483527101</c:v>
                </c:pt>
                <c:pt idx="1272">
                  <c:v>3.69395946610996</c:v>
                </c:pt>
                <c:pt idx="1273">
                  <c:v>1.83948063493992E-2</c:v>
                </c:pt>
                <c:pt idx="1274">
                  <c:v>4.0926091073460098</c:v>
                </c:pt>
                <c:pt idx="1275">
                  <c:v>4.0195568505023198</c:v>
                </c:pt>
                <c:pt idx="1276">
                  <c:v>1.83948063493992E-2</c:v>
                </c:pt>
                <c:pt idx="1277">
                  <c:v>1.83948063493992E-2</c:v>
                </c:pt>
                <c:pt idx="1278">
                  <c:v>1.83948063493992E-2</c:v>
                </c:pt>
                <c:pt idx="1279">
                  <c:v>3.9495852803896501</c:v>
                </c:pt>
                <c:pt idx="1280">
                  <c:v>4.1892763047985504</c:v>
                </c:pt>
                <c:pt idx="1281">
                  <c:v>1.83948063493992E-2</c:v>
                </c:pt>
                <c:pt idx="1282">
                  <c:v>1.83948063493992E-2</c:v>
                </c:pt>
                <c:pt idx="1283">
                  <c:v>1.83948063493992E-2</c:v>
                </c:pt>
                <c:pt idx="1284">
                  <c:v>3.8958483695094301</c:v>
                </c:pt>
                <c:pt idx="1285">
                  <c:v>1.89082647299525</c:v>
                </c:pt>
                <c:pt idx="1286">
                  <c:v>3.9982370379421401</c:v>
                </c:pt>
                <c:pt idx="1287">
                  <c:v>1.83948063493992E-2</c:v>
                </c:pt>
                <c:pt idx="1288">
                  <c:v>3.6360086836350001</c:v>
                </c:pt>
                <c:pt idx="1289">
                  <c:v>1.83948063493992E-2</c:v>
                </c:pt>
                <c:pt idx="1290">
                  <c:v>1.83948063493992E-2</c:v>
                </c:pt>
                <c:pt idx="1291">
                  <c:v>4.3161098720594397</c:v>
                </c:pt>
                <c:pt idx="1292">
                  <c:v>4.3001433985539403</c:v>
                </c:pt>
                <c:pt idx="1293">
                  <c:v>4.7565200360749804</c:v>
                </c:pt>
                <c:pt idx="1294">
                  <c:v>4.6400820996711802</c:v>
                </c:pt>
                <c:pt idx="1295">
                  <c:v>1.83948063493992E-2</c:v>
                </c:pt>
                <c:pt idx="1296">
                  <c:v>1.83948063493992E-2</c:v>
                </c:pt>
                <c:pt idx="1297">
                  <c:v>3.78324484417444</c:v>
                </c:pt>
                <c:pt idx="1298">
                  <c:v>2.8006404817283599</c:v>
                </c:pt>
                <c:pt idx="1299">
                  <c:v>1.83948063493992E-2</c:v>
                </c:pt>
                <c:pt idx="1300">
                  <c:v>4.5396106367728803</c:v>
                </c:pt>
                <c:pt idx="1301">
                  <c:v>4.0700512684291699</c:v>
                </c:pt>
                <c:pt idx="1302">
                  <c:v>1.7788993522343699</c:v>
                </c:pt>
                <c:pt idx="1303">
                  <c:v>1.83948063493992E-2</c:v>
                </c:pt>
                <c:pt idx="1304">
                  <c:v>4.3841198371007204</c:v>
                </c:pt>
                <c:pt idx="1305">
                  <c:v>1.83948063493992E-2</c:v>
                </c:pt>
                <c:pt idx="1306">
                  <c:v>5.0419679512643798</c:v>
                </c:pt>
                <c:pt idx="1307">
                  <c:v>3.9376468585198601</c:v>
                </c:pt>
                <c:pt idx="1308">
                  <c:v>1.83948063493992E-2</c:v>
                </c:pt>
                <c:pt idx="1309">
                  <c:v>1.83948063493992E-2</c:v>
                </c:pt>
                <c:pt idx="1310">
                  <c:v>2.1847815718285601</c:v>
                </c:pt>
                <c:pt idx="1311">
                  <c:v>1.83948063493992E-2</c:v>
                </c:pt>
                <c:pt idx="1312">
                  <c:v>1.83948063493992E-2</c:v>
                </c:pt>
                <c:pt idx="1313">
                  <c:v>3.3144822124036799</c:v>
                </c:pt>
                <c:pt idx="1314">
                  <c:v>1.83948063493992E-2</c:v>
                </c:pt>
                <c:pt idx="1315">
                  <c:v>4.03725332228138</c:v>
                </c:pt>
                <c:pt idx="1316">
                  <c:v>1.83948063493992E-2</c:v>
                </c:pt>
                <c:pt idx="1317">
                  <c:v>1.83948063493992E-2</c:v>
                </c:pt>
                <c:pt idx="1318">
                  <c:v>1.83948063493992E-2</c:v>
                </c:pt>
                <c:pt idx="1319">
                  <c:v>2.5301813788068901</c:v>
                </c:pt>
                <c:pt idx="1320">
                  <c:v>1.02310943533239</c:v>
                </c:pt>
                <c:pt idx="1321">
                  <c:v>1.83948063493992E-2</c:v>
                </c:pt>
                <c:pt idx="1322">
                  <c:v>1.83948063493992E-2</c:v>
                </c:pt>
                <c:pt idx="1323">
                  <c:v>1.83948063493992E-2</c:v>
                </c:pt>
                <c:pt idx="1324">
                  <c:v>1.83948063493992E-2</c:v>
                </c:pt>
                <c:pt idx="1325">
                  <c:v>4.23792806235104</c:v>
                </c:pt>
                <c:pt idx="1326">
                  <c:v>4.0374405295422298</c:v>
                </c:pt>
                <c:pt idx="1327">
                  <c:v>1.83948063493992E-2</c:v>
                </c:pt>
                <c:pt idx="1328">
                  <c:v>4.03725332228138</c:v>
                </c:pt>
                <c:pt idx="1329">
                  <c:v>2.9640001774111</c:v>
                </c:pt>
                <c:pt idx="1330">
                  <c:v>1.83948063493992E-2</c:v>
                </c:pt>
                <c:pt idx="1331">
                  <c:v>2.4503490112793598</c:v>
                </c:pt>
                <c:pt idx="1332">
                  <c:v>4.8016357139086603</c:v>
                </c:pt>
                <c:pt idx="1333">
                  <c:v>1.83948063493992E-2</c:v>
                </c:pt>
                <c:pt idx="1334">
                  <c:v>1.83948063493992E-2</c:v>
                </c:pt>
                <c:pt idx="1335">
                  <c:v>1.83948063493992E-2</c:v>
                </c:pt>
                <c:pt idx="1336">
                  <c:v>3.82045658508008</c:v>
                </c:pt>
                <c:pt idx="1337">
                  <c:v>3.8385323666752398</c:v>
                </c:pt>
                <c:pt idx="1338">
                  <c:v>4.1611476232333002</c:v>
                </c:pt>
                <c:pt idx="1339">
                  <c:v>3.85687005140112</c:v>
                </c:pt>
                <c:pt idx="1340">
                  <c:v>1.83948063493992E-2</c:v>
                </c:pt>
                <c:pt idx="1341">
                  <c:v>3.5722871353485099</c:v>
                </c:pt>
                <c:pt idx="1342">
                  <c:v>4.03725332228138</c:v>
                </c:pt>
                <c:pt idx="1343">
                  <c:v>3.61472837531741</c:v>
                </c:pt>
                <c:pt idx="1344">
                  <c:v>3.3162566102142201</c:v>
                </c:pt>
                <c:pt idx="1345">
                  <c:v>2.2247706221109902</c:v>
                </c:pt>
                <c:pt idx="1346">
                  <c:v>3.68432399289672</c:v>
                </c:pt>
                <c:pt idx="1347">
                  <c:v>1.83948063493992E-2</c:v>
                </c:pt>
                <c:pt idx="1348">
                  <c:v>1.83948063493992E-2</c:v>
                </c:pt>
                <c:pt idx="1349">
                  <c:v>1.83948063493992E-2</c:v>
                </c:pt>
                <c:pt idx="1350">
                  <c:v>3.63623246982496</c:v>
                </c:pt>
                <c:pt idx="1351">
                  <c:v>5.0419679512643798</c:v>
                </c:pt>
                <c:pt idx="1352">
                  <c:v>1.70671501984093</c:v>
                </c:pt>
                <c:pt idx="1353">
                  <c:v>1.83948063493992E-2</c:v>
                </c:pt>
                <c:pt idx="1354">
                  <c:v>4.2341998800769796</c:v>
                </c:pt>
                <c:pt idx="1355">
                  <c:v>1.83948063493992E-2</c:v>
                </c:pt>
                <c:pt idx="1356">
                  <c:v>3.9918694587207701</c:v>
                </c:pt>
                <c:pt idx="1357">
                  <c:v>3.8560050522643401</c:v>
                </c:pt>
                <c:pt idx="1358">
                  <c:v>4.6400820996711802</c:v>
                </c:pt>
                <c:pt idx="1359">
                  <c:v>5.0419679512643798</c:v>
                </c:pt>
                <c:pt idx="1360">
                  <c:v>3.4177818175218002</c:v>
                </c:pt>
                <c:pt idx="1361">
                  <c:v>1.83948063493992E-2</c:v>
                </c:pt>
                <c:pt idx="1362">
                  <c:v>1.83948063493992E-2</c:v>
                </c:pt>
                <c:pt idx="1363">
                  <c:v>1.83948063493992E-2</c:v>
                </c:pt>
                <c:pt idx="1364">
                  <c:v>1.83948063493992E-2</c:v>
                </c:pt>
                <c:pt idx="1365">
                  <c:v>1.83948063493992E-2</c:v>
                </c:pt>
                <c:pt idx="1366">
                  <c:v>3.5092068000088301</c:v>
                </c:pt>
                <c:pt idx="1367">
                  <c:v>3.22948525109399</c:v>
                </c:pt>
                <c:pt idx="1368">
                  <c:v>4.2563467255430103</c:v>
                </c:pt>
                <c:pt idx="1369">
                  <c:v>1.83948063493992E-2</c:v>
                </c:pt>
                <c:pt idx="1370">
                  <c:v>1.83948063493992E-2</c:v>
                </c:pt>
                <c:pt idx="1371">
                  <c:v>3.59311497599179</c:v>
                </c:pt>
                <c:pt idx="1372">
                  <c:v>4.4635396731657799</c:v>
                </c:pt>
                <c:pt idx="1373">
                  <c:v>4.5168655905951898</c:v>
                </c:pt>
                <c:pt idx="1374">
                  <c:v>4.1170856898089099</c:v>
                </c:pt>
                <c:pt idx="1375">
                  <c:v>4.1595668659896603</c:v>
                </c:pt>
                <c:pt idx="1376">
                  <c:v>1.83948063493992E-2</c:v>
                </c:pt>
                <c:pt idx="1377">
                  <c:v>4.2669661425900598</c:v>
                </c:pt>
                <c:pt idx="1378">
                  <c:v>1.83948063493992E-2</c:v>
                </c:pt>
                <c:pt idx="1379">
                  <c:v>3.34115046872415</c:v>
                </c:pt>
                <c:pt idx="1380">
                  <c:v>1.83948063493992E-2</c:v>
                </c:pt>
                <c:pt idx="1381">
                  <c:v>1.83948063493992E-2</c:v>
                </c:pt>
                <c:pt idx="1382">
                  <c:v>4.8583850489560696</c:v>
                </c:pt>
                <c:pt idx="1383">
                  <c:v>1.83948063493992E-2</c:v>
                </c:pt>
                <c:pt idx="1384">
                  <c:v>1.83948063493992E-2</c:v>
                </c:pt>
                <c:pt idx="1385">
                  <c:v>1.83948063493992E-2</c:v>
                </c:pt>
                <c:pt idx="1386">
                  <c:v>1.83948063493992E-2</c:v>
                </c:pt>
                <c:pt idx="1387">
                  <c:v>1.83948063493992E-2</c:v>
                </c:pt>
                <c:pt idx="1388">
                  <c:v>3.30382621642753</c:v>
                </c:pt>
                <c:pt idx="1389">
                  <c:v>3.0627782209649501</c:v>
                </c:pt>
                <c:pt idx="1390">
                  <c:v>4.0018603787232596</c:v>
                </c:pt>
                <c:pt idx="1391">
                  <c:v>3.7969210849256601</c:v>
                </c:pt>
                <c:pt idx="1392">
                  <c:v>1.83948063493992E-2</c:v>
                </c:pt>
                <c:pt idx="1393">
                  <c:v>3.9382880714666801</c:v>
                </c:pt>
                <c:pt idx="1394">
                  <c:v>1.83948063493992E-2</c:v>
                </c:pt>
                <c:pt idx="1395">
                  <c:v>1.83948063493992E-2</c:v>
                </c:pt>
                <c:pt idx="1396">
                  <c:v>3.8800247037278002</c:v>
                </c:pt>
                <c:pt idx="1397">
                  <c:v>3.7763614300093198</c:v>
                </c:pt>
                <c:pt idx="1398">
                  <c:v>4.03725332228138</c:v>
                </c:pt>
                <c:pt idx="1399">
                  <c:v>3.71987246008098</c:v>
                </c:pt>
                <c:pt idx="1400">
                  <c:v>1.83948063493992E-2</c:v>
                </c:pt>
                <c:pt idx="1401">
                  <c:v>4.8296517333731099</c:v>
                </c:pt>
                <c:pt idx="1402">
                  <c:v>3.5959781591290598</c:v>
                </c:pt>
                <c:pt idx="1403">
                  <c:v>1.62593821272219</c:v>
                </c:pt>
                <c:pt idx="1404">
                  <c:v>1.83948063493992E-2</c:v>
                </c:pt>
                <c:pt idx="1405">
                  <c:v>1.83948063493992E-2</c:v>
                </c:pt>
                <c:pt idx="1406">
                  <c:v>1.83948063493992E-2</c:v>
                </c:pt>
                <c:pt idx="1407">
                  <c:v>2.1490803556218099</c:v>
                </c:pt>
                <c:pt idx="1408">
                  <c:v>1.83948063493992E-2</c:v>
                </c:pt>
                <c:pt idx="1409">
                  <c:v>2.0278240643153902</c:v>
                </c:pt>
                <c:pt idx="1410">
                  <c:v>1.83948063493992E-2</c:v>
                </c:pt>
                <c:pt idx="1411">
                  <c:v>1.2200559931279999</c:v>
                </c:pt>
                <c:pt idx="1412">
                  <c:v>1.83948063493992E-2</c:v>
                </c:pt>
                <c:pt idx="1413">
                  <c:v>1.83948063493992E-2</c:v>
                </c:pt>
                <c:pt idx="1414">
                  <c:v>3.8756997080439</c:v>
                </c:pt>
                <c:pt idx="1415">
                  <c:v>3.6209072092662802</c:v>
                </c:pt>
                <c:pt idx="1416">
                  <c:v>1.83948063493992E-2</c:v>
                </c:pt>
                <c:pt idx="1417">
                  <c:v>4.2865115573396997</c:v>
                </c:pt>
                <c:pt idx="1418">
                  <c:v>4.03725332228138</c:v>
                </c:pt>
                <c:pt idx="1419">
                  <c:v>1.83948063493992E-2</c:v>
                </c:pt>
                <c:pt idx="1420">
                  <c:v>4.5517362659035197</c:v>
                </c:pt>
                <c:pt idx="1421">
                  <c:v>4.76024821834904</c:v>
                </c:pt>
                <c:pt idx="1422">
                  <c:v>1.83948063493992E-2</c:v>
                </c:pt>
                <c:pt idx="1423">
                  <c:v>1.83948063493992E-2</c:v>
                </c:pt>
                <c:pt idx="1424">
                  <c:v>4.3363330786850103</c:v>
                </c:pt>
                <c:pt idx="1425">
                  <c:v>1.64258094009197</c:v>
                </c:pt>
                <c:pt idx="1426">
                  <c:v>4.2972802154166603</c:v>
                </c:pt>
                <c:pt idx="1427">
                  <c:v>1.83948063493992E-2</c:v>
                </c:pt>
                <c:pt idx="1428">
                  <c:v>4.2420370924528399</c:v>
                </c:pt>
                <c:pt idx="1429">
                  <c:v>1.83948063493992E-2</c:v>
                </c:pt>
                <c:pt idx="1430">
                  <c:v>4.5155831647015496</c:v>
                </c:pt>
                <c:pt idx="1431">
                  <c:v>3.5152013520103198</c:v>
                </c:pt>
                <c:pt idx="1432">
                  <c:v>2.6386455777071798</c:v>
                </c:pt>
                <c:pt idx="1433">
                  <c:v>5.0419679512643798</c:v>
                </c:pt>
                <c:pt idx="1434">
                  <c:v>3.4879376695818398</c:v>
                </c:pt>
                <c:pt idx="1435">
                  <c:v>4.1875463065250003</c:v>
                </c:pt>
                <c:pt idx="1436">
                  <c:v>4.2193665914352003</c:v>
                </c:pt>
                <c:pt idx="1437">
                  <c:v>3.7399035641513101</c:v>
                </c:pt>
                <c:pt idx="1438">
                  <c:v>3.6683575193912099</c:v>
                </c:pt>
                <c:pt idx="1439">
                  <c:v>3.6409017344074899</c:v>
                </c:pt>
                <c:pt idx="1440">
                  <c:v>1.83948063493992E-2</c:v>
                </c:pt>
                <c:pt idx="1441">
                  <c:v>2.5022019382715501</c:v>
                </c:pt>
                <c:pt idx="1442">
                  <c:v>2.5550738500149901</c:v>
                </c:pt>
                <c:pt idx="1443">
                  <c:v>3.34780870939748</c:v>
                </c:pt>
                <c:pt idx="1444">
                  <c:v>1.83948063493992E-2</c:v>
                </c:pt>
                <c:pt idx="1445">
                  <c:v>1.83948063493992E-2</c:v>
                </c:pt>
                <c:pt idx="1446">
                  <c:v>1.83948063493992E-2</c:v>
                </c:pt>
                <c:pt idx="1447">
                  <c:v>4.5480446625585804</c:v>
                </c:pt>
                <c:pt idx="1448">
                  <c:v>4.1846831233877202</c:v>
                </c:pt>
                <c:pt idx="1449">
                  <c:v>1.83948063493992E-2</c:v>
                </c:pt>
                <c:pt idx="1450">
                  <c:v>1.83948063493992E-2</c:v>
                </c:pt>
                <c:pt idx="1451">
                  <c:v>2.9972140123040898</c:v>
                </c:pt>
                <c:pt idx="1452">
                  <c:v>1.83948063493992E-2</c:v>
                </c:pt>
                <c:pt idx="1453">
                  <c:v>1.83948063493992E-2</c:v>
                </c:pt>
                <c:pt idx="1454">
                  <c:v>1.83948063493992E-2</c:v>
                </c:pt>
                <c:pt idx="1455">
                  <c:v>1.83948063493992E-2</c:v>
                </c:pt>
                <c:pt idx="1456">
                  <c:v>4.2397024601615803</c:v>
                </c:pt>
                <c:pt idx="1457">
                  <c:v>4.3141116880589498</c:v>
                </c:pt>
                <c:pt idx="1458">
                  <c:v>4.252693088429</c:v>
                </c:pt>
                <c:pt idx="1459">
                  <c:v>4.7208589067899203</c:v>
                </c:pt>
                <c:pt idx="1460">
                  <c:v>3.3721712424577501</c:v>
                </c:pt>
                <c:pt idx="1461">
                  <c:v>1.83948063493992E-2</c:v>
                </c:pt>
                <c:pt idx="1462">
                  <c:v>1.83948063493992E-2</c:v>
                </c:pt>
                <c:pt idx="1463">
                  <c:v>1.83948063493992E-2</c:v>
                </c:pt>
                <c:pt idx="1464">
                  <c:v>1.83948063493992E-2</c:v>
                </c:pt>
                <c:pt idx="1465">
                  <c:v>2.5889367184626702</c:v>
                </c:pt>
                <c:pt idx="1466">
                  <c:v>1.83948063493992E-2</c:v>
                </c:pt>
                <c:pt idx="1467">
                  <c:v>2.9808365453477701</c:v>
                </c:pt>
                <c:pt idx="1468">
                  <c:v>4.3001433985539403</c:v>
                </c:pt>
                <c:pt idx="1469">
                  <c:v>1.83948063493992E-2</c:v>
                </c:pt>
                <c:pt idx="1470">
                  <c:v>1.83948063493992E-2</c:v>
                </c:pt>
                <c:pt idx="1471">
                  <c:v>1.83948063493992E-2</c:v>
                </c:pt>
                <c:pt idx="1472">
                  <c:v>4.5789999483320001</c:v>
                </c:pt>
                <c:pt idx="1473">
                  <c:v>1.83948063493992E-2</c:v>
                </c:pt>
                <c:pt idx="1474">
                  <c:v>4.2141687760066597</c:v>
                </c:pt>
                <c:pt idx="1475">
                  <c:v>1.83948063493992E-2</c:v>
                </c:pt>
                <c:pt idx="1476">
                  <c:v>1.83948063493992E-2</c:v>
                </c:pt>
                <c:pt idx="1477">
                  <c:v>3.03253869329839</c:v>
                </c:pt>
                <c:pt idx="1478">
                  <c:v>4.3960582589705099</c:v>
                </c:pt>
                <c:pt idx="1479">
                  <c:v>1.83948063493992E-2</c:v>
                </c:pt>
                <c:pt idx="1480">
                  <c:v>1.83948063493992E-2</c:v>
                </c:pt>
                <c:pt idx="1481">
                  <c:v>1.83948063493992E-2</c:v>
                </c:pt>
                <c:pt idx="1482">
                  <c:v>1.83948063493992E-2</c:v>
                </c:pt>
                <c:pt idx="1483">
                  <c:v>1.83948063493992E-2</c:v>
                </c:pt>
                <c:pt idx="1484">
                  <c:v>3.9704448046676499</c:v>
                </c:pt>
                <c:pt idx="1485">
                  <c:v>4.6990534049090504</c:v>
                </c:pt>
                <c:pt idx="1486">
                  <c:v>1.83948063493992E-2</c:v>
                </c:pt>
                <c:pt idx="1487">
                  <c:v>4.1342203890955904</c:v>
                </c:pt>
                <c:pt idx="1488">
                  <c:v>5.0419679512643798</c:v>
                </c:pt>
                <c:pt idx="1489">
                  <c:v>5.0419679512643798</c:v>
                </c:pt>
                <c:pt idx="1490">
                  <c:v>1.83948063493992E-2</c:v>
                </c:pt>
                <c:pt idx="1491">
                  <c:v>1.83948063493992E-2</c:v>
                </c:pt>
                <c:pt idx="1492">
                  <c:v>1.02310943533239</c:v>
                </c:pt>
                <c:pt idx="1493">
                  <c:v>1.83948063493992E-2</c:v>
                </c:pt>
                <c:pt idx="1494">
                  <c:v>3.8259908487993899</c:v>
                </c:pt>
                <c:pt idx="1495">
                  <c:v>1.83948063493992E-2</c:v>
                </c:pt>
                <c:pt idx="1496">
                  <c:v>2.63065284170519</c:v>
                </c:pt>
                <c:pt idx="1497">
                  <c:v>1.83948063493992E-2</c:v>
                </c:pt>
                <c:pt idx="1498">
                  <c:v>3.2870250401181398</c:v>
                </c:pt>
                <c:pt idx="1499">
                  <c:v>4.8016357139086603</c:v>
                </c:pt>
                <c:pt idx="1500">
                  <c:v>1.83948063493992E-2</c:v>
                </c:pt>
                <c:pt idx="1501">
                  <c:v>3.5940165540576801</c:v>
                </c:pt>
                <c:pt idx="1502">
                  <c:v>3.9926661952937201</c:v>
                </c:pt>
                <c:pt idx="1503">
                  <c:v>1.83948063493992E-2</c:v>
                </c:pt>
                <c:pt idx="1504">
                  <c:v>1.83948063493992E-2</c:v>
                </c:pt>
                <c:pt idx="1505">
                  <c:v>1.83948063493992E-2</c:v>
                </c:pt>
                <c:pt idx="1506">
                  <c:v>3.83461697714033</c:v>
                </c:pt>
                <c:pt idx="1507">
                  <c:v>1.83948063493992E-2</c:v>
                </c:pt>
                <c:pt idx="1508">
                  <c:v>1.83948063493992E-2</c:v>
                </c:pt>
                <c:pt idx="1509">
                  <c:v>1.83948063493992E-2</c:v>
                </c:pt>
                <c:pt idx="1510">
                  <c:v>1.83948063493992E-2</c:v>
                </c:pt>
                <c:pt idx="1511">
                  <c:v>5.0419679512643798</c:v>
                </c:pt>
                <c:pt idx="1512">
                  <c:v>3.4327311255471402</c:v>
                </c:pt>
                <c:pt idx="1513">
                  <c:v>1.83948063493992E-2</c:v>
                </c:pt>
                <c:pt idx="1514">
                  <c:v>3.7631026160149599</c:v>
                </c:pt>
                <c:pt idx="1515">
                  <c:v>3.82418476735414</c:v>
                </c:pt>
                <c:pt idx="1516">
                  <c:v>1.83948063493992E-2</c:v>
                </c:pt>
                <c:pt idx="1517">
                  <c:v>4.5878879798036696</c:v>
                </c:pt>
                <c:pt idx="1518">
                  <c:v>2.8629923430589201</c:v>
                </c:pt>
                <c:pt idx="1519">
                  <c:v>5.0419679512643798</c:v>
                </c:pt>
                <c:pt idx="1520">
                  <c:v>1.83948063493992E-2</c:v>
                </c:pt>
                <c:pt idx="1521">
                  <c:v>1.83948063493992E-2</c:v>
                </c:pt>
                <c:pt idx="1522">
                  <c:v>3.8873333652576498</c:v>
                </c:pt>
                <c:pt idx="1523">
                  <c:v>3.6014363396766802</c:v>
                </c:pt>
                <c:pt idx="1524">
                  <c:v>1.83948063493992E-2</c:v>
                </c:pt>
                <c:pt idx="1525">
                  <c:v>1.83948063493992E-2</c:v>
                </c:pt>
                <c:pt idx="1526">
                  <c:v>1.83948063493992E-2</c:v>
                </c:pt>
                <c:pt idx="1527">
                  <c:v>4.2715227450717803</c:v>
                </c:pt>
                <c:pt idx="1528">
                  <c:v>1.83948063493992E-2</c:v>
                </c:pt>
                <c:pt idx="1529">
                  <c:v>4.3977516783149602</c:v>
                </c:pt>
                <c:pt idx="1530">
                  <c:v>3.76095519098455</c:v>
                </c:pt>
                <c:pt idx="1531">
                  <c:v>4.4026130454527399</c:v>
                </c:pt>
                <c:pt idx="1532">
                  <c:v>4.2188380405891897</c:v>
                </c:pt>
                <c:pt idx="1533">
                  <c:v>1.83948063493992E-2</c:v>
                </c:pt>
                <c:pt idx="1534">
                  <c:v>4.1173509502223702</c:v>
                </c:pt>
                <c:pt idx="1535">
                  <c:v>2.64289113293664</c:v>
                </c:pt>
                <c:pt idx="1536">
                  <c:v>4.1242421849953601</c:v>
                </c:pt>
                <c:pt idx="1537">
                  <c:v>4.0076550075616399</c:v>
                </c:pt>
                <c:pt idx="1538">
                  <c:v>3.03253869329839</c:v>
                </c:pt>
                <c:pt idx="1539">
                  <c:v>3.5690875039204601</c:v>
                </c:pt>
                <c:pt idx="1540">
                  <c:v>4.1786203088224001</c:v>
                </c:pt>
                <c:pt idx="1541">
                  <c:v>3.3499581044088198</c:v>
                </c:pt>
                <c:pt idx="1542">
                  <c:v>3.3739836064992201</c:v>
                </c:pt>
                <c:pt idx="1543">
                  <c:v>1.83948063493992E-2</c:v>
                </c:pt>
                <c:pt idx="1544">
                  <c:v>1.83948063493992E-2</c:v>
                </c:pt>
                <c:pt idx="1545">
                  <c:v>1.83948063493992E-2</c:v>
                </c:pt>
                <c:pt idx="1546">
                  <c:v>1.83948063493992E-2</c:v>
                </c:pt>
                <c:pt idx="1547">
                  <c:v>2.8637969002397399</c:v>
                </c:pt>
                <c:pt idx="1548">
                  <c:v>1.83948063493992E-2</c:v>
                </c:pt>
                <c:pt idx="1549">
                  <c:v>1.83948063493992E-2</c:v>
                </c:pt>
                <c:pt idx="1550">
                  <c:v>3.9238643889738798</c:v>
                </c:pt>
                <c:pt idx="1551">
                  <c:v>3.8408669989665101</c:v>
                </c:pt>
                <c:pt idx="1552">
                  <c:v>1.83948063493992E-2</c:v>
                </c:pt>
                <c:pt idx="1553">
                  <c:v>1.83948063493992E-2</c:v>
                </c:pt>
                <c:pt idx="1554">
                  <c:v>3.8363103964847798</c:v>
                </c:pt>
                <c:pt idx="1555">
                  <c:v>4.2578909038575397</c:v>
                </c:pt>
                <c:pt idx="1556">
                  <c:v>1.83948063493992E-2</c:v>
                </c:pt>
                <c:pt idx="1557">
                  <c:v>1.3245238240272901</c:v>
                </c:pt>
                <c:pt idx="1558">
                  <c:v>4.03725332228138</c:v>
                </c:pt>
                <c:pt idx="1559">
                  <c:v>3.7949229009251599</c:v>
                </c:pt>
                <c:pt idx="1560">
                  <c:v>1.83948063493992E-2</c:v>
                </c:pt>
                <c:pt idx="1561">
                  <c:v>4.1385897843164603</c:v>
                </c:pt>
                <c:pt idx="1562">
                  <c:v>4.3391962618222903</c:v>
                </c:pt>
                <c:pt idx="1563">
                  <c:v>1.83948063493992E-2</c:v>
                </c:pt>
                <c:pt idx="1564">
                  <c:v>4.0860226372290702</c:v>
                </c:pt>
                <c:pt idx="1565">
                  <c:v>3.7146746446524399</c:v>
                </c:pt>
                <c:pt idx="1566">
                  <c:v>1.83948063493992E-2</c:v>
                </c:pt>
                <c:pt idx="1567">
                  <c:v>1.83948063493992E-2</c:v>
                </c:pt>
                <c:pt idx="1568">
                  <c:v>3.8137525575679398</c:v>
                </c:pt>
                <c:pt idx="1569">
                  <c:v>1.02310943533239</c:v>
                </c:pt>
                <c:pt idx="1570">
                  <c:v>4.2964152162798799</c:v>
                </c:pt>
                <c:pt idx="1571">
                  <c:v>3.87856289118118</c:v>
                </c:pt>
                <c:pt idx="1572">
                  <c:v>3.7383544905423798</c:v>
                </c:pt>
                <c:pt idx="1573">
                  <c:v>3.2438011667803699</c:v>
                </c:pt>
                <c:pt idx="1574">
                  <c:v>4.07144481841196</c:v>
                </c:pt>
                <c:pt idx="1575">
                  <c:v>4.3304574713805399</c:v>
                </c:pt>
                <c:pt idx="1576">
                  <c:v>1.83948063493992E-2</c:v>
                </c:pt>
                <c:pt idx="1577">
                  <c:v>2.74144385228887</c:v>
                </c:pt>
                <c:pt idx="1578">
                  <c:v>1.83948063493992E-2</c:v>
                </c:pt>
                <c:pt idx="1579">
                  <c:v>1.83948063493992E-2</c:v>
                </c:pt>
                <c:pt idx="1580">
                  <c:v>4.7541854037837199</c:v>
                </c:pt>
                <c:pt idx="1581">
                  <c:v>1.83948063493992E-2</c:v>
                </c:pt>
                <c:pt idx="1582">
                  <c:v>1.83948063493992E-2</c:v>
                </c:pt>
                <c:pt idx="1583">
                  <c:v>1.83948063493992E-2</c:v>
                </c:pt>
                <c:pt idx="1584">
                  <c:v>1.83948063493992E-2</c:v>
                </c:pt>
                <c:pt idx="1585">
                  <c:v>3.1706694694822501</c:v>
                </c:pt>
                <c:pt idx="1586">
                  <c:v>1.83948063493992E-2</c:v>
                </c:pt>
                <c:pt idx="1587">
                  <c:v>4.6380839156706797</c:v>
                </c:pt>
                <c:pt idx="1588">
                  <c:v>2.8355921355027802</c:v>
                </c:pt>
                <c:pt idx="1589">
                  <c:v>4.5010863243505401</c:v>
                </c:pt>
                <c:pt idx="1590">
                  <c:v>4.5199159809933196</c:v>
                </c:pt>
                <c:pt idx="1591">
                  <c:v>4.0100262187820102</c:v>
                </c:pt>
                <c:pt idx="1592">
                  <c:v>3.4209799109381902</c:v>
                </c:pt>
                <c:pt idx="1593">
                  <c:v>1.83948063493992E-2</c:v>
                </c:pt>
                <c:pt idx="1594">
                  <c:v>4.4203095172318001</c:v>
                </c:pt>
                <c:pt idx="1595">
                  <c:v>1.1594278474747901</c:v>
                </c:pt>
                <c:pt idx="1596">
                  <c:v>4.1067694994062602</c:v>
                </c:pt>
                <c:pt idx="1597">
                  <c:v>5.0419679512643798</c:v>
                </c:pt>
                <c:pt idx="1598">
                  <c:v>1.83948063493992E-2</c:v>
                </c:pt>
                <c:pt idx="1599">
                  <c:v>1.83948063493992E-2</c:v>
                </c:pt>
                <c:pt idx="1600">
                  <c:v>4.8090920784567697</c:v>
                </c:pt>
                <c:pt idx="1601">
                  <c:v>3.4755438547242599</c:v>
                </c:pt>
                <c:pt idx="1602">
                  <c:v>3.5742853193489998</c:v>
                </c:pt>
                <c:pt idx="1603">
                  <c:v>1.83948063493992E-2</c:v>
                </c:pt>
                <c:pt idx="1604">
                  <c:v>4.0657184521374097</c:v>
                </c:pt>
                <c:pt idx="1605">
                  <c:v>3.25976764028588</c:v>
                </c:pt>
                <c:pt idx="1606">
                  <c:v>3.7698066435271</c:v>
                </c:pt>
                <c:pt idx="1607">
                  <c:v>1.83948063493992E-2</c:v>
                </c:pt>
                <c:pt idx="1608">
                  <c:v>3.85701929243104</c:v>
                </c:pt>
                <c:pt idx="1609">
                  <c:v>2.9719105476451801</c:v>
                </c:pt>
                <c:pt idx="1610">
                  <c:v>4.7996375299081597</c:v>
                </c:pt>
                <c:pt idx="1611">
                  <c:v>1.83948063493992E-2</c:v>
                </c:pt>
                <c:pt idx="1612">
                  <c:v>3.4396589392492398</c:v>
                </c:pt>
                <c:pt idx="1613">
                  <c:v>4.1279703672694099</c:v>
                </c:pt>
                <c:pt idx="1614">
                  <c:v>1.83948063493992E-2</c:v>
                </c:pt>
                <c:pt idx="1615">
                  <c:v>1.83948063493992E-2</c:v>
                </c:pt>
                <c:pt idx="1616">
                  <c:v>4.7805840870754199</c:v>
                </c:pt>
                <c:pt idx="1617">
                  <c:v>1.83948063493992E-2</c:v>
                </c:pt>
                <c:pt idx="1618">
                  <c:v>4.5442038181837097</c:v>
                </c:pt>
                <c:pt idx="1619">
                  <c:v>1.83948063493992E-2</c:v>
                </c:pt>
                <c:pt idx="1620">
                  <c:v>1.02310943533239</c:v>
                </c:pt>
                <c:pt idx="1621">
                  <c:v>1.83948063493992E-2</c:v>
                </c:pt>
                <c:pt idx="1622">
                  <c:v>2.64729556907497</c:v>
                </c:pt>
                <c:pt idx="1623">
                  <c:v>2.0298222483158899</c:v>
                </c:pt>
                <c:pt idx="1624">
                  <c:v>1.83948063493992E-2</c:v>
                </c:pt>
                <c:pt idx="1625">
                  <c:v>1.83948063493992E-2</c:v>
                </c:pt>
                <c:pt idx="1626">
                  <c:v>3.6370974689617399</c:v>
                </c:pt>
                <c:pt idx="1627">
                  <c:v>3.4564904118915201</c:v>
                </c:pt>
                <c:pt idx="1628">
                  <c:v>4.2375550351311597</c:v>
                </c:pt>
                <c:pt idx="1629">
                  <c:v>1.83948063493992E-2</c:v>
                </c:pt>
                <c:pt idx="1630">
                  <c:v>4.1968087525183604</c:v>
                </c:pt>
                <c:pt idx="1631">
                  <c:v>1.83948063493992E-2</c:v>
                </c:pt>
                <c:pt idx="1632">
                  <c:v>4.4813916685709803</c:v>
                </c:pt>
                <c:pt idx="1633">
                  <c:v>4.2035127800304997</c:v>
                </c:pt>
                <c:pt idx="1634">
                  <c:v>1.83948063493992E-2</c:v>
                </c:pt>
                <c:pt idx="1635">
                  <c:v>3.1559044434042902</c:v>
                </c:pt>
                <c:pt idx="1636">
                  <c:v>4.0473807674115303</c:v>
                </c:pt>
                <c:pt idx="1637">
                  <c:v>4.3780570225354003</c:v>
                </c:pt>
                <c:pt idx="1638">
                  <c:v>3.1310119721961902</c:v>
                </c:pt>
                <c:pt idx="1639">
                  <c:v>1.83948063493992E-2</c:v>
                </c:pt>
                <c:pt idx="1640">
                  <c:v>4.3152448729226602</c:v>
                </c:pt>
                <c:pt idx="1641">
                  <c:v>1.83948063493992E-2</c:v>
                </c:pt>
                <c:pt idx="1642">
                  <c:v>3.7447649312890801</c:v>
                </c:pt>
                <c:pt idx="1643">
                  <c:v>3.5015315445651498</c:v>
                </c:pt>
                <c:pt idx="1644">
                  <c:v>3.8673022611873198</c:v>
                </c:pt>
                <c:pt idx="1645">
                  <c:v>1.83948063493992E-2</c:v>
                </c:pt>
                <c:pt idx="1646">
                  <c:v>4.2327746464594798</c:v>
                </c:pt>
                <c:pt idx="1647">
                  <c:v>1.83948063493992E-2</c:v>
                </c:pt>
                <c:pt idx="1648">
                  <c:v>5.0419679512643798</c:v>
                </c:pt>
                <c:pt idx="1649">
                  <c:v>3.5913088945465299</c:v>
                </c:pt>
                <c:pt idx="1650">
                  <c:v>3.7526704062287699</c:v>
                </c:pt>
                <c:pt idx="1651">
                  <c:v>1.83948063493992E-2</c:v>
                </c:pt>
                <c:pt idx="1652">
                  <c:v>4.07099570802038</c:v>
                </c:pt>
                <c:pt idx="1653">
                  <c:v>4.1377247851796799</c:v>
                </c:pt>
                <c:pt idx="1654">
                  <c:v>5.0419679512643798</c:v>
                </c:pt>
                <c:pt idx="1655">
                  <c:v>1.83948063493992E-2</c:v>
                </c:pt>
                <c:pt idx="1656">
                  <c:v>2.5423070079375298</c:v>
                </c:pt>
                <c:pt idx="1657">
                  <c:v>1.83948063493992E-2</c:v>
                </c:pt>
                <c:pt idx="1658">
                  <c:v>4.1452938118285996</c:v>
                </c:pt>
                <c:pt idx="1659">
                  <c:v>4.03725332228138</c:v>
                </c:pt>
                <c:pt idx="1660">
                  <c:v>4.6050987622620401</c:v>
                </c:pt>
                <c:pt idx="1661">
                  <c:v>4.90361338889055</c:v>
                </c:pt>
                <c:pt idx="1662">
                  <c:v>1.83948063493992E-2</c:v>
                </c:pt>
                <c:pt idx="1663">
                  <c:v>1.83948063493992E-2</c:v>
                </c:pt>
                <c:pt idx="1664">
                  <c:v>1.83948063493992E-2</c:v>
                </c:pt>
                <c:pt idx="1665">
                  <c:v>3.8151095286216199</c:v>
                </c:pt>
                <c:pt idx="1666">
                  <c:v>1.83948063493992E-2</c:v>
                </c:pt>
                <c:pt idx="1667">
                  <c:v>1.83948063493992E-2</c:v>
                </c:pt>
                <c:pt idx="1668">
                  <c:v>1.83948063493992E-2</c:v>
                </c:pt>
                <c:pt idx="1669">
                  <c:v>3.9268782004428999</c:v>
                </c:pt>
                <c:pt idx="1670">
                  <c:v>1.83948063493992E-2</c:v>
                </c:pt>
                <c:pt idx="1671">
                  <c:v>1.83948063493992E-2</c:v>
                </c:pt>
                <c:pt idx="1672">
                  <c:v>1.83948063493992E-2</c:v>
                </c:pt>
                <c:pt idx="1673">
                  <c:v>3.8991225460975198</c:v>
                </c:pt>
                <c:pt idx="1674">
                  <c:v>3.03253869329839</c:v>
                </c:pt>
                <c:pt idx="1675">
                  <c:v>1.83948063493992E-2</c:v>
                </c:pt>
                <c:pt idx="1676">
                  <c:v>1.83948063493992E-2</c:v>
                </c:pt>
                <c:pt idx="1677">
                  <c:v>4.0743080015492401</c:v>
                </c:pt>
                <c:pt idx="1678">
                  <c:v>4.1337284171786903</c:v>
                </c:pt>
                <c:pt idx="1679">
                  <c:v>1.83948063493992E-2</c:v>
                </c:pt>
                <c:pt idx="1680">
                  <c:v>3.87856289118118</c:v>
                </c:pt>
                <c:pt idx="1681">
                  <c:v>1.83948063493992E-2</c:v>
                </c:pt>
                <c:pt idx="1682">
                  <c:v>4.5532424779871201</c:v>
                </c:pt>
                <c:pt idx="1683">
                  <c:v>1.02310943533239</c:v>
                </c:pt>
                <c:pt idx="1684">
                  <c:v>3.6889171743075502</c:v>
                </c:pt>
                <c:pt idx="1685">
                  <c:v>3.3013360605101298</c:v>
                </c:pt>
                <c:pt idx="1686">
                  <c:v>4.9414964883660799</c:v>
                </c:pt>
                <c:pt idx="1687">
                  <c:v>4.0803708161145602</c:v>
                </c:pt>
                <c:pt idx="1688">
                  <c:v>3.9005921792520102</c:v>
                </c:pt>
                <c:pt idx="1689">
                  <c:v>1.83948063493992E-2</c:v>
                </c:pt>
                <c:pt idx="1690">
                  <c:v>1.83948063493992E-2</c:v>
                </c:pt>
                <c:pt idx="1691">
                  <c:v>1.83948063493992E-2</c:v>
                </c:pt>
                <c:pt idx="1692">
                  <c:v>1.83948063493992E-2</c:v>
                </c:pt>
                <c:pt idx="1693">
                  <c:v>3.4164598873855798</c:v>
                </c:pt>
                <c:pt idx="1694">
                  <c:v>3.03253869329839</c:v>
                </c:pt>
                <c:pt idx="1695">
                  <c:v>1.83948063493992E-2</c:v>
                </c:pt>
                <c:pt idx="1696">
                  <c:v>4.7434167457067504</c:v>
                </c:pt>
                <c:pt idx="1697">
                  <c:v>1.83948063493992E-2</c:v>
                </c:pt>
                <c:pt idx="1698">
                  <c:v>1.02310943533239</c:v>
                </c:pt>
                <c:pt idx="1699">
                  <c:v>4.8487067142175002</c:v>
                </c:pt>
                <c:pt idx="1700">
                  <c:v>1.83948063493992E-2</c:v>
                </c:pt>
                <c:pt idx="1701">
                  <c:v>1.83948063493992E-2</c:v>
                </c:pt>
                <c:pt idx="1702">
                  <c:v>2.9860660444110301</c:v>
                </c:pt>
                <c:pt idx="1703">
                  <c:v>1.02310943533239</c:v>
                </c:pt>
                <c:pt idx="1704">
                  <c:v>1.83948063493992E-2</c:v>
                </c:pt>
                <c:pt idx="1705">
                  <c:v>5.0419679512643798</c:v>
                </c:pt>
                <c:pt idx="1706">
                  <c:v>1.83948063493992E-2</c:v>
                </c:pt>
                <c:pt idx="1707">
                  <c:v>1.83948063493992E-2</c:v>
                </c:pt>
                <c:pt idx="1708">
                  <c:v>3.63536747068818</c:v>
                </c:pt>
                <c:pt idx="1709">
                  <c:v>4.2912174008513402</c:v>
                </c:pt>
                <c:pt idx="1710">
                  <c:v>1.83948063493992E-2</c:v>
                </c:pt>
                <c:pt idx="1711">
                  <c:v>3.6386036810453399</c:v>
                </c:pt>
                <c:pt idx="1712">
                  <c:v>3.7789564274196601</c:v>
                </c:pt>
                <c:pt idx="1713">
                  <c:v>1.83948063493992E-2</c:v>
                </c:pt>
                <c:pt idx="1714">
                  <c:v>4.4293481770351999</c:v>
                </c:pt>
                <c:pt idx="1715">
                  <c:v>1.83948063493992E-2</c:v>
                </c:pt>
                <c:pt idx="1716">
                  <c:v>4.3879606814755796</c:v>
                </c:pt>
                <c:pt idx="1717">
                  <c:v>1.02310943533239</c:v>
                </c:pt>
                <c:pt idx="1718">
                  <c:v>1.83948063493992E-2</c:v>
                </c:pt>
                <c:pt idx="1719">
                  <c:v>4.6400820996711802</c:v>
                </c:pt>
                <c:pt idx="1720">
                  <c:v>1.83948063493992E-2</c:v>
                </c:pt>
                <c:pt idx="1721">
                  <c:v>1.83948063493992E-2</c:v>
                </c:pt>
                <c:pt idx="1722">
                  <c:v>4.7405535625694801</c:v>
                </c:pt>
                <c:pt idx="1723">
                  <c:v>1.83948063493992E-2</c:v>
                </c:pt>
                <c:pt idx="1724">
                  <c:v>1.83948063493992E-2</c:v>
                </c:pt>
                <c:pt idx="1725">
                  <c:v>1.83948063493992E-2</c:v>
                </c:pt>
                <c:pt idx="1726">
                  <c:v>1.83948063493992E-2</c:v>
                </c:pt>
                <c:pt idx="1727">
                  <c:v>4.6400820996711802</c:v>
                </c:pt>
                <c:pt idx="1728">
                  <c:v>1.83948063493992E-2</c:v>
                </c:pt>
                <c:pt idx="1729">
                  <c:v>4.2996577092332497</c:v>
                </c:pt>
                <c:pt idx="1730">
                  <c:v>1.83948063493992E-2</c:v>
                </c:pt>
                <c:pt idx="1731">
                  <c:v>3.8211723431869502</c:v>
                </c:pt>
                <c:pt idx="1732">
                  <c:v>1.83948063493992E-2</c:v>
                </c:pt>
                <c:pt idx="1733">
                  <c:v>1.83948063493992E-2</c:v>
                </c:pt>
                <c:pt idx="1734">
                  <c:v>5.0025786397052601</c:v>
                </c:pt>
                <c:pt idx="1735">
                  <c:v>3.2865027718683502</c:v>
                </c:pt>
                <c:pt idx="1736">
                  <c:v>3.51840098343837</c:v>
                </c:pt>
                <c:pt idx="1737">
                  <c:v>3.31885160762456</c:v>
                </c:pt>
                <c:pt idx="1738">
                  <c:v>3.3987634156065201</c:v>
                </c:pt>
                <c:pt idx="1739">
                  <c:v>1.83948063493992E-2</c:v>
                </c:pt>
                <c:pt idx="1740">
                  <c:v>4.7405535625694801</c:v>
                </c:pt>
                <c:pt idx="1741">
                  <c:v>1.4170025509235999</c:v>
                </c:pt>
                <c:pt idx="1742">
                  <c:v>3.16129436138807</c:v>
                </c:pt>
                <c:pt idx="1743">
                  <c:v>1.83948063493992E-2</c:v>
                </c:pt>
                <c:pt idx="1744">
                  <c:v>4.3780570225354003</c:v>
                </c:pt>
                <c:pt idx="1745">
                  <c:v>4.4371409898740799</c:v>
                </c:pt>
                <c:pt idx="1746">
                  <c:v>2.0278240643153902</c:v>
                </c:pt>
                <c:pt idx="1747">
                  <c:v>1.83948063493992E-2</c:v>
                </c:pt>
                <c:pt idx="1748">
                  <c:v>1.83948063493992E-2</c:v>
                </c:pt>
                <c:pt idx="1749">
                  <c:v>4.0598111611982199</c:v>
                </c:pt>
                <c:pt idx="1750">
                  <c:v>2.9320672304000901</c:v>
                </c:pt>
                <c:pt idx="1751">
                  <c:v>3.6727585982468098</c:v>
                </c:pt>
                <c:pt idx="1752">
                  <c:v>1.83948063493992E-2</c:v>
                </c:pt>
                <c:pt idx="1753">
                  <c:v>1.83948063493992E-2</c:v>
                </c:pt>
                <c:pt idx="1754">
                  <c:v>3.9733445667340401</c:v>
                </c:pt>
                <c:pt idx="1755">
                  <c:v>3.8479440536985199</c:v>
                </c:pt>
                <c:pt idx="1756">
                  <c:v>4.2940805839886202</c:v>
                </c:pt>
                <c:pt idx="1757">
                  <c:v>1.83948063493992E-2</c:v>
                </c:pt>
                <c:pt idx="1758">
                  <c:v>1.83948063493992E-2</c:v>
                </c:pt>
                <c:pt idx="1759">
                  <c:v>4.5387456376360999</c:v>
                </c:pt>
                <c:pt idx="1760">
                  <c:v>4.5404756359096599</c:v>
                </c:pt>
                <c:pt idx="1761">
                  <c:v>4.4692660394403303</c:v>
                </c:pt>
                <c:pt idx="1762">
                  <c:v>1.83948063493992E-2</c:v>
                </c:pt>
                <c:pt idx="1763">
                  <c:v>1.83948063493992E-2</c:v>
                </c:pt>
                <c:pt idx="1764">
                  <c:v>1.83948063493992E-2</c:v>
                </c:pt>
                <c:pt idx="1765">
                  <c:v>1.83948063493992E-2</c:v>
                </c:pt>
                <c:pt idx="1766">
                  <c:v>1.83948063493992E-2</c:v>
                </c:pt>
                <c:pt idx="1767">
                  <c:v>3.6429364973371001</c:v>
                </c:pt>
                <c:pt idx="1768">
                  <c:v>1.83948063493992E-2</c:v>
                </c:pt>
                <c:pt idx="1769">
                  <c:v>3.4731726435038901</c:v>
                </c:pt>
                <c:pt idx="1770">
                  <c:v>1.83948063493992E-2</c:v>
                </c:pt>
                <c:pt idx="1771">
                  <c:v>3.6615423677899201</c:v>
                </c:pt>
                <c:pt idx="1772">
                  <c:v>3.4021122880644801</c:v>
                </c:pt>
                <c:pt idx="1773">
                  <c:v>1.83948063493992E-2</c:v>
                </c:pt>
                <c:pt idx="1774">
                  <c:v>1.83948063493992E-2</c:v>
                </c:pt>
                <c:pt idx="1775">
                  <c:v>1.83948063493992E-2</c:v>
                </c:pt>
                <c:pt idx="1776">
                  <c:v>1.83948063493992E-2</c:v>
                </c:pt>
                <c:pt idx="1777">
                  <c:v>1.83948063493992E-2</c:v>
                </c:pt>
                <c:pt idx="1778">
                  <c:v>2.0061312245353302</c:v>
                </c:pt>
                <c:pt idx="1779">
                  <c:v>4.4785284854337002</c:v>
                </c:pt>
                <c:pt idx="1780">
                  <c:v>2.64729556907497</c:v>
                </c:pt>
                <c:pt idx="1781">
                  <c:v>4.3514345530537399</c:v>
                </c:pt>
                <c:pt idx="1782">
                  <c:v>4.2828199539947498</c:v>
                </c:pt>
                <c:pt idx="1783">
                  <c:v>1.83948063493992E-2</c:v>
                </c:pt>
                <c:pt idx="1784">
                  <c:v>4.2972802154166603</c:v>
                </c:pt>
                <c:pt idx="1785">
                  <c:v>3.3203212407790401</c:v>
                </c:pt>
                <c:pt idx="1786">
                  <c:v>3.96969092962002</c:v>
                </c:pt>
                <c:pt idx="1787">
                  <c:v>3.61472837531741</c:v>
                </c:pt>
                <c:pt idx="1788">
                  <c:v>4.1150542841620403</c:v>
                </c:pt>
                <c:pt idx="1789">
                  <c:v>3.64301104249714</c:v>
                </c:pt>
                <c:pt idx="1790">
                  <c:v>3.2923797664746401</c:v>
                </c:pt>
                <c:pt idx="1791">
                  <c:v>1.83948063493992E-2</c:v>
                </c:pt>
                <c:pt idx="1792">
                  <c:v>3.6941149897361001</c:v>
                </c:pt>
                <c:pt idx="1793">
                  <c:v>1.83948063493992E-2</c:v>
                </c:pt>
                <c:pt idx="1794">
                  <c:v>1.83948063493992E-2</c:v>
                </c:pt>
                <c:pt idx="1795">
                  <c:v>1.83948063493992E-2</c:v>
                </c:pt>
                <c:pt idx="1796">
                  <c:v>2.8747132613349602</c:v>
                </c:pt>
                <c:pt idx="1797">
                  <c:v>1.83948063493992E-2</c:v>
                </c:pt>
                <c:pt idx="1798">
                  <c:v>2.5732622937109499</c:v>
                </c:pt>
                <c:pt idx="1799">
                  <c:v>3.6927214397533099</c:v>
                </c:pt>
                <c:pt idx="1800">
                  <c:v>3.8438794231336999</c:v>
                </c:pt>
                <c:pt idx="1801">
                  <c:v>4.5396106367728803</c:v>
                </c:pt>
                <c:pt idx="1802">
                  <c:v>1.83948063493992E-2</c:v>
                </c:pt>
                <c:pt idx="1803">
                  <c:v>3.3191197933515002</c:v>
                </c:pt>
                <c:pt idx="1804">
                  <c:v>1.83948063493992E-2</c:v>
                </c:pt>
                <c:pt idx="1805">
                  <c:v>3.5939799751285602</c:v>
                </c:pt>
                <c:pt idx="1806">
                  <c:v>1.83948063493992E-2</c:v>
                </c:pt>
                <c:pt idx="1807">
                  <c:v>3.2146519624522001</c:v>
                </c:pt>
                <c:pt idx="1808">
                  <c:v>3.2354798030954801</c:v>
                </c:pt>
                <c:pt idx="1809">
                  <c:v>2.6286546577046899</c:v>
                </c:pt>
                <c:pt idx="1810">
                  <c:v>4.2293575114376898</c:v>
                </c:pt>
                <c:pt idx="1811">
                  <c:v>3.9130908356025298</c:v>
                </c:pt>
                <c:pt idx="1812">
                  <c:v>1.83948063493992E-2</c:v>
                </c:pt>
                <c:pt idx="1813">
                  <c:v>2.50242572446151</c:v>
                </c:pt>
                <c:pt idx="1814">
                  <c:v>3.6796181493850799</c:v>
                </c:pt>
                <c:pt idx="1815">
                  <c:v>4.0409815045554396</c:v>
                </c:pt>
                <c:pt idx="1816">
                  <c:v>2.63065284170519</c:v>
                </c:pt>
                <c:pt idx="1817">
                  <c:v>4.0690736071915801</c:v>
                </c:pt>
                <c:pt idx="1818">
                  <c:v>1.83948063493992E-2</c:v>
                </c:pt>
                <c:pt idx="1819">
                  <c:v>4.1988069365188601</c:v>
                </c:pt>
                <c:pt idx="1820">
                  <c:v>3.70947682922389</c:v>
                </c:pt>
                <c:pt idx="1821">
                  <c:v>3.1322879647837798</c:v>
                </c:pt>
                <c:pt idx="1822">
                  <c:v>2.9719105476451801</c:v>
                </c:pt>
                <c:pt idx="1823">
                  <c:v>3.7850192419849802</c:v>
                </c:pt>
                <c:pt idx="1824">
                  <c:v>1.83948063493992E-2</c:v>
                </c:pt>
                <c:pt idx="1825">
                  <c:v>4.4391391738745796</c:v>
                </c:pt>
                <c:pt idx="1826">
                  <c:v>4.3304574713805399</c:v>
                </c:pt>
                <c:pt idx="1827">
                  <c:v>4.2341998800769796</c:v>
                </c:pt>
                <c:pt idx="1828">
                  <c:v>2.2347615421134801</c:v>
                </c:pt>
                <c:pt idx="1829">
                  <c:v>1.83948063493992E-2</c:v>
                </c:pt>
                <c:pt idx="1830">
                  <c:v>2.9653937273938902</c:v>
                </c:pt>
                <c:pt idx="1831">
                  <c:v>1.83948063493992E-2</c:v>
                </c:pt>
                <c:pt idx="1832">
                  <c:v>3.03253869329839</c:v>
                </c:pt>
                <c:pt idx="1833">
                  <c:v>4.4527710150888202</c:v>
                </c:pt>
                <c:pt idx="1834">
                  <c:v>3.03686368898228</c:v>
                </c:pt>
                <c:pt idx="1835">
                  <c:v>1.5885470851635699</c:v>
                </c:pt>
                <c:pt idx="1836">
                  <c:v>1.83948063493992E-2</c:v>
                </c:pt>
                <c:pt idx="1837">
                  <c:v>3.03253869329839</c:v>
                </c:pt>
                <c:pt idx="1838">
                  <c:v>1.5254667498238901</c:v>
                </c:pt>
                <c:pt idx="1839">
                  <c:v>4.0343901391440999</c:v>
                </c:pt>
                <c:pt idx="1840">
                  <c:v>3.82504976649092</c:v>
                </c:pt>
                <c:pt idx="1841">
                  <c:v>1.83948063493992E-2</c:v>
                </c:pt>
                <c:pt idx="1842">
                  <c:v>3.5566254264990498</c:v>
                </c:pt>
                <c:pt idx="1843">
                  <c:v>4.2133037768698802</c:v>
                </c:pt>
                <c:pt idx="1844">
                  <c:v>1.02310943533239</c:v>
                </c:pt>
                <c:pt idx="1845">
                  <c:v>1.83948063493992E-2</c:v>
                </c:pt>
                <c:pt idx="1846">
                  <c:v>1.83948063493992E-2</c:v>
                </c:pt>
                <c:pt idx="1847">
                  <c:v>1.83948063493992E-2</c:v>
                </c:pt>
                <c:pt idx="1848">
                  <c:v>3.2991569518450001</c:v>
                </c:pt>
                <c:pt idx="1849">
                  <c:v>3.64662810068205</c:v>
                </c:pt>
                <c:pt idx="1850">
                  <c:v>3.1305579665102199</c:v>
                </c:pt>
                <c:pt idx="1851">
                  <c:v>1.59325292867521</c:v>
                </c:pt>
                <c:pt idx="1852">
                  <c:v>1.83948063493992E-2</c:v>
                </c:pt>
                <c:pt idx="1853">
                  <c:v>3.8053551107113601</c:v>
                </c:pt>
                <c:pt idx="1854">
                  <c:v>4.2927236129349398</c:v>
                </c:pt>
                <c:pt idx="1855">
                  <c:v>1.83948063493992E-2</c:v>
                </c:pt>
                <c:pt idx="1856">
                  <c:v>3.92992230824481</c:v>
                </c:pt>
                <c:pt idx="1857">
                  <c:v>3.4913231209689202</c:v>
                </c:pt>
                <c:pt idx="1858">
                  <c:v>1.83948063493992E-2</c:v>
                </c:pt>
                <c:pt idx="1859">
                  <c:v>1.83948063493992E-2</c:v>
                </c:pt>
                <c:pt idx="1860">
                  <c:v>3.03253869329839</c:v>
                </c:pt>
                <c:pt idx="1861">
                  <c:v>3.78317658161061</c:v>
                </c:pt>
                <c:pt idx="1862">
                  <c:v>1.83948063493992E-2</c:v>
                </c:pt>
                <c:pt idx="1863">
                  <c:v>1.83948063493992E-2</c:v>
                </c:pt>
                <c:pt idx="1864">
                  <c:v>2.0278240643153902</c:v>
                </c:pt>
                <c:pt idx="1865">
                  <c:v>1.83948063493992E-2</c:v>
                </c:pt>
                <c:pt idx="1866">
                  <c:v>3.45027835629628</c:v>
                </c:pt>
                <c:pt idx="1867">
                  <c:v>4.3446622629777698</c:v>
                </c:pt>
                <c:pt idx="1868">
                  <c:v>1.02310943533239</c:v>
                </c:pt>
                <c:pt idx="1869">
                  <c:v>4.1293273383230904</c:v>
                </c:pt>
                <c:pt idx="1870">
                  <c:v>4.0578924176521598</c:v>
                </c:pt>
                <c:pt idx="1871">
                  <c:v>1.83948063493992E-2</c:v>
                </c:pt>
                <c:pt idx="1872">
                  <c:v>3.8119098971935799</c:v>
                </c:pt>
                <c:pt idx="1873">
                  <c:v>2.9520666508356999</c:v>
                </c:pt>
                <c:pt idx="1874">
                  <c:v>3.5197945334211602</c:v>
                </c:pt>
                <c:pt idx="1875">
                  <c:v>5.0419679512643798</c:v>
                </c:pt>
                <c:pt idx="1876">
                  <c:v>1.83948063493992E-2</c:v>
                </c:pt>
                <c:pt idx="1877">
                  <c:v>1.83948063493992E-2</c:v>
                </c:pt>
                <c:pt idx="1878">
                  <c:v>3.4155948882487999</c:v>
                </c:pt>
                <c:pt idx="1879">
                  <c:v>1.02310943533239</c:v>
                </c:pt>
                <c:pt idx="1880">
                  <c:v>1.83948063493992E-2</c:v>
                </c:pt>
                <c:pt idx="1881">
                  <c:v>1.83948063493992E-2</c:v>
                </c:pt>
                <c:pt idx="1882">
                  <c:v>1.83948063493992E-2</c:v>
                </c:pt>
                <c:pt idx="1883">
                  <c:v>1.83948063493992E-2</c:v>
                </c:pt>
                <c:pt idx="1884">
                  <c:v>4.1728255292741796</c:v>
                </c:pt>
                <c:pt idx="1885">
                  <c:v>3.7818196105569402</c:v>
                </c:pt>
                <c:pt idx="1886">
                  <c:v>4.1274052374942896</c:v>
                </c:pt>
                <c:pt idx="1887">
                  <c:v>2.6828455742708801</c:v>
                </c:pt>
                <c:pt idx="1888">
                  <c:v>3.5348960077898801</c:v>
                </c:pt>
                <c:pt idx="1889">
                  <c:v>4.2035493589596102</c:v>
                </c:pt>
                <c:pt idx="1890">
                  <c:v>4.1099691308343003</c:v>
                </c:pt>
                <c:pt idx="1891">
                  <c:v>2.0278240643153902</c:v>
                </c:pt>
                <c:pt idx="1892">
                  <c:v>5.0419679512643798</c:v>
                </c:pt>
                <c:pt idx="1893">
                  <c:v>1.83948063493992E-2</c:v>
                </c:pt>
                <c:pt idx="1894">
                  <c:v>1.83948063493992E-2</c:v>
                </c:pt>
                <c:pt idx="1895">
                  <c:v>2.3489331087898502</c:v>
                </c:pt>
                <c:pt idx="1896">
                  <c:v>3.7405447770981199</c:v>
                </c:pt>
                <c:pt idx="1897">
                  <c:v>1.9374800465472399</c:v>
                </c:pt>
                <c:pt idx="1898">
                  <c:v>3.9102276524652502</c:v>
                </c:pt>
                <c:pt idx="1899">
                  <c:v>2.0278240643153902</c:v>
                </c:pt>
                <c:pt idx="1900">
                  <c:v>3.9753061718054199</c:v>
                </c:pt>
                <c:pt idx="1901">
                  <c:v>1.83948063493992E-2</c:v>
                </c:pt>
                <c:pt idx="1902">
                  <c:v>1.83948063493992E-2</c:v>
                </c:pt>
                <c:pt idx="1903">
                  <c:v>1.83948063493992E-2</c:v>
                </c:pt>
                <c:pt idx="1904">
                  <c:v>3.7744426864632601</c:v>
                </c:pt>
                <c:pt idx="1905">
                  <c:v>2.7276199085193902</c:v>
                </c:pt>
                <c:pt idx="1906">
                  <c:v>3.9602046974367</c:v>
                </c:pt>
                <c:pt idx="1907">
                  <c:v>1.83948063493992E-2</c:v>
                </c:pt>
                <c:pt idx="1908">
                  <c:v>4.0710717911920797</c:v>
                </c:pt>
                <c:pt idx="1909">
                  <c:v>4.7225889050634802</c:v>
                </c:pt>
                <c:pt idx="1910">
                  <c:v>4.1907459379530403</c:v>
                </c:pt>
                <c:pt idx="1911">
                  <c:v>3.14011889456342</c:v>
                </c:pt>
                <c:pt idx="1912">
                  <c:v>4.3016496106375399</c:v>
                </c:pt>
                <c:pt idx="1913">
                  <c:v>3.20295004267463</c:v>
                </c:pt>
                <c:pt idx="1914">
                  <c:v>3.6767549662477998</c:v>
                </c:pt>
                <c:pt idx="1915">
                  <c:v>4.1271053681326304</c:v>
                </c:pt>
                <c:pt idx="1916">
                  <c:v>3.99567861946091</c:v>
                </c:pt>
                <c:pt idx="1917">
                  <c:v>3.03253869329839</c:v>
                </c:pt>
                <c:pt idx="1918">
                  <c:v>1.83948063493992E-2</c:v>
                </c:pt>
                <c:pt idx="1919">
                  <c:v>3.2742279017077802</c:v>
                </c:pt>
                <c:pt idx="1920">
                  <c:v>1.83948063493992E-2</c:v>
                </c:pt>
                <c:pt idx="1921">
                  <c:v>1.02310943533239</c:v>
                </c:pt>
                <c:pt idx="1922">
                  <c:v>3.5954861872121602</c:v>
                </c:pt>
                <c:pt idx="1923">
                  <c:v>3.4692572539689799</c:v>
                </c:pt>
                <c:pt idx="1924">
                  <c:v>1.83948063493992E-2</c:v>
                </c:pt>
                <c:pt idx="1925">
                  <c:v>2.8852215542928499</c:v>
                </c:pt>
                <c:pt idx="1926">
                  <c:v>1.83948063493992E-2</c:v>
                </c:pt>
                <c:pt idx="1927">
                  <c:v>3.8146175567047198</c:v>
                </c:pt>
                <c:pt idx="1928">
                  <c:v>4.3632237338936104</c:v>
                </c:pt>
                <c:pt idx="1929">
                  <c:v>1.83948063493992E-2</c:v>
                </c:pt>
                <c:pt idx="1930">
                  <c:v>1.3563744052703901</c:v>
                </c:pt>
                <c:pt idx="1931">
                  <c:v>3.9118893881749801</c:v>
                </c:pt>
                <c:pt idx="1932">
                  <c:v>3.1900959395348698</c:v>
                </c:pt>
                <c:pt idx="1933">
                  <c:v>1.83948063493992E-2</c:v>
                </c:pt>
                <c:pt idx="1934">
                  <c:v>1.83948063493992E-2</c:v>
                </c:pt>
                <c:pt idx="1935">
                  <c:v>3.14181720920226</c:v>
                </c:pt>
                <c:pt idx="1936">
                  <c:v>3.9324490430913199</c:v>
                </c:pt>
                <c:pt idx="1937">
                  <c:v>4.5653681071177603</c:v>
                </c:pt>
                <c:pt idx="1938">
                  <c:v>3.38836778474943</c:v>
                </c:pt>
                <c:pt idx="1939">
                  <c:v>2.9424994401862801</c:v>
                </c:pt>
                <c:pt idx="1940">
                  <c:v>1.83948063493992E-2</c:v>
                </c:pt>
                <c:pt idx="1941">
                  <c:v>3.2158534098797502</c:v>
                </c:pt>
                <c:pt idx="1942">
                  <c:v>1.83948063493992E-2</c:v>
                </c:pt>
                <c:pt idx="1943">
                  <c:v>2.9221635714599001</c:v>
                </c:pt>
                <c:pt idx="1944">
                  <c:v>3.93222525690136</c:v>
                </c:pt>
                <c:pt idx="1945">
                  <c:v>1.83948063493992E-2</c:v>
                </c:pt>
                <c:pt idx="1946">
                  <c:v>1.83948063493992E-2</c:v>
                </c:pt>
                <c:pt idx="1947">
                  <c:v>1.83948063493992E-2</c:v>
                </c:pt>
                <c:pt idx="1948">
                  <c:v>1.83948063493992E-2</c:v>
                </c:pt>
                <c:pt idx="1949">
                  <c:v>4.0231295091502401</c:v>
                </c:pt>
                <c:pt idx="1950">
                  <c:v>1.62593821272219</c:v>
                </c:pt>
                <c:pt idx="1951">
                  <c:v>2.5539406651512699</c:v>
                </c:pt>
                <c:pt idx="1952">
                  <c:v>1.02310943533239</c:v>
                </c:pt>
                <c:pt idx="1953">
                  <c:v>3.8846257057465001</c:v>
                </c:pt>
                <c:pt idx="1954">
                  <c:v>1.83948063493992E-2</c:v>
                </c:pt>
                <c:pt idx="1955">
                  <c:v>1.83948063493992E-2</c:v>
                </c:pt>
                <c:pt idx="1956">
                  <c:v>4.6077775127421097</c:v>
                </c:pt>
                <c:pt idx="1957">
                  <c:v>1.83948063493992E-2</c:v>
                </c:pt>
                <c:pt idx="1958">
                  <c:v>1.83948063493992E-2</c:v>
                </c:pt>
                <c:pt idx="1959">
                  <c:v>3.03253869329839</c:v>
                </c:pt>
                <c:pt idx="1960">
                  <c:v>3.9850971686448</c:v>
                </c:pt>
                <c:pt idx="1961">
                  <c:v>1.02310943533239</c:v>
                </c:pt>
                <c:pt idx="1962">
                  <c:v>1.02310943533239</c:v>
                </c:pt>
                <c:pt idx="1963">
                  <c:v>2.9355272269472001</c:v>
                </c:pt>
                <c:pt idx="1964">
                  <c:v>3.0562297170789399</c:v>
                </c:pt>
                <c:pt idx="1965">
                  <c:v>3.03253869329839</c:v>
                </c:pt>
                <c:pt idx="1966">
                  <c:v>3.3171216093510001</c:v>
                </c:pt>
                <c:pt idx="1967">
                  <c:v>3.72171512045534</c:v>
                </c:pt>
                <c:pt idx="1968">
                  <c:v>1.83948063493992E-2</c:v>
                </c:pt>
                <c:pt idx="1969">
                  <c:v>1.83948063493992E-2</c:v>
                </c:pt>
                <c:pt idx="1970">
                  <c:v>3.2577694562853798</c:v>
                </c:pt>
                <c:pt idx="1971">
                  <c:v>3.8696368934785799</c:v>
                </c:pt>
                <c:pt idx="1972">
                  <c:v>4.30771242520286</c:v>
                </c:pt>
                <c:pt idx="1973">
                  <c:v>3.61198121156368</c:v>
                </c:pt>
                <c:pt idx="1974">
                  <c:v>1.83948063493992E-2</c:v>
                </c:pt>
                <c:pt idx="1975">
                  <c:v>3.9004795171511999</c:v>
                </c:pt>
                <c:pt idx="1976">
                  <c:v>4.03725332228138</c:v>
                </c:pt>
                <c:pt idx="1977">
                  <c:v>3.7390751439436398</c:v>
                </c:pt>
                <c:pt idx="1978">
                  <c:v>3.89332791725914</c:v>
                </c:pt>
                <c:pt idx="1979">
                  <c:v>1.83948063493992E-2</c:v>
                </c:pt>
                <c:pt idx="1980">
                  <c:v>1.46898070520902</c:v>
                </c:pt>
                <c:pt idx="1981">
                  <c:v>3.8174807398419999</c:v>
                </c:pt>
                <c:pt idx="1982">
                  <c:v>4.3992578903985597</c:v>
                </c:pt>
                <c:pt idx="1983">
                  <c:v>2.9785652803259399</c:v>
                </c:pt>
                <c:pt idx="1984">
                  <c:v>1.83948063493992E-2</c:v>
                </c:pt>
                <c:pt idx="1985">
                  <c:v>3.0610910842167098</c:v>
                </c:pt>
                <c:pt idx="1986">
                  <c:v>1.83948063493992E-2</c:v>
                </c:pt>
                <c:pt idx="1987">
                  <c:v>3.7026616776225998</c:v>
                </c:pt>
                <c:pt idx="1988">
                  <c:v>4.2485157957633701</c:v>
                </c:pt>
                <c:pt idx="1989">
                  <c:v>3.6831908080329998</c:v>
                </c:pt>
                <c:pt idx="1990">
                  <c:v>3.03253869329839</c:v>
                </c:pt>
                <c:pt idx="1991">
                  <c:v>1.83948063493992E-2</c:v>
                </c:pt>
                <c:pt idx="1992">
                  <c:v>1.83948063493992E-2</c:v>
                </c:pt>
                <c:pt idx="1993">
                  <c:v>1.83948063493992E-2</c:v>
                </c:pt>
                <c:pt idx="1994">
                  <c:v>3.0784705074067298</c:v>
                </c:pt>
                <c:pt idx="1995">
                  <c:v>1.83948063493992E-2</c:v>
                </c:pt>
                <c:pt idx="1996">
                  <c:v>2.5770270549141201</c:v>
                </c:pt>
                <c:pt idx="1997">
                  <c:v>2.8090379285849498</c:v>
                </c:pt>
                <c:pt idx="1998">
                  <c:v>4.0343901391440999</c:v>
                </c:pt>
                <c:pt idx="1999">
                  <c:v>3.5485278490041199</c:v>
                </c:pt>
                <c:pt idx="2000">
                  <c:v>4.4812029232984703</c:v>
                </c:pt>
                <c:pt idx="2001">
                  <c:v>1.83948063493992E-2</c:v>
                </c:pt>
                <c:pt idx="2002">
                  <c:v>4.3213442664170998</c:v>
                </c:pt>
                <c:pt idx="2003">
                  <c:v>1.83948063493992E-2</c:v>
                </c:pt>
                <c:pt idx="2004">
                  <c:v>1.83948063493992E-2</c:v>
                </c:pt>
                <c:pt idx="2005">
                  <c:v>1.83948063493992E-2</c:v>
                </c:pt>
                <c:pt idx="2006">
                  <c:v>2.4454082036871498</c:v>
                </c:pt>
                <c:pt idx="2007">
                  <c:v>3.7124160955328702</c:v>
                </c:pt>
                <c:pt idx="2008">
                  <c:v>3.71214790980593</c:v>
                </c:pt>
                <c:pt idx="2009">
                  <c:v>4.07144481841196</c:v>
                </c:pt>
                <c:pt idx="2010">
                  <c:v>1.83948063493992E-2</c:v>
                </c:pt>
                <c:pt idx="2011">
                  <c:v>1.83948063493992E-2</c:v>
                </c:pt>
                <c:pt idx="2012">
                  <c:v>3.8152967358824701</c:v>
                </c:pt>
                <c:pt idx="2013">
                  <c:v>3.7577555595565002</c:v>
                </c:pt>
                <c:pt idx="2014">
                  <c:v>4.6400820996711802</c:v>
                </c:pt>
                <c:pt idx="2015">
                  <c:v>4.0073488556037704</c:v>
                </c:pt>
                <c:pt idx="2016">
                  <c:v>3.1527048119762502</c:v>
                </c:pt>
                <c:pt idx="2017">
                  <c:v>2.9999216718152302</c:v>
                </c:pt>
                <c:pt idx="2018">
                  <c:v>3.0245459572964002</c:v>
                </c:pt>
                <c:pt idx="2019">
                  <c:v>3.03253869329839</c:v>
                </c:pt>
                <c:pt idx="2020">
                  <c:v>2.8629240804950902</c:v>
                </c:pt>
                <c:pt idx="2021">
                  <c:v>4.7685695820339298</c:v>
                </c:pt>
                <c:pt idx="2022">
                  <c:v>1.83948063493992E-2</c:v>
                </c:pt>
                <c:pt idx="2023">
                  <c:v>3.9958658267217602</c:v>
                </c:pt>
                <c:pt idx="2024">
                  <c:v>4.0705798192751796</c:v>
                </c:pt>
                <c:pt idx="2025">
                  <c:v>1.83948063493992E-2</c:v>
                </c:pt>
                <c:pt idx="2026">
                  <c:v>4.6400820996711802</c:v>
                </c:pt>
                <c:pt idx="2027">
                  <c:v>3.6973146211641401</c:v>
                </c:pt>
                <c:pt idx="2028">
                  <c:v>3.6342342858244598</c:v>
                </c:pt>
                <c:pt idx="2029">
                  <c:v>2.0278240643153902</c:v>
                </c:pt>
                <c:pt idx="2030">
                  <c:v>3.3733423935524001</c:v>
                </c:pt>
                <c:pt idx="2031">
                  <c:v>2.4982484317958802</c:v>
                </c:pt>
                <c:pt idx="2032">
                  <c:v>1.83948063493992E-2</c:v>
                </c:pt>
                <c:pt idx="2033">
                  <c:v>1.83948063493992E-2</c:v>
                </c:pt>
                <c:pt idx="2034">
                  <c:v>4.2795837436376001</c:v>
                </c:pt>
                <c:pt idx="2035">
                  <c:v>1.83948063493992E-2</c:v>
                </c:pt>
                <c:pt idx="2036">
                  <c:v>4.03725332228138</c:v>
                </c:pt>
                <c:pt idx="2037">
                  <c:v>1.83948063493992E-2</c:v>
                </c:pt>
                <c:pt idx="2038">
                  <c:v>3.6124731834805801</c:v>
                </c:pt>
                <c:pt idx="2039">
                  <c:v>3.63536747068818</c:v>
                </c:pt>
                <c:pt idx="2040">
                  <c:v>2.84259603237658</c:v>
                </c:pt>
                <c:pt idx="2041">
                  <c:v>1.83948063493992E-2</c:v>
                </c:pt>
                <c:pt idx="2042">
                  <c:v>4.0076550075616399</c:v>
                </c:pt>
                <c:pt idx="2043">
                  <c:v>4.2555562715662703</c:v>
                </c:pt>
                <c:pt idx="2044">
                  <c:v>1.83948063493992E-2</c:v>
                </c:pt>
                <c:pt idx="2045">
                  <c:v>3.81002437529389</c:v>
                </c:pt>
                <c:pt idx="2046">
                  <c:v>1.83948063493992E-2</c:v>
                </c:pt>
                <c:pt idx="2047">
                  <c:v>4.03725332228138</c:v>
                </c:pt>
                <c:pt idx="2048">
                  <c:v>3.52969819236134</c:v>
                </c:pt>
                <c:pt idx="2049">
                  <c:v>1.83948063493992E-2</c:v>
                </c:pt>
                <c:pt idx="2050">
                  <c:v>1.83948063493992E-2</c:v>
                </c:pt>
                <c:pt idx="2051">
                  <c:v>4.3386677109762797</c:v>
                </c:pt>
                <c:pt idx="2052">
                  <c:v>3.2071955979040898</c:v>
                </c:pt>
                <c:pt idx="2053">
                  <c:v>1.3462166638073501</c:v>
                </c:pt>
                <c:pt idx="2054">
                  <c:v>1.02310943533239</c:v>
                </c:pt>
                <c:pt idx="2055">
                  <c:v>3.7563985885028202</c:v>
                </c:pt>
                <c:pt idx="2056">
                  <c:v>4.2752509273458301</c:v>
                </c:pt>
                <c:pt idx="2057">
                  <c:v>1.83948063493992E-2</c:v>
                </c:pt>
                <c:pt idx="2058">
                  <c:v>3.28051604047472</c:v>
                </c:pt>
                <c:pt idx="2059">
                  <c:v>1.83948063493992E-2</c:v>
                </c:pt>
                <c:pt idx="2060">
                  <c:v>1.83948063493992E-2</c:v>
                </c:pt>
                <c:pt idx="2061">
                  <c:v>3.5892741316169201</c:v>
                </c:pt>
                <c:pt idx="2062">
                  <c:v>1.83948063493992E-2</c:v>
                </c:pt>
                <c:pt idx="2063">
                  <c:v>3.82824939791896</c:v>
                </c:pt>
                <c:pt idx="2064">
                  <c:v>3.6582617578957901</c:v>
                </c:pt>
                <c:pt idx="2065">
                  <c:v>2.8256012155002899</c:v>
                </c:pt>
                <c:pt idx="2066">
                  <c:v>1.83948063493992E-2</c:v>
                </c:pt>
                <c:pt idx="2067">
                  <c:v>2.3931837874867399</c:v>
                </c:pt>
                <c:pt idx="2068">
                  <c:v>3.76916543058028</c:v>
                </c:pt>
                <c:pt idx="2069">
                  <c:v>1.83948063493992E-2</c:v>
                </c:pt>
                <c:pt idx="2070">
                  <c:v>1.83948063493992E-2</c:v>
                </c:pt>
                <c:pt idx="2071">
                  <c:v>1.83948063493992E-2</c:v>
                </c:pt>
                <c:pt idx="2072">
                  <c:v>1.83948063493992E-2</c:v>
                </c:pt>
                <c:pt idx="2073">
                  <c:v>1.83948063493992E-2</c:v>
                </c:pt>
                <c:pt idx="2074">
                  <c:v>3.5907803437005201</c:v>
                </c:pt>
                <c:pt idx="2075">
                  <c:v>4.2851545862860201</c:v>
                </c:pt>
                <c:pt idx="2076">
                  <c:v>2.8065223716290499</c:v>
                </c:pt>
                <c:pt idx="2077">
                  <c:v>4.0522421345493003</c:v>
                </c:pt>
                <c:pt idx="2078">
                  <c:v>4.4133817035296996</c:v>
                </c:pt>
                <c:pt idx="2079">
                  <c:v>1.83948063493992E-2</c:v>
                </c:pt>
                <c:pt idx="2080">
                  <c:v>3.02278427538812</c:v>
                </c:pt>
                <c:pt idx="2081">
                  <c:v>4.0495281924419402</c:v>
                </c:pt>
                <c:pt idx="2082">
                  <c:v>1.83948063493992E-2</c:v>
                </c:pt>
                <c:pt idx="2083">
                  <c:v>4.4219649703453099</c:v>
                </c:pt>
                <c:pt idx="2084">
                  <c:v>3.0792809152145</c:v>
                </c:pt>
                <c:pt idx="2085">
                  <c:v>1.83948063493992E-2</c:v>
                </c:pt>
                <c:pt idx="2086">
                  <c:v>3.74183348558797</c:v>
                </c:pt>
                <c:pt idx="2087">
                  <c:v>1.83948063493992E-2</c:v>
                </c:pt>
                <c:pt idx="2088">
                  <c:v>1.83948063493992E-2</c:v>
                </c:pt>
                <c:pt idx="2089">
                  <c:v>3.9235230453887202</c:v>
                </c:pt>
                <c:pt idx="2090">
                  <c:v>1.83948063493992E-2</c:v>
                </c:pt>
                <c:pt idx="2091">
                  <c:v>3.7135492803965802</c:v>
                </c:pt>
                <c:pt idx="2092">
                  <c:v>3.03253869329839</c:v>
                </c:pt>
                <c:pt idx="2093">
                  <c:v>1.83948063493992E-2</c:v>
                </c:pt>
                <c:pt idx="2094">
                  <c:v>1.83948063493992E-2</c:v>
                </c:pt>
                <c:pt idx="2095">
                  <c:v>4.3001433985539403</c:v>
                </c:pt>
                <c:pt idx="2096">
                  <c:v>2.7568135123845399</c:v>
                </c:pt>
                <c:pt idx="2097">
                  <c:v>2.5418150360206302</c:v>
                </c:pt>
                <c:pt idx="2098">
                  <c:v>1.83948063493992E-2</c:v>
                </c:pt>
                <c:pt idx="2099">
                  <c:v>1.83948063493992E-2</c:v>
                </c:pt>
                <c:pt idx="2100">
                  <c:v>1.83948063493992E-2</c:v>
                </c:pt>
                <c:pt idx="2101">
                  <c:v>4.0381183214181604</c:v>
                </c:pt>
                <c:pt idx="2102">
                  <c:v>3.5372672190102601</c:v>
                </c:pt>
                <c:pt idx="2103">
                  <c:v>1.83948063493992E-2</c:v>
                </c:pt>
                <c:pt idx="2104">
                  <c:v>4.1385897843164603</c:v>
                </c:pt>
                <c:pt idx="2105">
                  <c:v>1.83948063493992E-2</c:v>
                </c:pt>
                <c:pt idx="2106">
                  <c:v>4.62795647054054</c:v>
                </c:pt>
                <c:pt idx="2107">
                  <c:v>2.6386455777071798</c:v>
                </c:pt>
                <c:pt idx="2108">
                  <c:v>1.8108956665148099</c:v>
                </c:pt>
                <c:pt idx="2109">
                  <c:v>1.83948063493992E-2</c:v>
                </c:pt>
                <c:pt idx="2110">
                  <c:v>1.83948063493992E-2</c:v>
                </c:pt>
                <c:pt idx="2111">
                  <c:v>3.6190533710013</c:v>
                </c:pt>
                <c:pt idx="2112">
                  <c:v>3.5775215297061602</c:v>
                </c:pt>
                <c:pt idx="2113">
                  <c:v>3.8893315492581402</c:v>
                </c:pt>
                <c:pt idx="2114">
                  <c:v>4.0795058169777798</c:v>
                </c:pt>
                <c:pt idx="2115">
                  <c:v>1.83948063493992E-2</c:v>
                </c:pt>
                <c:pt idx="2116">
                  <c:v>1.83948063493992E-2</c:v>
                </c:pt>
                <c:pt idx="2117">
                  <c:v>4.2775855596371004</c:v>
                </c:pt>
                <c:pt idx="2118">
                  <c:v>3.25117809087405</c:v>
                </c:pt>
                <c:pt idx="2119">
                  <c:v>3.0648002679922999</c:v>
                </c:pt>
                <c:pt idx="2120">
                  <c:v>3.27114093238055</c:v>
                </c:pt>
                <c:pt idx="2121">
                  <c:v>5.0419679512643798</c:v>
                </c:pt>
                <c:pt idx="2122">
                  <c:v>3.6183804744197698</c:v>
                </c:pt>
                <c:pt idx="2123">
                  <c:v>3.2329896471780799</c:v>
                </c:pt>
                <c:pt idx="2124">
                  <c:v>1.83948063493992E-2</c:v>
                </c:pt>
                <c:pt idx="2125">
                  <c:v>1.83948063493992E-2</c:v>
                </c:pt>
                <c:pt idx="2126">
                  <c:v>3.2748691146545998</c:v>
                </c:pt>
                <c:pt idx="2127">
                  <c:v>1.83948063493992E-2</c:v>
                </c:pt>
                <c:pt idx="2128">
                  <c:v>4.2790917717207</c:v>
                </c:pt>
                <c:pt idx="2129">
                  <c:v>3.7897250854966198</c:v>
                </c:pt>
                <c:pt idx="2130">
                  <c:v>3.4630451983737398</c:v>
                </c:pt>
                <c:pt idx="2131">
                  <c:v>4.0320555068528403</c:v>
                </c:pt>
                <c:pt idx="2132">
                  <c:v>3.47754203872476</c:v>
                </c:pt>
                <c:pt idx="2133">
                  <c:v>3.56807326375377</c:v>
                </c:pt>
                <c:pt idx="2134">
                  <c:v>1.02310943533239</c:v>
                </c:pt>
                <c:pt idx="2135">
                  <c:v>1.83948063493992E-2</c:v>
                </c:pt>
                <c:pt idx="2136">
                  <c:v>1.76180261917862</c:v>
                </c:pt>
                <c:pt idx="2137">
                  <c:v>1.8117796641500701</c:v>
                </c:pt>
                <c:pt idx="2138">
                  <c:v>4.3735004200536798</c:v>
                </c:pt>
                <c:pt idx="2139">
                  <c:v>1.02310943533239</c:v>
                </c:pt>
                <c:pt idx="2140">
                  <c:v>1.83948063493992E-2</c:v>
                </c:pt>
                <c:pt idx="2141">
                  <c:v>2.12629734321319</c:v>
                </c:pt>
                <c:pt idx="2142">
                  <c:v>1.83948063493992E-2</c:v>
                </c:pt>
                <c:pt idx="2143">
                  <c:v>2.6349173954331202</c:v>
                </c:pt>
                <c:pt idx="2144">
                  <c:v>4.3780570225354003</c:v>
                </c:pt>
                <c:pt idx="2145">
                  <c:v>3.1092508698522998</c:v>
                </c:pt>
                <c:pt idx="2146">
                  <c:v>1.83948063493992E-2</c:v>
                </c:pt>
                <c:pt idx="2147">
                  <c:v>1.02310943533239</c:v>
                </c:pt>
                <c:pt idx="2148">
                  <c:v>1.83948063493992E-2</c:v>
                </c:pt>
                <c:pt idx="2149">
                  <c:v>4.03725332228138</c:v>
                </c:pt>
                <c:pt idx="2150">
                  <c:v>2.6133293971459999</c:v>
                </c:pt>
                <c:pt idx="2151">
                  <c:v>3.7728570339252299</c:v>
                </c:pt>
                <c:pt idx="2152">
                  <c:v>1.83948063493992E-2</c:v>
                </c:pt>
                <c:pt idx="2153">
                  <c:v>3.3937909243795898</c:v>
                </c:pt>
                <c:pt idx="2154">
                  <c:v>5.0419679512643798</c:v>
                </c:pt>
                <c:pt idx="2155">
                  <c:v>1.83948063493992E-2</c:v>
                </c:pt>
                <c:pt idx="2156">
                  <c:v>2.28785095745067</c:v>
                </c:pt>
                <c:pt idx="2157">
                  <c:v>3.95884772638302</c:v>
                </c:pt>
                <c:pt idx="2158">
                  <c:v>3.2748691146545998</c:v>
                </c:pt>
                <c:pt idx="2159">
                  <c:v>2.22876699011199</c:v>
                </c:pt>
                <c:pt idx="2160">
                  <c:v>3.8962593629602398</c:v>
                </c:pt>
                <c:pt idx="2161">
                  <c:v>4.1188951285369004</c:v>
                </c:pt>
                <c:pt idx="2162">
                  <c:v>1.83948063493992E-2</c:v>
                </c:pt>
                <c:pt idx="2163">
                  <c:v>1.83948063493992E-2</c:v>
                </c:pt>
                <c:pt idx="2164">
                  <c:v>1.02310943533239</c:v>
                </c:pt>
                <c:pt idx="2165">
                  <c:v>2.8188289254243299</c:v>
                </c:pt>
                <c:pt idx="2166">
                  <c:v>3.03253869329839</c:v>
                </c:pt>
                <c:pt idx="2167">
                  <c:v>3.2190213576730802</c:v>
                </c:pt>
                <c:pt idx="2168">
                  <c:v>3.7780914282828801</c:v>
                </c:pt>
                <c:pt idx="2169">
                  <c:v>3.6691859395988802</c:v>
                </c:pt>
                <c:pt idx="2170">
                  <c:v>1.83948063493992E-2</c:v>
                </c:pt>
                <c:pt idx="2171">
                  <c:v>3.77153664180066</c:v>
                </c:pt>
                <c:pt idx="2172">
                  <c:v>1.83948063493992E-2</c:v>
                </c:pt>
                <c:pt idx="2173">
                  <c:v>2.4671010434672098</c:v>
                </c:pt>
                <c:pt idx="2174">
                  <c:v>3.7826846096937099</c:v>
                </c:pt>
                <c:pt idx="2175">
                  <c:v>3.63536747068818</c:v>
                </c:pt>
                <c:pt idx="2176">
                  <c:v>1.83948063493992E-2</c:v>
                </c:pt>
                <c:pt idx="2177">
                  <c:v>4.3687945765420304</c:v>
                </c:pt>
                <c:pt idx="2178">
                  <c:v>1.02310943533239</c:v>
                </c:pt>
                <c:pt idx="2179">
                  <c:v>1.83948063493992E-2</c:v>
                </c:pt>
                <c:pt idx="2180">
                  <c:v>3.50394072201646</c:v>
                </c:pt>
                <c:pt idx="2181">
                  <c:v>3.2643608216967102</c:v>
                </c:pt>
                <c:pt idx="2182">
                  <c:v>3.87400628869946</c:v>
                </c:pt>
                <c:pt idx="2183">
                  <c:v>5.0419679512643798</c:v>
                </c:pt>
                <c:pt idx="2184">
                  <c:v>4.03725332228138</c:v>
                </c:pt>
                <c:pt idx="2185">
                  <c:v>1.83948063493992E-2</c:v>
                </c:pt>
                <c:pt idx="2186">
                  <c:v>5.0419679512643798</c:v>
                </c:pt>
                <c:pt idx="2187">
                  <c:v>1.83948063493992E-2</c:v>
                </c:pt>
                <c:pt idx="2188">
                  <c:v>1.83948063493992E-2</c:v>
                </c:pt>
                <c:pt idx="2189">
                  <c:v>1.83948063493992E-2</c:v>
                </c:pt>
                <c:pt idx="2190">
                  <c:v>1.83948063493992E-2</c:v>
                </c:pt>
                <c:pt idx="2191">
                  <c:v>1.83948063493992E-2</c:v>
                </c:pt>
                <c:pt idx="2192">
                  <c:v>1.83948063493992E-2</c:v>
                </c:pt>
                <c:pt idx="2193">
                  <c:v>3.6964496220273602</c:v>
                </c:pt>
                <c:pt idx="2194">
                  <c:v>4.0222645100134597</c:v>
                </c:pt>
                <c:pt idx="2195">
                  <c:v>3.7185154890273</c:v>
                </c:pt>
                <c:pt idx="2196">
                  <c:v>3.1310119721961902</c:v>
                </c:pt>
                <c:pt idx="2197">
                  <c:v>3.83047136810942</c:v>
                </c:pt>
                <c:pt idx="2198">
                  <c:v>1.83948063493992E-2</c:v>
                </c:pt>
                <c:pt idx="2199">
                  <c:v>3.8806293377455101</c:v>
                </c:pt>
                <c:pt idx="2200">
                  <c:v>1.83948063493992E-2</c:v>
                </c:pt>
                <c:pt idx="2201">
                  <c:v>5.0419679512643798</c:v>
                </c:pt>
                <c:pt idx="2202">
                  <c:v>2.0278240643153902</c:v>
                </c:pt>
                <c:pt idx="2203">
                  <c:v>1.83948063493992E-2</c:v>
                </c:pt>
                <c:pt idx="2204">
                  <c:v>4.0675673951079903</c:v>
                </c:pt>
                <c:pt idx="2205">
                  <c:v>1.83948063493992E-2</c:v>
                </c:pt>
                <c:pt idx="2206">
                  <c:v>3.1049180535605401</c:v>
                </c:pt>
                <c:pt idx="2207">
                  <c:v>3.96452969312059</c:v>
                </c:pt>
                <c:pt idx="2208">
                  <c:v>4.6418120979447401</c:v>
                </c:pt>
                <c:pt idx="2209">
                  <c:v>4.5396106367728803</c:v>
                </c:pt>
                <c:pt idx="2210">
                  <c:v>4.2607540869948197</c:v>
                </c:pt>
                <c:pt idx="2211">
                  <c:v>4.0342774770433003</c:v>
                </c:pt>
                <c:pt idx="2212">
                  <c:v>1.83948063493992E-2</c:v>
                </c:pt>
                <c:pt idx="2213">
                  <c:v>2.0278240643153902</c:v>
                </c:pt>
                <c:pt idx="2214">
                  <c:v>1.83948063493992E-2</c:v>
                </c:pt>
                <c:pt idx="2215">
                  <c:v>3.5132031680098201</c:v>
                </c:pt>
                <c:pt idx="2216">
                  <c:v>3.88986010010415</c:v>
                </c:pt>
                <c:pt idx="2217">
                  <c:v>4.35986857883944</c:v>
                </c:pt>
                <c:pt idx="2218">
                  <c:v>1.83948063493992E-2</c:v>
                </c:pt>
                <c:pt idx="2219">
                  <c:v>3.1164468692813401</c:v>
                </c:pt>
                <c:pt idx="2220">
                  <c:v>1.83948063493992E-2</c:v>
                </c:pt>
                <c:pt idx="2221">
                  <c:v>1.83948063493992E-2</c:v>
                </c:pt>
                <c:pt idx="2222">
                  <c:v>1.83948063493992E-2</c:v>
                </c:pt>
                <c:pt idx="2223">
                  <c:v>3.6892536225983199</c:v>
                </c:pt>
                <c:pt idx="2224">
                  <c:v>1.7536733580489701</c:v>
                </c:pt>
                <c:pt idx="2225">
                  <c:v>3.1592961773875801</c:v>
                </c:pt>
                <c:pt idx="2226">
                  <c:v>1.83948063493992E-2</c:v>
                </c:pt>
                <c:pt idx="2227">
                  <c:v>3.09434303605047</c:v>
                </c:pt>
                <c:pt idx="2228">
                  <c:v>3.9068470963725699</c:v>
                </c:pt>
                <c:pt idx="2229">
                  <c:v>4.4058126768807799</c:v>
                </c:pt>
                <c:pt idx="2230">
                  <c:v>3.8447444222704799</c:v>
                </c:pt>
                <c:pt idx="2231">
                  <c:v>1.83948063493992E-2</c:v>
                </c:pt>
                <c:pt idx="2232">
                  <c:v>4.19594375338158</c:v>
                </c:pt>
                <c:pt idx="2233">
                  <c:v>3.0918908463640098</c:v>
                </c:pt>
                <c:pt idx="2234">
                  <c:v>1.83948063493992E-2</c:v>
                </c:pt>
                <c:pt idx="2235">
                  <c:v>1.83948063493992E-2</c:v>
                </c:pt>
                <c:pt idx="2236">
                  <c:v>1.83948063493992E-2</c:v>
                </c:pt>
                <c:pt idx="2237">
                  <c:v>1.83948063493992E-2</c:v>
                </c:pt>
                <c:pt idx="2238">
                  <c:v>1.02310943533239</c:v>
                </c:pt>
                <c:pt idx="2239">
                  <c:v>1.02310943533239</c:v>
                </c:pt>
                <c:pt idx="2240">
                  <c:v>3.84994223769902</c:v>
                </c:pt>
                <c:pt idx="2241">
                  <c:v>1.83948063493992E-2</c:v>
                </c:pt>
                <c:pt idx="2242">
                  <c:v>3.9110926516020301</c:v>
                </c:pt>
                <c:pt idx="2243">
                  <c:v>3.8621044457587699</c:v>
                </c:pt>
                <c:pt idx="2244">
                  <c:v>4.2101041454418304</c:v>
                </c:pt>
                <c:pt idx="2245">
                  <c:v>3.0032768268694099</c:v>
                </c:pt>
                <c:pt idx="2246">
                  <c:v>1.83948063493992E-2</c:v>
                </c:pt>
                <c:pt idx="2247">
                  <c:v>3.83879426980597</c:v>
                </c:pt>
                <c:pt idx="2248">
                  <c:v>3.4503910183970898</c:v>
                </c:pt>
                <c:pt idx="2249">
                  <c:v>3.6649276684671599</c:v>
                </c:pt>
                <c:pt idx="2250">
                  <c:v>3.2545332459282199</c:v>
                </c:pt>
                <c:pt idx="2251">
                  <c:v>4.0621823724185901</c:v>
                </c:pt>
                <c:pt idx="2252">
                  <c:v>4.46640285630306</c:v>
                </c:pt>
                <c:pt idx="2253">
                  <c:v>4.1116991291078602</c:v>
                </c:pt>
                <c:pt idx="2254">
                  <c:v>5.0419679512643798</c:v>
                </c:pt>
                <c:pt idx="2255">
                  <c:v>1.83948063493992E-2</c:v>
                </c:pt>
                <c:pt idx="2256">
                  <c:v>4.5071491389158602</c:v>
                </c:pt>
                <c:pt idx="2257">
                  <c:v>1.02310943533239</c:v>
                </c:pt>
                <c:pt idx="2258">
                  <c:v>3.1150454986906801</c:v>
                </c:pt>
                <c:pt idx="2259">
                  <c:v>4.7208589067899203</c:v>
                </c:pt>
                <c:pt idx="2260">
                  <c:v>2.5516060328600099</c:v>
                </c:pt>
                <c:pt idx="2261">
                  <c:v>1.83948063493992E-2</c:v>
                </c:pt>
                <c:pt idx="2262">
                  <c:v>1.83948063493992E-2</c:v>
                </c:pt>
                <c:pt idx="2263">
                  <c:v>2.6140085763237502</c:v>
                </c:pt>
                <c:pt idx="2264">
                  <c:v>3.0761481590484601</c:v>
                </c:pt>
                <c:pt idx="2265">
                  <c:v>1.83948063493992E-2</c:v>
                </c:pt>
                <c:pt idx="2266">
                  <c:v>4.2065252041976997</c:v>
                </c:pt>
                <c:pt idx="2267">
                  <c:v>3.2065909638863901</c:v>
                </c:pt>
                <c:pt idx="2268">
                  <c:v>1.83948063493992E-2</c:v>
                </c:pt>
                <c:pt idx="2269">
                  <c:v>1.83948063493992E-2</c:v>
                </c:pt>
                <c:pt idx="2270">
                  <c:v>4.1032651033221601</c:v>
                </c:pt>
                <c:pt idx="2271">
                  <c:v>2.6037621864965899</c:v>
                </c:pt>
                <c:pt idx="2272">
                  <c:v>3.2971587678445</c:v>
                </c:pt>
                <c:pt idx="2273">
                  <c:v>5.0419679512643798</c:v>
                </c:pt>
                <c:pt idx="2274">
                  <c:v>3.2157851473159198</c:v>
                </c:pt>
                <c:pt idx="2275">
                  <c:v>3.8536338410439699</c:v>
                </c:pt>
                <c:pt idx="2276">
                  <c:v>1.83948063493992E-2</c:v>
                </c:pt>
                <c:pt idx="2277">
                  <c:v>1.83948063493992E-2</c:v>
                </c:pt>
                <c:pt idx="2278">
                  <c:v>3.73783711758698</c:v>
                </c:pt>
                <c:pt idx="2279">
                  <c:v>4.1077105817147297</c:v>
                </c:pt>
                <c:pt idx="2280">
                  <c:v>1.83948063493992E-2</c:v>
                </c:pt>
                <c:pt idx="2281">
                  <c:v>5.0419679512643798</c:v>
                </c:pt>
                <c:pt idx="2282">
                  <c:v>5.0116538784377704</c:v>
                </c:pt>
                <c:pt idx="2283">
                  <c:v>3.77202861371756</c:v>
                </c:pt>
                <c:pt idx="2284">
                  <c:v>1.83948063493992E-2</c:v>
                </c:pt>
                <c:pt idx="2285">
                  <c:v>4.0054696163002896</c:v>
                </c:pt>
                <c:pt idx="2286">
                  <c:v>2.0278240643153902</c:v>
                </c:pt>
                <c:pt idx="2287">
                  <c:v>4.49216032664794</c:v>
                </c:pt>
                <c:pt idx="2288">
                  <c:v>1.83948063493992E-2</c:v>
                </c:pt>
                <c:pt idx="2289">
                  <c:v>1.83948063493992E-2</c:v>
                </c:pt>
                <c:pt idx="2290">
                  <c:v>3.1605342037442399</c:v>
                </c:pt>
                <c:pt idx="2291">
                  <c:v>1.83948063493992E-2</c:v>
                </c:pt>
                <c:pt idx="2292">
                  <c:v>1.83948063493992E-2</c:v>
                </c:pt>
                <c:pt idx="2293">
                  <c:v>4.7147960922246002</c:v>
                </c:pt>
                <c:pt idx="2294">
                  <c:v>1.83948063493992E-2</c:v>
                </c:pt>
                <c:pt idx="2295">
                  <c:v>1.83948063493992E-2</c:v>
                </c:pt>
                <c:pt idx="2296">
                  <c:v>1.83948063493992E-2</c:v>
                </c:pt>
                <c:pt idx="2297">
                  <c:v>3.7940944807174999</c:v>
                </c:pt>
                <c:pt idx="2298">
                  <c:v>2.5949917124201201</c:v>
                </c:pt>
                <c:pt idx="2299">
                  <c:v>1.83948063493992E-2</c:v>
                </c:pt>
                <c:pt idx="2300">
                  <c:v>4.3583623667558404</c:v>
                </c:pt>
                <c:pt idx="2301">
                  <c:v>3.8748712878362301</c:v>
                </c:pt>
                <c:pt idx="2302">
                  <c:v>4.50575558893307</c:v>
                </c:pt>
                <c:pt idx="2303">
                  <c:v>4.1771140967387996</c:v>
                </c:pt>
                <c:pt idx="2304">
                  <c:v>3.9110926516020301</c:v>
                </c:pt>
                <c:pt idx="2305">
                  <c:v>3.9407719447878602</c:v>
                </c:pt>
                <c:pt idx="2306">
                  <c:v>1.83948063493992E-2</c:v>
                </c:pt>
                <c:pt idx="2307">
                  <c:v>4.3155052380417303</c:v>
                </c:pt>
                <c:pt idx="2308">
                  <c:v>5.0419679512643798</c:v>
                </c:pt>
                <c:pt idx="2309">
                  <c:v>4.1357266011791802</c:v>
                </c:pt>
                <c:pt idx="2310">
                  <c:v>3.3605755514749398</c:v>
                </c:pt>
                <c:pt idx="2311">
                  <c:v>3.04998597784898</c:v>
                </c:pt>
                <c:pt idx="2312">
                  <c:v>2.4739605946054799</c:v>
                </c:pt>
                <c:pt idx="2313">
                  <c:v>4.3297417132736804</c:v>
                </c:pt>
                <c:pt idx="2314">
                  <c:v>4.4489301707139601</c:v>
                </c:pt>
                <c:pt idx="2315">
                  <c:v>1.83948063493992E-2</c:v>
                </c:pt>
                <c:pt idx="2316">
                  <c:v>3.5719506870577402</c:v>
                </c:pt>
                <c:pt idx="2317">
                  <c:v>3.9527483328885902</c:v>
                </c:pt>
                <c:pt idx="2318">
                  <c:v>1.83948063493992E-2</c:v>
                </c:pt>
                <c:pt idx="2319">
                  <c:v>3.8772059201275</c:v>
                </c:pt>
                <c:pt idx="2320">
                  <c:v>1.5885470851635699</c:v>
                </c:pt>
                <c:pt idx="2321">
                  <c:v>4.5306846390702802</c:v>
                </c:pt>
                <c:pt idx="2322">
                  <c:v>4.9207116599579503</c:v>
                </c:pt>
                <c:pt idx="2323">
                  <c:v>3.4270047592725801</c:v>
                </c:pt>
                <c:pt idx="2324">
                  <c:v>4.1656296805549804</c:v>
                </c:pt>
                <c:pt idx="2325">
                  <c:v>4.1377247851796799</c:v>
                </c:pt>
                <c:pt idx="2326">
                  <c:v>1.83948063493992E-2</c:v>
                </c:pt>
                <c:pt idx="2327">
                  <c:v>4.5978296049747804</c:v>
                </c:pt>
                <c:pt idx="2328">
                  <c:v>4.5341890351543803</c:v>
                </c:pt>
                <c:pt idx="2329">
                  <c:v>4.1626172563877804</c:v>
                </c:pt>
                <c:pt idx="2330">
                  <c:v>1.83948063493992E-2</c:v>
                </c:pt>
                <c:pt idx="2331">
                  <c:v>4.03725332228138</c:v>
                </c:pt>
                <c:pt idx="2332">
                  <c:v>4.3711292088332998</c:v>
                </c:pt>
                <c:pt idx="2333">
                  <c:v>1.83948063493992E-2</c:v>
                </c:pt>
                <c:pt idx="2334">
                  <c:v>4.1542198095311997</c:v>
                </c:pt>
                <c:pt idx="2335">
                  <c:v>3.8363103964847798</c:v>
                </c:pt>
                <c:pt idx="2336">
                  <c:v>1.83948063493992E-2</c:v>
                </c:pt>
                <c:pt idx="2337">
                  <c:v>3.4351403029984402</c:v>
                </c:pt>
                <c:pt idx="2338">
                  <c:v>1.83948063493992E-2</c:v>
                </c:pt>
                <c:pt idx="2339">
                  <c:v>3.7631026160149599</c:v>
                </c:pt>
                <c:pt idx="2340">
                  <c:v>2.9367730739117301</c:v>
                </c:pt>
                <c:pt idx="2341">
                  <c:v>4.6151896284630798</c:v>
                </c:pt>
                <c:pt idx="2342">
                  <c:v>4.5179177969928199</c:v>
                </c:pt>
                <c:pt idx="2343">
                  <c:v>4.5899241300350901</c:v>
                </c:pt>
                <c:pt idx="2344">
                  <c:v>4.0625188207093599</c:v>
                </c:pt>
                <c:pt idx="2345">
                  <c:v>1.83948063493992E-2</c:v>
                </c:pt>
                <c:pt idx="2346">
                  <c:v>4.2715227450717803</c:v>
                </c:pt>
                <c:pt idx="2347">
                  <c:v>4.4616970127914204</c:v>
                </c:pt>
                <c:pt idx="2348">
                  <c:v>1.83948063493992E-2</c:v>
                </c:pt>
                <c:pt idx="2349">
                  <c:v>4.8804143370268998</c:v>
                </c:pt>
                <c:pt idx="2350">
                  <c:v>4.13625515202519</c:v>
                </c:pt>
                <c:pt idx="2351">
                  <c:v>3.8433874512167998</c:v>
                </c:pt>
                <c:pt idx="2352">
                  <c:v>3.1549711817036799</c:v>
                </c:pt>
                <c:pt idx="2353">
                  <c:v>3.5621596902183601</c:v>
                </c:pt>
                <c:pt idx="2354">
                  <c:v>5.0419679512643798</c:v>
                </c:pt>
                <c:pt idx="2355">
                  <c:v>1.83948063493992E-2</c:v>
                </c:pt>
                <c:pt idx="2356">
                  <c:v>3.5702206887841799</c:v>
                </c:pt>
                <c:pt idx="2357">
                  <c:v>4.1913871508998604</c:v>
                </c:pt>
                <c:pt idx="2358">
                  <c:v>2.3307826313248201</c:v>
                </c:pt>
                <c:pt idx="2359">
                  <c:v>2.8245187127697702</c:v>
                </c:pt>
                <c:pt idx="2360">
                  <c:v>4.73449074800416</c:v>
                </c:pt>
                <c:pt idx="2361">
                  <c:v>3.9413750407939201</c:v>
                </c:pt>
                <c:pt idx="2362">
                  <c:v>3.0015834075249601</c:v>
                </c:pt>
                <c:pt idx="2363">
                  <c:v>3.7598664056578102</c:v>
                </c:pt>
                <c:pt idx="2364">
                  <c:v>3.8748712878362301</c:v>
                </c:pt>
                <c:pt idx="2365">
                  <c:v>1.83948063493992E-2</c:v>
                </c:pt>
                <c:pt idx="2366">
                  <c:v>3.03253869329839</c:v>
                </c:pt>
                <c:pt idx="2367">
                  <c:v>1.83948063493992E-2</c:v>
                </c:pt>
                <c:pt idx="2368">
                  <c:v>4.6400820996711802</c:v>
                </c:pt>
                <c:pt idx="2369">
                  <c:v>4.3490999207624697</c:v>
                </c:pt>
                <c:pt idx="2370">
                  <c:v>2.5301813788068901</c:v>
                </c:pt>
                <c:pt idx="2371">
                  <c:v>3.9290573091080301</c:v>
                </c:pt>
                <c:pt idx="2372">
                  <c:v>3.9920249823469001</c:v>
                </c:pt>
                <c:pt idx="2373">
                  <c:v>3.9519199126809199</c:v>
                </c:pt>
                <c:pt idx="2374">
                  <c:v>4.5010863243505401</c:v>
                </c:pt>
                <c:pt idx="2375">
                  <c:v>3.6949813761747001</c:v>
                </c:pt>
                <c:pt idx="2376">
                  <c:v>1.83948063493992E-2</c:v>
                </c:pt>
                <c:pt idx="2377">
                  <c:v>1.83948063493992E-2</c:v>
                </c:pt>
                <c:pt idx="2378">
                  <c:v>1.83948063493992E-2</c:v>
                </c:pt>
                <c:pt idx="2379">
                  <c:v>2.7938619090561798</c:v>
                </c:pt>
                <c:pt idx="2380">
                  <c:v>1.83948063493992E-2</c:v>
                </c:pt>
                <c:pt idx="2381">
                  <c:v>1.83948063493992E-2</c:v>
                </c:pt>
                <c:pt idx="2382">
                  <c:v>5.0419679512643798</c:v>
                </c:pt>
                <c:pt idx="2383">
                  <c:v>3.9367818593830801</c:v>
                </c:pt>
                <c:pt idx="2384">
                  <c:v>3.7461584812718698</c:v>
                </c:pt>
                <c:pt idx="2385">
                  <c:v>1.83948063493992E-2</c:v>
                </c:pt>
                <c:pt idx="2386">
                  <c:v>4.1293273383230904</c:v>
                </c:pt>
                <c:pt idx="2387">
                  <c:v>1.83948063493992E-2</c:v>
                </c:pt>
                <c:pt idx="2388">
                  <c:v>4.48971303225587</c:v>
                </c:pt>
                <c:pt idx="2389">
                  <c:v>1.83948063493992E-2</c:v>
                </c:pt>
                <c:pt idx="2390">
                  <c:v>4.5086553509994598</c:v>
                </c:pt>
                <c:pt idx="2391">
                  <c:v>4.6565771240226903</c:v>
                </c:pt>
                <c:pt idx="2392">
                  <c:v>1.83948063493992E-2</c:v>
                </c:pt>
                <c:pt idx="2393">
                  <c:v>1.83948063493992E-2</c:v>
                </c:pt>
                <c:pt idx="2394">
                  <c:v>4.2089343816489997</c:v>
                </c:pt>
                <c:pt idx="2395">
                  <c:v>3.0487972155576801</c:v>
                </c:pt>
                <c:pt idx="2396">
                  <c:v>3.03253869329839</c:v>
                </c:pt>
                <c:pt idx="2397">
                  <c:v>1.83948063493992E-2</c:v>
                </c:pt>
                <c:pt idx="2398">
                  <c:v>3.7377181728899602</c:v>
                </c:pt>
                <c:pt idx="2399">
                  <c:v>3.8440349467598298</c:v>
                </c:pt>
                <c:pt idx="2400">
                  <c:v>1.83948063493992E-2</c:v>
                </c:pt>
                <c:pt idx="2401">
                  <c:v>3.71614427780692</c:v>
                </c:pt>
                <c:pt idx="2402">
                  <c:v>3.50480572115324</c:v>
                </c:pt>
                <c:pt idx="2403">
                  <c:v>4.2706577459349999</c:v>
                </c:pt>
                <c:pt idx="2404">
                  <c:v>4.5335478222075603</c:v>
                </c:pt>
                <c:pt idx="2405">
                  <c:v>4.4426435699586699</c:v>
                </c:pt>
                <c:pt idx="2406">
                  <c:v>3.5687144767005798</c:v>
                </c:pt>
                <c:pt idx="2407">
                  <c:v>3.9116290230559101</c:v>
                </c:pt>
                <c:pt idx="2408">
                  <c:v>4.1574194409592398</c:v>
                </c:pt>
                <c:pt idx="2409">
                  <c:v>4.2381962480779798</c:v>
                </c:pt>
                <c:pt idx="2410">
                  <c:v>5.0419679512643798</c:v>
                </c:pt>
                <c:pt idx="2411">
                  <c:v>1.83948063493992E-2</c:v>
                </c:pt>
                <c:pt idx="2412">
                  <c:v>4.3169748711962201</c:v>
                </c:pt>
                <c:pt idx="2413">
                  <c:v>1.83948063493992E-2</c:v>
                </c:pt>
                <c:pt idx="2414">
                  <c:v>4.3265420818456404</c:v>
                </c:pt>
                <c:pt idx="2415">
                  <c:v>1.83948063493992E-2</c:v>
                </c:pt>
                <c:pt idx="2416">
                  <c:v>1.83948063493992E-2</c:v>
                </c:pt>
                <c:pt idx="2417">
                  <c:v>4.1968087525183604</c:v>
                </c:pt>
                <c:pt idx="2418">
                  <c:v>1.83948063493992E-2</c:v>
                </c:pt>
                <c:pt idx="2419">
                  <c:v>3.14384707683748</c:v>
                </c:pt>
                <c:pt idx="2420">
                  <c:v>3.98374019759112</c:v>
                </c:pt>
                <c:pt idx="2421">
                  <c:v>4.1907459379530403</c:v>
                </c:pt>
                <c:pt idx="2422">
                  <c:v>1.83948063493992E-2</c:v>
                </c:pt>
                <c:pt idx="2423">
                  <c:v>4.7188607227894197</c:v>
                </c:pt>
                <c:pt idx="2424">
                  <c:v>1.83948063493992E-2</c:v>
                </c:pt>
                <c:pt idx="2425">
                  <c:v>4.3719942079700802</c:v>
                </c:pt>
                <c:pt idx="2426">
                  <c:v>1.83948063493992E-2</c:v>
                </c:pt>
                <c:pt idx="2427">
                  <c:v>3.4511067765039498</c:v>
                </c:pt>
                <c:pt idx="2428">
                  <c:v>5.0419679512643798</c:v>
                </c:pt>
                <c:pt idx="2429">
                  <c:v>4.2095755945958198</c:v>
                </c:pt>
                <c:pt idx="2430">
                  <c:v>1.83948063493992E-2</c:v>
                </c:pt>
                <c:pt idx="2431">
                  <c:v>3.3718361814688098</c:v>
                </c:pt>
                <c:pt idx="2432">
                  <c:v>1.83948063493992E-2</c:v>
                </c:pt>
                <c:pt idx="2433">
                  <c:v>1.83948063493992E-2</c:v>
                </c:pt>
                <c:pt idx="2434">
                  <c:v>1.83948063493992E-2</c:v>
                </c:pt>
                <c:pt idx="2435">
                  <c:v>4.2654599305064602</c:v>
                </c:pt>
                <c:pt idx="2436">
                  <c:v>1.83948063493992E-2</c:v>
                </c:pt>
                <c:pt idx="2437">
                  <c:v>4.1649884676081603</c:v>
                </c:pt>
                <c:pt idx="2438">
                  <c:v>3.18609957153387</c:v>
                </c:pt>
                <c:pt idx="2439">
                  <c:v>1.83948063493992E-2</c:v>
                </c:pt>
                <c:pt idx="2440">
                  <c:v>3.6442934683907802</c:v>
                </c:pt>
                <c:pt idx="2441">
                  <c:v>5.0419679512643798</c:v>
                </c:pt>
                <c:pt idx="2442">
                  <c:v>4.1786203088224001</c:v>
                </c:pt>
                <c:pt idx="2443">
                  <c:v>3.8245274982411201</c:v>
                </c:pt>
                <c:pt idx="2444">
                  <c:v>4.2857957992328402</c:v>
                </c:pt>
                <c:pt idx="2445">
                  <c:v>1.83948063493992E-2</c:v>
                </c:pt>
                <c:pt idx="2446">
                  <c:v>4.2795837436376001</c:v>
                </c:pt>
                <c:pt idx="2447">
                  <c:v>4.5306846390702802</c:v>
                </c:pt>
                <c:pt idx="2448">
                  <c:v>1.83948063493992E-2</c:v>
                </c:pt>
                <c:pt idx="2449">
                  <c:v>1.83948063493992E-2</c:v>
                </c:pt>
                <c:pt idx="2450">
                  <c:v>3.7373451456700799</c:v>
                </c:pt>
                <c:pt idx="2451">
                  <c:v>4.3869830202379996</c:v>
                </c:pt>
                <c:pt idx="2452">
                  <c:v>3.71614427780692</c:v>
                </c:pt>
                <c:pt idx="2453">
                  <c:v>4.3923300766964601</c:v>
                </c:pt>
                <c:pt idx="2454">
                  <c:v>1.83948063493992E-2</c:v>
                </c:pt>
                <c:pt idx="2455">
                  <c:v>3.4738138564507</c:v>
                </c:pt>
                <c:pt idx="2456">
                  <c:v>1.83948063493992E-2</c:v>
                </c:pt>
                <c:pt idx="2457">
                  <c:v>1.83948063493992E-2</c:v>
                </c:pt>
                <c:pt idx="2458">
                  <c:v>3.4578473829452001</c:v>
                </c:pt>
                <c:pt idx="2459">
                  <c:v>3.9118893881749801</c:v>
                </c:pt>
                <c:pt idx="2460">
                  <c:v>1.83948063493992E-2</c:v>
                </c:pt>
                <c:pt idx="2461">
                  <c:v>4.5207809801301</c:v>
                </c:pt>
                <c:pt idx="2462">
                  <c:v>3.6964496220273602</c:v>
                </c:pt>
                <c:pt idx="2463">
                  <c:v>4.2008051205193597</c:v>
                </c:pt>
                <c:pt idx="2464">
                  <c:v>1.83948063493992E-2</c:v>
                </c:pt>
                <c:pt idx="2465">
                  <c:v>5.0419679512643798</c:v>
                </c:pt>
                <c:pt idx="2466">
                  <c:v>4.3471017367619798</c:v>
                </c:pt>
                <c:pt idx="2467">
                  <c:v>3.2639083540224001</c:v>
                </c:pt>
                <c:pt idx="2468">
                  <c:v>3.8544988401807401</c:v>
                </c:pt>
                <c:pt idx="2469">
                  <c:v>1.83948063493992E-2</c:v>
                </c:pt>
                <c:pt idx="2470">
                  <c:v>4.4588338296541403</c:v>
                </c:pt>
                <c:pt idx="2471">
                  <c:v>4.1325269697511402</c:v>
                </c:pt>
                <c:pt idx="2472">
                  <c:v>1.83948063493992E-2</c:v>
                </c:pt>
                <c:pt idx="2473">
                  <c:v>1.83948063493992E-2</c:v>
                </c:pt>
                <c:pt idx="2474">
                  <c:v>1.83948063493992E-2</c:v>
                </c:pt>
                <c:pt idx="2475">
                  <c:v>3.8620678668296602</c:v>
                </c:pt>
                <c:pt idx="2476">
                  <c:v>3.63216783926014</c:v>
                </c:pt>
                <c:pt idx="2477">
                  <c:v>3.6756217813840801</c:v>
                </c:pt>
                <c:pt idx="2478">
                  <c:v>1.83948063493992E-2</c:v>
                </c:pt>
                <c:pt idx="2479">
                  <c:v>4.6522077288018204</c:v>
                </c:pt>
                <c:pt idx="2480">
                  <c:v>3.9761711709421999</c:v>
                </c:pt>
                <c:pt idx="2481">
                  <c:v>4.41424670266648</c:v>
                </c:pt>
                <c:pt idx="2482">
                  <c:v>4.1574194409592398</c:v>
                </c:pt>
                <c:pt idx="2483">
                  <c:v>4.5109899832907203</c:v>
                </c:pt>
                <c:pt idx="2484">
                  <c:v>4.4482144126070997</c:v>
                </c:pt>
                <c:pt idx="2485">
                  <c:v>3.9406592826870601</c:v>
                </c:pt>
                <c:pt idx="2486">
                  <c:v>3.7895012993066599</c:v>
                </c:pt>
                <c:pt idx="2487">
                  <c:v>4.5699994054693596</c:v>
                </c:pt>
                <c:pt idx="2488">
                  <c:v>4.8494224723243704</c:v>
                </c:pt>
                <c:pt idx="2489">
                  <c:v>1.8228847705178</c:v>
                </c:pt>
                <c:pt idx="2490">
                  <c:v>4.2784505587738799</c:v>
                </c:pt>
                <c:pt idx="2491">
                  <c:v>4.0062980365079603</c:v>
                </c:pt>
                <c:pt idx="2492">
                  <c:v>2.9290913851620002</c:v>
                </c:pt>
                <c:pt idx="2493">
                  <c:v>4.2399262463515397</c:v>
                </c:pt>
                <c:pt idx="2494">
                  <c:v>3.6892920207985198</c:v>
                </c:pt>
                <c:pt idx="2495">
                  <c:v>3.8396592689427398</c:v>
                </c:pt>
                <c:pt idx="2496">
                  <c:v>4.16141580896024</c:v>
                </c:pt>
                <c:pt idx="2497">
                  <c:v>1.83948063493992E-2</c:v>
                </c:pt>
                <c:pt idx="2498">
                  <c:v>4.2020431468760098</c:v>
                </c:pt>
                <c:pt idx="2499">
                  <c:v>3.27200593151733</c:v>
                </c:pt>
                <c:pt idx="2500">
                  <c:v>1.83948063493992E-2</c:v>
                </c:pt>
                <c:pt idx="2501">
                  <c:v>4.3120818204237299</c:v>
                </c:pt>
                <c:pt idx="2502">
                  <c:v>1.83948063493992E-2</c:v>
                </c:pt>
                <c:pt idx="2503">
                  <c:v>3.9793708023702501</c:v>
                </c:pt>
                <c:pt idx="2504">
                  <c:v>1.83948063493992E-2</c:v>
                </c:pt>
                <c:pt idx="2505">
                  <c:v>1.83948063493992E-2</c:v>
                </c:pt>
                <c:pt idx="2506">
                  <c:v>3.8930597315322002</c:v>
                </c:pt>
                <c:pt idx="2507">
                  <c:v>3.4147298891120199</c:v>
                </c:pt>
                <c:pt idx="2508">
                  <c:v>4.51855900993964</c:v>
                </c:pt>
                <c:pt idx="2509">
                  <c:v>3.9790343540794799</c:v>
                </c:pt>
                <c:pt idx="2510">
                  <c:v>2.5421944965465499</c:v>
                </c:pt>
                <c:pt idx="2511">
                  <c:v>1.83948063493992E-2</c:v>
                </c:pt>
                <c:pt idx="2512">
                  <c:v>1.83948063493992E-2</c:v>
                </c:pt>
                <c:pt idx="2513">
                  <c:v>4.0508851634956198</c:v>
                </c:pt>
                <c:pt idx="2514">
                  <c:v>1.83948063493992E-2</c:v>
                </c:pt>
                <c:pt idx="2515">
                  <c:v>1.83948063493992E-2</c:v>
                </c:pt>
                <c:pt idx="2516">
                  <c:v>4.3051856903563497</c:v>
                </c:pt>
                <c:pt idx="2517">
                  <c:v>4.6860627766416298</c:v>
                </c:pt>
                <c:pt idx="2518">
                  <c:v>4.5706025014754097</c:v>
                </c:pt>
                <c:pt idx="2519">
                  <c:v>1.83948063493992E-2</c:v>
                </c:pt>
                <c:pt idx="2520">
                  <c:v>4.5095203501362304</c:v>
                </c:pt>
                <c:pt idx="2521">
                  <c:v>4.3213442664170998</c:v>
                </c:pt>
                <c:pt idx="2522">
                  <c:v>1.83948063493992E-2</c:v>
                </c:pt>
                <c:pt idx="2523">
                  <c:v>2.6412405751175099</c:v>
                </c:pt>
                <c:pt idx="2524">
                  <c:v>4.1550848086679801</c:v>
                </c:pt>
                <c:pt idx="2525">
                  <c:v>4.7799428741285999</c:v>
                </c:pt>
                <c:pt idx="2526">
                  <c:v>4.0578129771977203</c:v>
                </c:pt>
                <c:pt idx="2527">
                  <c:v>4.2422608786428002</c:v>
                </c:pt>
                <c:pt idx="2528">
                  <c:v>1.83948063493992E-2</c:v>
                </c:pt>
                <c:pt idx="2529">
                  <c:v>3.9221343907003199</c:v>
                </c:pt>
                <c:pt idx="2530">
                  <c:v>2.63065284170519</c:v>
                </c:pt>
                <c:pt idx="2531">
                  <c:v>4.2456160336969804</c:v>
                </c:pt>
                <c:pt idx="2532">
                  <c:v>4.0992004727573397</c:v>
                </c:pt>
                <c:pt idx="2533">
                  <c:v>3.6286634431760398</c:v>
                </c:pt>
                <c:pt idx="2534">
                  <c:v>1.83948063493992E-2</c:v>
                </c:pt>
                <c:pt idx="2535">
                  <c:v>4.0376263495012603</c:v>
                </c:pt>
                <c:pt idx="2536">
                  <c:v>4.2616190861316001</c:v>
                </c:pt>
                <c:pt idx="2537">
                  <c:v>4.3068474260660796</c:v>
                </c:pt>
                <c:pt idx="2538">
                  <c:v>4.3945520468869201</c:v>
                </c:pt>
                <c:pt idx="2539">
                  <c:v>4.44000417301136</c:v>
                </c:pt>
                <c:pt idx="2540">
                  <c:v>2.6434196837826498</c:v>
                </c:pt>
                <c:pt idx="2541">
                  <c:v>4.4188033051481996</c:v>
                </c:pt>
                <c:pt idx="2542">
                  <c:v>1.83948063493992E-2</c:v>
                </c:pt>
                <c:pt idx="2543">
                  <c:v>2.2853987677642</c:v>
                </c:pt>
                <c:pt idx="2544">
                  <c:v>1.83948063493992E-2</c:v>
                </c:pt>
                <c:pt idx="2545">
                  <c:v>3.9978640107222598</c:v>
                </c:pt>
                <c:pt idx="2546">
                  <c:v>2.63065284170519</c:v>
                </c:pt>
                <c:pt idx="2547">
                  <c:v>4.15158041258388</c:v>
                </c:pt>
                <c:pt idx="2548">
                  <c:v>1.83948063493992E-2</c:v>
                </c:pt>
                <c:pt idx="2549">
                  <c:v>1.83948063493992E-2</c:v>
                </c:pt>
                <c:pt idx="2550">
                  <c:v>4.2775855596371004</c:v>
                </c:pt>
                <c:pt idx="2551">
                  <c:v>1.9607473609747199</c:v>
                </c:pt>
                <c:pt idx="2552">
                  <c:v>4.3204792672803203</c:v>
                </c:pt>
                <c:pt idx="2553">
                  <c:v>4.4776634862969198</c:v>
                </c:pt>
                <c:pt idx="2554">
                  <c:v>3.9973720388053602</c:v>
                </c:pt>
                <c:pt idx="2555">
                  <c:v>4.7405535625694801</c:v>
                </c:pt>
                <c:pt idx="2556">
                  <c:v>4.3719942079700802</c:v>
                </c:pt>
                <c:pt idx="2557">
                  <c:v>4.2472714868104999</c:v>
                </c:pt>
                <c:pt idx="2558">
                  <c:v>3.0559615313520001</c:v>
                </c:pt>
                <c:pt idx="2559">
                  <c:v>3.7905900846334002</c:v>
                </c:pt>
                <c:pt idx="2560">
                  <c:v>1.83948063493992E-2</c:v>
                </c:pt>
                <c:pt idx="2561">
                  <c:v>4.3980564429710096</c:v>
                </c:pt>
                <c:pt idx="2562">
                  <c:v>4.1377247851796799</c:v>
                </c:pt>
                <c:pt idx="2563">
                  <c:v>3.9551195441089599</c:v>
                </c:pt>
                <c:pt idx="2564">
                  <c:v>3.9001430688604302</c:v>
                </c:pt>
                <c:pt idx="2565">
                  <c:v>4.4625620119281999</c:v>
                </c:pt>
                <c:pt idx="2566">
                  <c:v>1.83948063493992E-2</c:v>
                </c:pt>
                <c:pt idx="2567">
                  <c:v>1.83948063493992E-2</c:v>
                </c:pt>
                <c:pt idx="2568">
                  <c:v>1.3245238240272901</c:v>
                </c:pt>
                <c:pt idx="2569">
                  <c:v>3.9791835951093999</c:v>
                </c:pt>
                <c:pt idx="2570">
                  <c:v>1.83948063493992E-2</c:v>
                </c:pt>
                <c:pt idx="2571">
                  <c:v>4.46640285630306</c:v>
                </c:pt>
                <c:pt idx="2572">
                  <c:v>4.1264641551858201</c:v>
                </c:pt>
                <c:pt idx="2573">
                  <c:v>1.83948063493992E-2</c:v>
                </c:pt>
                <c:pt idx="2574">
                  <c:v>4.4763065152432402</c:v>
                </c:pt>
                <c:pt idx="2575">
                  <c:v>1.83948063493992E-2</c:v>
                </c:pt>
                <c:pt idx="2576">
                  <c:v>1.83948063493992E-2</c:v>
                </c:pt>
                <c:pt idx="2577">
                  <c:v>4.4180875470413401</c:v>
                </c:pt>
                <c:pt idx="2578">
                  <c:v>1.83948063493992E-2</c:v>
                </c:pt>
                <c:pt idx="2579">
                  <c:v>3.22948525109399</c:v>
                </c:pt>
                <c:pt idx="2580">
                  <c:v>3.8952071565626101</c:v>
                </c:pt>
                <c:pt idx="2581">
                  <c:v>4.3916888637496401</c:v>
                </c:pt>
                <c:pt idx="2582">
                  <c:v>2.6386455777071798</c:v>
                </c:pt>
                <c:pt idx="2583">
                  <c:v>4.3198380543335002</c:v>
                </c:pt>
                <c:pt idx="2584">
                  <c:v>4.5002213252137597</c:v>
                </c:pt>
                <c:pt idx="2585">
                  <c:v>1.83948063493992E-2</c:v>
                </c:pt>
                <c:pt idx="2586">
                  <c:v>4.0415783179652802</c:v>
                </c:pt>
                <c:pt idx="2587">
                  <c:v>3.7624614030681398</c:v>
                </c:pt>
                <c:pt idx="2588">
                  <c:v>3.9958658267217602</c:v>
                </c:pt>
                <c:pt idx="2589">
                  <c:v>1.83948063493992E-2</c:v>
                </c:pt>
                <c:pt idx="2590">
                  <c:v>4.4785284854337002</c:v>
                </c:pt>
                <c:pt idx="2591">
                  <c:v>4.2940805839886202</c:v>
                </c:pt>
                <c:pt idx="2592">
                  <c:v>4.4012560743990603</c:v>
                </c:pt>
                <c:pt idx="2593">
                  <c:v>5.0419679512643798</c:v>
                </c:pt>
                <c:pt idx="2594">
                  <c:v>1.83948063493992E-2</c:v>
                </c:pt>
                <c:pt idx="2595">
                  <c:v>4.76024821834904</c:v>
                </c:pt>
                <c:pt idx="2596">
                  <c:v>1.83948063493992E-2</c:v>
                </c:pt>
                <c:pt idx="2597">
                  <c:v>1.83948063493992E-2</c:v>
                </c:pt>
                <c:pt idx="2598">
                  <c:v>1.98301315113777</c:v>
                </c:pt>
                <c:pt idx="2599">
                  <c:v>4.3198380543335002</c:v>
                </c:pt>
                <c:pt idx="2600">
                  <c:v>3.3617453152677701</c:v>
                </c:pt>
                <c:pt idx="2601">
                  <c:v>1.83948063493992E-2</c:v>
                </c:pt>
                <c:pt idx="2602">
                  <c:v>1.83948063493992E-2</c:v>
                </c:pt>
                <c:pt idx="2603">
                  <c:v>1.83948063493992E-2</c:v>
                </c:pt>
                <c:pt idx="2604">
                  <c:v>1.83948063493992E-2</c:v>
                </c:pt>
                <c:pt idx="2605">
                  <c:v>1.83948063493992E-2</c:v>
                </c:pt>
                <c:pt idx="2606">
                  <c:v>4.4096901001847497</c:v>
                </c:pt>
                <c:pt idx="2607">
                  <c:v>3.9287208608172599</c:v>
                </c:pt>
                <c:pt idx="2608">
                  <c:v>1.83948063493992E-2</c:v>
                </c:pt>
                <c:pt idx="2609">
                  <c:v>4.4603400417377399</c:v>
                </c:pt>
                <c:pt idx="2610">
                  <c:v>1.83948063493992E-2</c:v>
                </c:pt>
                <c:pt idx="2611">
                  <c:v>3.9793708023702501</c:v>
                </c:pt>
                <c:pt idx="2612">
                  <c:v>4.8090920784567697</c:v>
                </c:pt>
                <c:pt idx="2613">
                  <c:v>4.1786203088224001</c:v>
                </c:pt>
                <c:pt idx="2614">
                  <c:v>3.50720861600833</c:v>
                </c:pt>
                <c:pt idx="2615">
                  <c:v>3.4706824875864899</c:v>
                </c:pt>
                <c:pt idx="2616">
                  <c:v>1.83948063493992E-2</c:v>
                </c:pt>
                <c:pt idx="2617">
                  <c:v>4.3682660256960197</c:v>
                </c:pt>
                <c:pt idx="2618">
                  <c:v>4.3401739230598801</c:v>
                </c:pt>
                <c:pt idx="2619">
                  <c:v>2.7693487476641701</c:v>
                </c:pt>
                <c:pt idx="2620">
                  <c:v>4.0793565759478598</c:v>
                </c:pt>
                <c:pt idx="2621">
                  <c:v>4.2903524017145598</c:v>
                </c:pt>
                <c:pt idx="2622">
                  <c:v>4.2518280892922196</c:v>
                </c:pt>
                <c:pt idx="2623">
                  <c:v>4.5144943793748196</c:v>
                </c:pt>
                <c:pt idx="2624">
                  <c:v>4.6151896284630798</c:v>
                </c:pt>
                <c:pt idx="2625">
                  <c:v>4.2775855596371004</c:v>
                </c:pt>
                <c:pt idx="2626">
                  <c:v>3.4886471450924899</c:v>
                </c:pt>
                <c:pt idx="2627">
                  <c:v>4.6612829675343397</c:v>
                </c:pt>
                <c:pt idx="2628">
                  <c:v>1.83948063493992E-2</c:v>
                </c:pt>
                <c:pt idx="2629">
                  <c:v>4.74492295779035</c:v>
                </c:pt>
                <c:pt idx="2630">
                  <c:v>4.3780570225354003</c:v>
                </c:pt>
                <c:pt idx="2631">
                  <c:v>1.83948063493992E-2</c:v>
                </c:pt>
                <c:pt idx="2632">
                  <c:v>2.9381300449654102</c:v>
                </c:pt>
                <c:pt idx="2633">
                  <c:v>3.74103674901502</c:v>
                </c:pt>
                <c:pt idx="2634">
                  <c:v>3.9995940089958202</c:v>
                </c:pt>
                <c:pt idx="2635">
                  <c:v>1.83948063493992E-2</c:v>
                </c:pt>
                <c:pt idx="2636">
                  <c:v>4.4415103850949604</c:v>
                </c:pt>
                <c:pt idx="2637">
                  <c:v>1.83948063493992E-2</c:v>
                </c:pt>
                <c:pt idx="2638">
                  <c:v>1.83948063493992E-2</c:v>
                </c:pt>
                <c:pt idx="2639">
                  <c:v>3.8468918473008902</c:v>
                </c:pt>
                <c:pt idx="2640">
                  <c:v>4.1357266011791802</c:v>
                </c:pt>
                <c:pt idx="2641">
                  <c:v>4.1091041316975199</c:v>
                </c:pt>
                <c:pt idx="2642">
                  <c:v>4.1870177556789896</c:v>
                </c:pt>
                <c:pt idx="2643">
                  <c:v>1.83948063493992E-2</c:v>
                </c:pt>
                <c:pt idx="2644">
                  <c:v>1.83948063493992E-2</c:v>
                </c:pt>
                <c:pt idx="2645">
                  <c:v>4.1264641551858201</c:v>
                </c:pt>
                <c:pt idx="2646">
                  <c:v>4.3161098720594397</c:v>
                </c:pt>
                <c:pt idx="2647">
                  <c:v>1.83948063493992E-2</c:v>
                </c:pt>
                <c:pt idx="2648">
                  <c:v>4.3282720801191896</c:v>
                </c:pt>
                <c:pt idx="2649">
                  <c:v>3.19104037912608</c:v>
                </c:pt>
                <c:pt idx="2650">
                  <c:v>1.83948063493992E-2</c:v>
                </c:pt>
                <c:pt idx="2651">
                  <c:v>3.4277205173794401</c:v>
                </c:pt>
                <c:pt idx="2652">
                  <c:v>1.83948063493992E-2</c:v>
                </c:pt>
                <c:pt idx="2653">
                  <c:v>4.3317398972741801</c:v>
                </c:pt>
                <c:pt idx="2654">
                  <c:v>3.1370065241976799</c:v>
                </c:pt>
                <c:pt idx="2655">
                  <c:v>4.4596988287909198</c:v>
                </c:pt>
                <c:pt idx="2656">
                  <c:v>4.0390959826557502</c:v>
                </c:pt>
                <c:pt idx="2657">
                  <c:v>4.0992004727573397</c:v>
                </c:pt>
                <c:pt idx="2658">
                  <c:v>1.83948063493992E-2</c:v>
                </c:pt>
                <c:pt idx="2659">
                  <c:v>4.4371409898740799</c:v>
                </c:pt>
                <c:pt idx="2660">
                  <c:v>1.83948063493992E-2</c:v>
                </c:pt>
                <c:pt idx="2661">
                  <c:v>3.5351641935168199</c:v>
                </c:pt>
                <c:pt idx="2662">
                  <c:v>1.83948063493992E-2</c:v>
                </c:pt>
                <c:pt idx="2663">
                  <c:v>4.1636314965544798</c:v>
                </c:pt>
                <c:pt idx="2664">
                  <c:v>1.83948063493992E-2</c:v>
                </c:pt>
                <c:pt idx="2665">
                  <c:v>2.6457543160739099</c:v>
                </c:pt>
                <c:pt idx="2666">
                  <c:v>1.83948063493992E-2</c:v>
                </c:pt>
                <c:pt idx="2667">
                  <c:v>4.6409470988079597</c:v>
                </c:pt>
                <c:pt idx="2668">
                  <c:v>1.83948063493992E-2</c:v>
                </c:pt>
                <c:pt idx="2669">
                  <c:v>4.8204653705514398</c:v>
                </c:pt>
                <c:pt idx="2670">
                  <c:v>1.83948063493992E-2</c:v>
                </c:pt>
                <c:pt idx="2671">
                  <c:v>3.94676006348331</c:v>
                </c:pt>
                <c:pt idx="2672">
                  <c:v>2.8130659802206601</c:v>
                </c:pt>
                <c:pt idx="2673">
                  <c:v>2.8898147357036899</c:v>
                </c:pt>
                <c:pt idx="2674">
                  <c:v>4.65371394088542</c:v>
                </c:pt>
                <c:pt idx="2675">
                  <c:v>3.6067468172060302</c:v>
                </c:pt>
                <c:pt idx="2676">
                  <c:v>1.83948063493992E-2</c:v>
                </c:pt>
                <c:pt idx="2677">
                  <c:v>3.80422192584764</c:v>
                </c:pt>
                <c:pt idx="2678">
                  <c:v>1.83948063493992E-2</c:v>
                </c:pt>
                <c:pt idx="2679">
                  <c:v>3.9038283896091599</c:v>
                </c:pt>
                <c:pt idx="2680">
                  <c:v>1.83948063493992E-2</c:v>
                </c:pt>
                <c:pt idx="2681">
                  <c:v>1.83948063493992E-2</c:v>
                </c:pt>
                <c:pt idx="2682">
                  <c:v>1.83948063493992E-2</c:v>
                </c:pt>
                <c:pt idx="2683">
                  <c:v>3.03253869329839</c:v>
                </c:pt>
                <c:pt idx="2684">
                  <c:v>3.6264414729855901</c:v>
                </c:pt>
                <c:pt idx="2685">
                  <c:v>1.83948063493992E-2</c:v>
                </c:pt>
                <c:pt idx="2686">
                  <c:v>4.30534121398248</c:v>
                </c:pt>
                <c:pt idx="2687">
                  <c:v>1.83948063493992E-2</c:v>
                </c:pt>
                <c:pt idx="2688">
                  <c:v>4.3038715808279902</c:v>
                </c:pt>
                <c:pt idx="2689">
                  <c:v>1.83948063493992E-2</c:v>
                </c:pt>
                <c:pt idx="2690">
                  <c:v>4.2903524017145598</c:v>
                </c:pt>
                <c:pt idx="2691">
                  <c:v>2.3509312927903498</c:v>
                </c:pt>
                <c:pt idx="2692">
                  <c:v>1.83948063493992E-2</c:v>
                </c:pt>
                <c:pt idx="2693">
                  <c:v>3.67980396934411</c:v>
                </c:pt>
                <c:pt idx="2694">
                  <c:v>4.4588338296541403</c:v>
                </c:pt>
                <c:pt idx="2695">
                  <c:v>3.5959781591290598</c:v>
                </c:pt>
                <c:pt idx="2696">
                  <c:v>3.71987246008098</c:v>
                </c:pt>
                <c:pt idx="2697">
                  <c:v>3.0549472911853002</c:v>
                </c:pt>
                <c:pt idx="2698">
                  <c:v>4.08187702819815</c:v>
                </c:pt>
                <c:pt idx="2699">
                  <c:v>1.83948063493992E-2</c:v>
                </c:pt>
                <c:pt idx="2700">
                  <c:v>1.83948063493992E-2</c:v>
                </c:pt>
                <c:pt idx="2701">
                  <c:v>1.83948063493992E-2</c:v>
                </c:pt>
                <c:pt idx="2702">
                  <c:v>4.1249579431022196</c:v>
                </c:pt>
                <c:pt idx="2703">
                  <c:v>4.2987864275002599</c:v>
                </c:pt>
                <c:pt idx="2704">
                  <c:v>2.66668699821013</c:v>
                </c:pt>
                <c:pt idx="2705">
                  <c:v>4.0558942336516601</c:v>
                </c:pt>
                <c:pt idx="2706">
                  <c:v>1.83948063493992E-2</c:v>
                </c:pt>
                <c:pt idx="2707">
                  <c:v>1.83948063493992E-2</c:v>
                </c:pt>
                <c:pt idx="2708">
                  <c:v>4.10522532109173</c:v>
                </c:pt>
                <c:pt idx="2709">
                  <c:v>1.83948063493992E-2</c:v>
                </c:pt>
                <c:pt idx="2710">
                  <c:v>3.8562288384543</c:v>
                </c:pt>
                <c:pt idx="2711">
                  <c:v>1.83948063493992E-2</c:v>
                </c:pt>
                <c:pt idx="2712">
                  <c:v>4.2643267456427401</c:v>
                </c:pt>
                <c:pt idx="2713">
                  <c:v>4.2133037768698802</c:v>
                </c:pt>
                <c:pt idx="2714">
                  <c:v>1.83948063493992E-2</c:v>
                </c:pt>
                <c:pt idx="2715">
                  <c:v>2.91519917882869</c:v>
                </c:pt>
                <c:pt idx="2716">
                  <c:v>1.83948063493992E-2</c:v>
                </c:pt>
                <c:pt idx="2717">
                  <c:v>5.0419679512643798</c:v>
                </c:pt>
                <c:pt idx="2718">
                  <c:v>1.83948063493992E-2</c:v>
                </c:pt>
                <c:pt idx="2719">
                  <c:v>1.83948063493992E-2</c:v>
                </c:pt>
                <c:pt idx="2720">
                  <c:v>4.4437323552854098</c:v>
                </c:pt>
                <c:pt idx="2721">
                  <c:v>2.0278240643153902</c:v>
                </c:pt>
                <c:pt idx="2722">
                  <c:v>1.83948063493992E-2</c:v>
                </c:pt>
                <c:pt idx="2723">
                  <c:v>4.6458084659457297</c:v>
                </c:pt>
                <c:pt idx="2724">
                  <c:v>4.4625620119281999</c:v>
                </c:pt>
                <c:pt idx="2725">
                  <c:v>4.3780570225354003</c:v>
                </c:pt>
                <c:pt idx="2726">
                  <c:v>2.2347615421134801</c:v>
                </c:pt>
                <c:pt idx="2727">
                  <c:v>1.83948063493992E-2</c:v>
                </c:pt>
                <c:pt idx="2728">
                  <c:v>3.6597679699793901</c:v>
                </c:pt>
                <c:pt idx="2729">
                  <c:v>4.2334904045663402</c:v>
                </c:pt>
                <c:pt idx="2730">
                  <c:v>3.5786547145698799</c:v>
                </c:pt>
                <c:pt idx="2731">
                  <c:v>1.83948063493992E-2</c:v>
                </c:pt>
                <c:pt idx="2732">
                  <c:v>3.9602046974367</c:v>
                </c:pt>
                <c:pt idx="2733">
                  <c:v>3.64749309981883</c:v>
                </c:pt>
                <c:pt idx="2734">
                  <c:v>4.3433735544879202</c:v>
                </c:pt>
                <c:pt idx="2735">
                  <c:v>1.83948063493992E-2</c:v>
                </c:pt>
                <c:pt idx="2736">
                  <c:v>3.97063690722289</c:v>
                </c:pt>
                <c:pt idx="2737">
                  <c:v>4.0983354736205602</c:v>
                </c:pt>
                <c:pt idx="2738">
                  <c:v>3.76359458793186</c:v>
                </c:pt>
                <c:pt idx="2739">
                  <c:v>4.4960011710228001</c:v>
                </c:pt>
                <c:pt idx="2740">
                  <c:v>1.83948063493992E-2</c:v>
                </c:pt>
                <c:pt idx="2741">
                  <c:v>3.9495487014605399</c:v>
                </c:pt>
                <c:pt idx="2742">
                  <c:v>1.83948063493992E-2</c:v>
                </c:pt>
                <c:pt idx="2743">
                  <c:v>1.83948063493992E-2</c:v>
                </c:pt>
                <c:pt idx="2744">
                  <c:v>1.83948063493992E-2</c:v>
                </c:pt>
                <c:pt idx="2745">
                  <c:v>1.08219340267108</c:v>
                </c:pt>
                <c:pt idx="2746">
                  <c:v>3.96340432886474</c:v>
                </c:pt>
                <c:pt idx="2747">
                  <c:v>3.54600111415761</c:v>
                </c:pt>
                <c:pt idx="2748">
                  <c:v>1.02310943533239</c:v>
                </c:pt>
                <c:pt idx="2749">
                  <c:v>4.9452246706401297</c:v>
                </c:pt>
                <c:pt idx="2750">
                  <c:v>1.8588140855298001</c:v>
                </c:pt>
                <c:pt idx="2751">
                  <c:v>4.6695677522901198</c:v>
                </c:pt>
                <c:pt idx="2752">
                  <c:v>4.5199159809933196</c:v>
                </c:pt>
                <c:pt idx="2753">
                  <c:v>3.1197513422023202</c:v>
                </c:pt>
                <c:pt idx="2754">
                  <c:v>1.83948063493992E-2</c:v>
                </c:pt>
                <c:pt idx="2755">
                  <c:v>1.83948063493992E-2</c:v>
                </c:pt>
                <c:pt idx="2756">
                  <c:v>4.1059045002694798</c:v>
                </c:pt>
                <c:pt idx="2757">
                  <c:v>4.3757223902441398</c:v>
                </c:pt>
                <c:pt idx="2758">
                  <c:v>3.4726489879522702</c:v>
                </c:pt>
                <c:pt idx="2759">
                  <c:v>4.0160890333473303</c:v>
                </c:pt>
                <c:pt idx="2760">
                  <c:v>3.4955066962307599</c:v>
                </c:pt>
                <c:pt idx="2761">
                  <c:v>1.6052991173514199</c:v>
                </c:pt>
                <c:pt idx="2762">
                  <c:v>1.83948063493992E-2</c:v>
                </c:pt>
                <c:pt idx="2763">
                  <c:v>1.83948063493992E-2</c:v>
                </c:pt>
                <c:pt idx="2764">
                  <c:v>4.2546912724294996</c:v>
                </c:pt>
                <c:pt idx="2765">
                  <c:v>4.1054125283525797</c:v>
                </c:pt>
                <c:pt idx="2766">
                  <c:v>4.7255647503015599</c:v>
                </c:pt>
                <c:pt idx="2767">
                  <c:v>4.9649193264196896</c:v>
                </c:pt>
                <c:pt idx="2768">
                  <c:v>4.9166040171579697</c:v>
                </c:pt>
                <c:pt idx="2769">
                  <c:v>4.1554212569587401</c:v>
                </c:pt>
                <c:pt idx="2770">
                  <c:v>1.83948063493992E-2</c:v>
                </c:pt>
                <c:pt idx="2771">
                  <c:v>1.83948063493992E-2</c:v>
                </c:pt>
                <c:pt idx="2772">
                  <c:v>3.18609957153387</c:v>
                </c:pt>
                <c:pt idx="2773">
                  <c:v>1.83948063493992E-2</c:v>
                </c:pt>
                <c:pt idx="2774">
                  <c:v>1.83948063493992E-2</c:v>
                </c:pt>
                <c:pt idx="2775">
                  <c:v>4.4459924424166397</c:v>
                </c:pt>
                <c:pt idx="2776">
                  <c:v>4.7481225892183998</c:v>
                </c:pt>
                <c:pt idx="2777">
                  <c:v>3.7451013795798498</c:v>
                </c:pt>
                <c:pt idx="2778">
                  <c:v>4.2072409623045601</c:v>
                </c:pt>
                <c:pt idx="2779">
                  <c:v>4.4347697786537097</c:v>
                </c:pt>
                <c:pt idx="2780">
                  <c:v>1.83948063493992E-2</c:v>
                </c:pt>
                <c:pt idx="2781">
                  <c:v>1.83948063493992E-2</c:v>
                </c:pt>
                <c:pt idx="2782">
                  <c:v>3.5766565305693798</c:v>
                </c:pt>
                <c:pt idx="2783">
                  <c:v>4.2981452145534398</c:v>
                </c:pt>
                <c:pt idx="2784">
                  <c:v>4.0599604022281399</c:v>
                </c:pt>
                <c:pt idx="2785">
                  <c:v>4.2390612472147602</c:v>
                </c:pt>
                <c:pt idx="2786">
                  <c:v>1.83948063493992E-2</c:v>
                </c:pt>
                <c:pt idx="2787">
                  <c:v>4.0705798192751796</c:v>
                </c:pt>
                <c:pt idx="2788">
                  <c:v>4.5396106367728803</c:v>
                </c:pt>
                <c:pt idx="2789">
                  <c:v>4.5225109784036599</c:v>
                </c:pt>
                <c:pt idx="2790">
                  <c:v>1.83948063493992E-2</c:v>
                </c:pt>
                <c:pt idx="2791">
                  <c:v>1.83948063493992E-2</c:v>
                </c:pt>
                <c:pt idx="2792">
                  <c:v>4.0645170047098604</c:v>
                </c:pt>
                <c:pt idx="2793">
                  <c:v>1.83948063493992E-2</c:v>
                </c:pt>
                <c:pt idx="2794">
                  <c:v>4.2851545862860201</c:v>
                </c:pt>
                <c:pt idx="2795">
                  <c:v>1.83948063493992E-2</c:v>
                </c:pt>
                <c:pt idx="2796">
                  <c:v>3.8317537940030602</c:v>
                </c:pt>
                <c:pt idx="2797">
                  <c:v>4.48771638626702</c:v>
                </c:pt>
                <c:pt idx="2798">
                  <c:v>3.8150715623906901</c:v>
                </c:pt>
                <c:pt idx="2799">
                  <c:v>4.2775855596371004</c:v>
                </c:pt>
                <c:pt idx="2800">
                  <c:v>1.83948063493992E-2</c:v>
                </c:pt>
                <c:pt idx="2801">
                  <c:v>2.7499539612462698</c:v>
                </c:pt>
                <c:pt idx="2802">
                  <c:v>3.65201019805796</c:v>
                </c:pt>
                <c:pt idx="2803">
                  <c:v>5.0419679512643798</c:v>
                </c:pt>
                <c:pt idx="2804">
                  <c:v>5.0419679512643798</c:v>
                </c:pt>
                <c:pt idx="2805">
                  <c:v>1.83948063493992E-2</c:v>
                </c:pt>
                <c:pt idx="2806">
                  <c:v>4.03725332228138</c:v>
                </c:pt>
                <c:pt idx="2807">
                  <c:v>4.2457652747269004</c:v>
                </c:pt>
                <c:pt idx="2808">
                  <c:v>1.83948063493992E-2</c:v>
                </c:pt>
                <c:pt idx="2809">
                  <c:v>4.5300434261234601</c:v>
                </c:pt>
                <c:pt idx="2810">
                  <c:v>1.83948063493992E-2</c:v>
                </c:pt>
                <c:pt idx="2811">
                  <c:v>3.2146519624522001</c:v>
                </c:pt>
                <c:pt idx="2812">
                  <c:v>4.42467891245267</c:v>
                </c:pt>
                <c:pt idx="2813">
                  <c:v>1.83948063493992E-2</c:v>
                </c:pt>
                <c:pt idx="2814">
                  <c:v>1.83948063493992E-2</c:v>
                </c:pt>
                <c:pt idx="2815">
                  <c:v>3.79865108319922</c:v>
                </c:pt>
                <c:pt idx="2816">
                  <c:v>1.83948063493992E-2</c:v>
                </c:pt>
                <c:pt idx="2817">
                  <c:v>2.92769783517921</c:v>
                </c:pt>
                <c:pt idx="2818">
                  <c:v>4.2767571394294297</c:v>
                </c:pt>
                <c:pt idx="2819">
                  <c:v>3.9987290098590398</c:v>
                </c:pt>
                <c:pt idx="2820">
                  <c:v>4.1664946796917599</c:v>
                </c:pt>
                <c:pt idx="2821">
                  <c:v>4.1875463065250003</c:v>
                </c:pt>
                <c:pt idx="2822">
                  <c:v>1.83948063493992E-2</c:v>
                </c:pt>
                <c:pt idx="2823">
                  <c:v>1.83948063493992E-2</c:v>
                </c:pt>
                <c:pt idx="2824">
                  <c:v>4.0715574805127703</c:v>
                </c:pt>
                <c:pt idx="2825">
                  <c:v>4.0042998525074598</c:v>
                </c:pt>
                <c:pt idx="2826">
                  <c:v>4.3773778433576496</c:v>
                </c:pt>
                <c:pt idx="2827">
                  <c:v>1.83948063493992E-2</c:v>
                </c:pt>
                <c:pt idx="2828">
                  <c:v>4.4270135447439403</c:v>
                </c:pt>
                <c:pt idx="2829">
                  <c:v>1.83948063493992E-2</c:v>
                </c:pt>
                <c:pt idx="2830">
                  <c:v>3.4832255434739898</c:v>
                </c:pt>
                <c:pt idx="2831">
                  <c:v>4.3386677109762797</c:v>
                </c:pt>
                <c:pt idx="2832">
                  <c:v>1.83948063493992E-2</c:v>
                </c:pt>
                <c:pt idx="2833">
                  <c:v>1.83948063493992E-2</c:v>
                </c:pt>
                <c:pt idx="2834">
                  <c:v>3.9428446739484002</c:v>
                </c:pt>
                <c:pt idx="2835">
                  <c:v>1.64258094009197</c:v>
                </c:pt>
                <c:pt idx="2836">
                  <c:v>1.83948063493992E-2</c:v>
                </c:pt>
                <c:pt idx="2837">
                  <c:v>3.5377591909271602</c:v>
                </c:pt>
                <c:pt idx="2838">
                  <c:v>4.07630618554973</c:v>
                </c:pt>
                <c:pt idx="2839">
                  <c:v>4.6400820996711802</c:v>
                </c:pt>
                <c:pt idx="2840">
                  <c:v>4.0795058169777798</c:v>
                </c:pt>
                <c:pt idx="2841">
                  <c:v>4.2353330649406997</c:v>
                </c:pt>
                <c:pt idx="2842">
                  <c:v>3.8756997080439</c:v>
                </c:pt>
                <c:pt idx="2843">
                  <c:v>1.83948063493992E-2</c:v>
                </c:pt>
                <c:pt idx="2844">
                  <c:v>4.1948915469839498</c:v>
                </c:pt>
                <c:pt idx="2845">
                  <c:v>3.3574885821477101</c:v>
                </c:pt>
                <c:pt idx="2846">
                  <c:v>1.83948063493992E-2</c:v>
                </c:pt>
                <c:pt idx="2847">
                  <c:v>4.03725332228138</c:v>
                </c:pt>
                <c:pt idx="2848">
                  <c:v>1.83948063493992E-2</c:v>
                </c:pt>
                <c:pt idx="2849">
                  <c:v>1.83948063493992E-2</c:v>
                </c:pt>
                <c:pt idx="2850">
                  <c:v>3.7838177945574301</c:v>
                </c:pt>
                <c:pt idx="2851">
                  <c:v>1.02310943533239</c:v>
                </c:pt>
                <c:pt idx="2852">
                  <c:v>1.83948063493992E-2</c:v>
                </c:pt>
                <c:pt idx="2853">
                  <c:v>1.83948063493992E-2</c:v>
                </c:pt>
                <c:pt idx="2854">
                  <c:v>1.83948063493992E-2</c:v>
                </c:pt>
                <c:pt idx="2855">
                  <c:v>4.5413406350464403</c:v>
                </c:pt>
                <c:pt idx="2856">
                  <c:v>1.83948063493992E-2</c:v>
                </c:pt>
                <c:pt idx="2857">
                  <c:v>1.83948063493992E-2</c:v>
                </c:pt>
                <c:pt idx="2858">
                  <c:v>2.5316875908904799</c:v>
                </c:pt>
                <c:pt idx="2859">
                  <c:v>4.4211745163685796</c:v>
                </c:pt>
                <c:pt idx="2860">
                  <c:v>1.02310943533239</c:v>
                </c:pt>
                <c:pt idx="2861">
                  <c:v>4.4194445180950197</c:v>
                </c:pt>
                <c:pt idx="2862">
                  <c:v>4.8824125210274003</c:v>
                </c:pt>
                <c:pt idx="2863">
                  <c:v>4.7996375299081597</c:v>
                </c:pt>
                <c:pt idx="2864">
                  <c:v>2.5452511695408999</c:v>
                </c:pt>
                <c:pt idx="2865">
                  <c:v>4.5796411612788201</c:v>
                </c:pt>
                <c:pt idx="2866">
                  <c:v>1.83948063493992E-2</c:v>
                </c:pt>
                <c:pt idx="2867">
                  <c:v>1.83948063493992E-2</c:v>
                </c:pt>
                <c:pt idx="2868">
                  <c:v>1.83948063493992E-2</c:v>
                </c:pt>
                <c:pt idx="2869">
                  <c:v>4.5010863243505401</c:v>
                </c:pt>
                <c:pt idx="2870">
                  <c:v>3.2195133295899798</c:v>
                </c:pt>
                <c:pt idx="2871">
                  <c:v>1.83948063493992E-2</c:v>
                </c:pt>
                <c:pt idx="2872">
                  <c:v>1.83948063493992E-2</c:v>
                </c:pt>
                <c:pt idx="2873">
                  <c:v>4.5092965639462701</c:v>
                </c:pt>
                <c:pt idx="2874">
                  <c:v>4.4815409096008896</c:v>
                </c:pt>
                <c:pt idx="2875">
                  <c:v>3.0588247144892802</c:v>
                </c:pt>
                <c:pt idx="2876">
                  <c:v>4.3349761076313396</c:v>
                </c:pt>
                <c:pt idx="2877">
                  <c:v>2.39032060434947</c:v>
                </c:pt>
                <c:pt idx="2878">
                  <c:v>1.83948063493992E-2</c:v>
                </c:pt>
                <c:pt idx="2879">
                  <c:v>1.83948063493992E-2</c:v>
                </c:pt>
                <c:pt idx="2880">
                  <c:v>1.83948063493992E-2</c:v>
                </c:pt>
                <c:pt idx="2881">
                  <c:v>1.62593821272219</c:v>
                </c:pt>
                <c:pt idx="2882">
                  <c:v>4.0375897705721497</c:v>
                </c:pt>
                <c:pt idx="2883">
                  <c:v>2.6386455777071798</c:v>
                </c:pt>
                <c:pt idx="2884">
                  <c:v>3.5742853193489998</c:v>
                </c:pt>
                <c:pt idx="2885">
                  <c:v>4.5706785846471103</c:v>
                </c:pt>
                <c:pt idx="2886">
                  <c:v>1.83948063493992E-2</c:v>
                </c:pt>
                <c:pt idx="2887">
                  <c:v>4.6400820996711802</c:v>
                </c:pt>
                <c:pt idx="2888">
                  <c:v>1.83948063493992E-2</c:v>
                </c:pt>
                <c:pt idx="2889">
                  <c:v>1.83948063493992E-2</c:v>
                </c:pt>
                <c:pt idx="2890">
                  <c:v>4.08187702819815</c:v>
                </c:pt>
                <c:pt idx="2891">
                  <c:v>1.83948063493992E-2</c:v>
                </c:pt>
                <c:pt idx="2892">
                  <c:v>3.8761916799608001</c:v>
                </c:pt>
                <c:pt idx="2893">
                  <c:v>1.83948063493992E-2</c:v>
                </c:pt>
                <c:pt idx="2894">
                  <c:v>3.8575112643479401</c:v>
                </c:pt>
                <c:pt idx="2895">
                  <c:v>4.5541074771238996</c:v>
                </c:pt>
                <c:pt idx="2896">
                  <c:v>1.83948063493992E-2</c:v>
                </c:pt>
                <c:pt idx="2897">
                  <c:v>4.3221347203938301</c:v>
                </c:pt>
                <c:pt idx="2898">
                  <c:v>1.83948063493992E-2</c:v>
                </c:pt>
                <c:pt idx="2899">
                  <c:v>4.2775855596371004</c:v>
                </c:pt>
                <c:pt idx="2900">
                  <c:v>1.83948063493992E-2</c:v>
                </c:pt>
                <c:pt idx="2901">
                  <c:v>1.83948063493992E-2</c:v>
                </c:pt>
                <c:pt idx="2902">
                  <c:v>1.83948063493992E-2</c:v>
                </c:pt>
                <c:pt idx="2903">
                  <c:v>1.83948063493992E-2</c:v>
                </c:pt>
                <c:pt idx="2904">
                  <c:v>3.9235230453887202</c:v>
                </c:pt>
                <c:pt idx="2905">
                  <c:v>3.8649310499669398</c:v>
                </c:pt>
                <c:pt idx="2906">
                  <c:v>4.2173684074346998</c:v>
                </c:pt>
                <c:pt idx="2907">
                  <c:v>4.3213442664170998</c:v>
                </c:pt>
                <c:pt idx="2908">
                  <c:v>4.3244312357443304</c:v>
                </c:pt>
                <c:pt idx="2909">
                  <c:v>1.83948063493992E-2</c:v>
                </c:pt>
                <c:pt idx="2910">
                  <c:v>4.1116991291078602</c:v>
                </c:pt>
                <c:pt idx="2911">
                  <c:v>4.1994037499286998</c:v>
                </c:pt>
                <c:pt idx="2912">
                  <c:v>3.9926661952937201</c:v>
                </c:pt>
                <c:pt idx="2913">
                  <c:v>3.03253869329839</c:v>
                </c:pt>
                <c:pt idx="2914">
                  <c:v>4.6400820996711802</c:v>
                </c:pt>
                <c:pt idx="2915">
                  <c:v>4.7843122693494697</c:v>
                </c:pt>
                <c:pt idx="2916">
                  <c:v>4.0358963512277004</c:v>
                </c:pt>
                <c:pt idx="2917">
                  <c:v>3.71614427780692</c:v>
                </c:pt>
                <c:pt idx="2918">
                  <c:v>3.8620678668296602</c:v>
                </c:pt>
                <c:pt idx="2919">
                  <c:v>4.5396106367728803</c:v>
                </c:pt>
                <c:pt idx="2920">
                  <c:v>1.83948063493992E-2</c:v>
                </c:pt>
                <c:pt idx="2921">
                  <c:v>1.83948063493992E-2</c:v>
                </c:pt>
                <c:pt idx="2922">
                  <c:v>1.83948063493992E-2</c:v>
                </c:pt>
                <c:pt idx="2923">
                  <c:v>1.83948063493992E-2</c:v>
                </c:pt>
                <c:pt idx="2924">
                  <c:v>1.83948063493992E-2</c:v>
                </c:pt>
                <c:pt idx="2925">
                  <c:v>4.3780570225354003</c:v>
                </c:pt>
                <c:pt idx="2926">
                  <c:v>4.0788646040309597</c:v>
                </c:pt>
                <c:pt idx="2927">
                  <c:v>3.03253869329839</c:v>
                </c:pt>
                <c:pt idx="2928">
                  <c:v>3.6718935991100299</c:v>
                </c:pt>
                <c:pt idx="2929">
                  <c:v>1.83948063493992E-2</c:v>
                </c:pt>
                <c:pt idx="2930">
                  <c:v>1.83948063493992E-2</c:v>
                </c:pt>
                <c:pt idx="2931">
                  <c:v>1.83948063493992E-2</c:v>
                </c:pt>
                <c:pt idx="2932">
                  <c:v>1.83948063493992E-2</c:v>
                </c:pt>
                <c:pt idx="2933">
                  <c:v>3.9958658267217602</c:v>
                </c:pt>
                <c:pt idx="2934">
                  <c:v>1.83948063493992E-2</c:v>
                </c:pt>
                <c:pt idx="2935">
                  <c:v>1.83948063493992E-2</c:v>
                </c:pt>
                <c:pt idx="2936">
                  <c:v>1.83948063493992E-2</c:v>
                </c:pt>
                <c:pt idx="2937">
                  <c:v>1.83948063493992E-2</c:v>
                </c:pt>
                <c:pt idx="2938">
                  <c:v>2.2081278947412102</c:v>
                </c:pt>
                <c:pt idx="2939">
                  <c:v>3.7124160955328702</c:v>
                </c:pt>
                <c:pt idx="2940">
                  <c:v>1.83948063493992E-2</c:v>
                </c:pt>
                <c:pt idx="2941">
                  <c:v>1.83948063493992E-2</c:v>
                </c:pt>
                <c:pt idx="2942">
                  <c:v>1.83948063493992E-2</c:v>
                </c:pt>
                <c:pt idx="2943">
                  <c:v>4.3479301569696496</c:v>
                </c:pt>
                <c:pt idx="2944">
                  <c:v>3.6128096317713498</c:v>
                </c:pt>
                <c:pt idx="2945">
                  <c:v>4.2338634317862196</c:v>
                </c:pt>
                <c:pt idx="2946">
                  <c:v>3.8245212156449102</c:v>
                </c:pt>
                <c:pt idx="2947">
                  <c:v>1.83948063493992E-2</c:v>
                </c:pt>
                <c:pt idx="2948">
                  <c:v>2.9665951748214301</c:v>
                </c:pt>
                <c:pt idx="2949">
                  <c:v>4.04839500757822</c:v>
                </c:pt>
                <c:pt idx="2950">
                  <c:v>4.2859069233219902</c:v>
                </c:pt>
                <c:pt idx="2951">
                  <c:v>1.83948063493992E-2</c:v>
                </c:pt>
                <c:pt idx="2952">
                  <c:v>3.9850971686448</c:v>
                </c:pt>
                <c:pt idx="2953">
                  <c:v>4.9414964883660799</c:v>
                </c:pt>
                <c:pt idx="2954">
                  <c:v>4.0833466613526399</c:v>
                </c:pt>
                <c:pt idx="2955">
                  <c:v>3.4305837005167201</c:v>
                </c:pt>
                <c:pt idx="2956">
                  <c:v>3.3713442095519102</c:v>
                </c:pt>
                <c:pt idx="2957">
                  <c:v>5.0025786397052601</c:v>
                </c:pt>
                <c:pt idx="2958">
                  <c:v>1.83948063493992E-2</c:v>
                </c:pt>
                <c:pt idx="2959">
                  <c:v>4.4118754914461</c:v>
                </c:pt>
                <c:pt idx="2960">
                  <c:v>1.83948063493992E-2</c:v>
                </c:pt>
                <c:pt idx="2961">
                  <c:v>3.7026982565517099</c:v>
                </c:pt>
                <c:pt idx="2962">
                  <c:v>4.1175015785541103</c:v>
                </c:pt>
                <c:pt idx="2963">
                  <c:v>1.83948063493992E-2</c:v>
                </c:pt>
                <c:pt idx="2964">
                  <c:v>1.83948063493992E-2</c:v>
                </c:pt>
                <c:pt idx="2965">
                  <c:v>4.0985592598105196</c:v>
                </c:pt>
                <c:pt idx="2966">
                  <c:v>4.03725332228138</c:v>
                </c:pt>
                <c:pt idx="2967">
                  <c:v>3.77153664180066</c:v>
                </c:pt>
                <c:pt idx="2968">
                  <c:v>1.83948063493992E-2</c:v>
                </c:pt>
                <c:pt idx="2969">
                  <c:v>4.0902744750547404</c:v>
                </c:pt>
                <c:pt idx="2970">
                  <c:v>1.83948063493992E-2</c:v>
                </c:pt>
                <c:pt idx="2971">
                  <c:v>1.83948063493992E-2</c:v>
                </c:pt>
                <c:pt idx="2972">
                  <c:v>4.2104405937326002</c:v>
                </c:pt>
                <c:pt idx="2973">
                  <c:v>1.83948063493992E-2</c:v>
                </c:pt>
                <c:pt idx="2974">
                  <c:v>3.6550621264677399</c:v>
                </c:pt>
                <c:pt idx="2975">
                  <c:v>2.8355921355027802</c:v>
                </c:pt>
                <c:pt idx="2976">
                  <c:v>4.2715227450717803</c:v>
                </c:pt>
                <c:pt idx="2977">
                  <c:v>1.83948063493992E-2</c:v>
                </c:pt>
                <c:pt idx="2978">
                  <c:v>1.83948063493992E-2</c:v>
                </c:pt>
                <c:pt idx="2979">
                  <c:v>1.83948063493992E-2</c:v>
                </c:pt>
                <c:pt idx="2980">
                  <c:v>1.83948063493992E-2</c:v>
                </c:pt>
                <c:pt idx="2981">
                  <c:v>3.3339530819932799</c:v>
                </c:pt>
                <c:pt idx="2982">
                  <c:v>1.83948063493992E-2</c:v>
                </c:pt>
                <c:pt idx="2983">
                  <c:v>1.83948063493992E-2</c:v>
                </c:pt>
                <c:pt idx="2984">
                  <c:v>1.83948063493992E-2</c:v>
                </c:pt>
                <c:pt idx="2985">
                  <c:v>1.83948063493992E-2</c:v>
                </c:pt>
                <c:pt idx="2986">
                  <c:v>3.6402288378259602</c:v>
                </c:pt>
                <c:pt idx="2987">
                  <c:v>4.34168013514347</c:v>
                </c:pt>
                <c:pt idx="2988">
                  <c:v>1.83948063493992E-2</c:v>
                </c:pt>
                <c:pt idx="2989">
                  <c:v>1.83948063493992E-2</c:v>
                </c:pt>
                <c:pt idx="2990">
                  <c:v>4.5532424779871201</c:v>
                </c:pt>
                <c:pt idx="2991">
                  <c:v>3.4996079057246998</c:v>
                </c:pt>
                <c:pt idx="2992">
                  <c:v>3.33108989885601</c:v>
                </c:pt>
                <c:pt idx="2993">
                  <c:v>1.83948063493992E-2</c:v>
                </c:pt>
                <c:pt idx="2994">
                  <c:v>1.83948063493992E-2</c:v>
                </c:pt>
                <c:pt idx="2995">
                  <c:v>4.1452938118285996</c:v>
                </c:pt>
                <c:pt idx="2996">
                  <c:v>1.83948063493992E-2</c:v>
                </c:pt>
                <c:pt idx="2997">
                  <c:v>4.1640108063705696</c:v>
                </c:pt>
                <c:pt idx="2998">
                  <c:v>3.5678050780268298</c:v>
                </c:pt>
                <c:pt idx="2999">
                  <c:v>1.83948063493992E-2</c:v>
                </c:pt>
                <c:pt idx="3000">
                  <c:v>1.83948063493992E-2</c:v>
                </c:pt>
                <c:pt idx="3001">
                  <c:v>3.8354453973479998</c:v>
                </c:pt>
                <c:pt idx="3002">
                  <c:v>1.83948063493992E-2</c:v>
                </c:pt>
                <c:pt idx="3003">
                  <c:v>3.9536133320253701</c:v>
                </c:pt>
                <c:pt idx="3004">
                  <c:v>3.4807416701528</c:v>
                </c:pt>
                <c:pt idx="3005">
                  <c:v>4.03725332228138</c:v>
                </c:pt>
                <c:pt idx="3006">
                  <c:v>1.83948063493992E-2</c:v>
                </c:pt>
                <c:pt idx="3007">
                  <c:v>1.83948063493992E-2</c:v>
                </c:pt>
                <c:pt idx="3008">
                  <c:v>1.83948063493992E-2</c:v>
                </c:pt>
                <c:pt idx="3009">
                  <c:v>1.83948063493992E-2</c:v>
                </c:pt>
                <c:pt idx="3010">
                  <c:v>1.02310943533239</c:v>
                </c:pt>
                <c:pt idx="3011">
                  <c:v>3.3356830802668398</c:v>
                </c:pt>
                <c:pt idx="3012">
                  <c:v>3.5468344296596799</c:v>
                </c:pt>
                <c:pt idx="3013">
                  <c:v>4.3538057642741199</c:v>
                </c:pt>
                <c:pt idx="3014">
                  <c:v>1.83948063493992E-2</c:v>
                </c:pt>
                <c:pt idx="3015">
                  <c:v>3.4010297853339599</c:v>
                </c:pt>
                <c:pt idx="3016">
                  <c:v>1.83948063493992E-2</c:v>
                </c:pt>
                <c:pt idx="3017">
                  <c:v>4.2631252982151899</c:v>
                </c:pt>
                <c:pt idx="3018">
                  <c:v>1.83948063493992E-2</c:v>
                </c:pt>
                <c:pt idx="3019">
                  <c:v>1.83948063493992E-2</c:v>
                </c:pt>
                <c:pt idx="3020">
                  <c:v>3.6044121849147599</c:v>
                </c:pt>
                <c:pt idx="3021">
                  <c:v>1.83948063493992E-2</c:v>
                </c:pt>
                <c:pt idx="3022">
                  <c:v>3.7812910597109202</c:v>
                </c:pt>
                <c:pt idx="3023">
                  <c:v>3.7565478295327401</c:v>
                </c:pt>
                <c:pt idx="3024">
                  <c:v>1.83948063493992E-2</c:v>
                </c:pt>
                <c:pt idx="3025">
                  <c:v>4.1846831233877202</c:v>
                </c:pt>
                <c:pt idx="3026">
                  <c:v>3.8997271801152298</c:v>
                </c:pt>
                <c:pt idx="3027">
                  <c:v>4.2173684074346998</c:v>
                </c:pt>
                <c:pt idx="3028">
                  <c:v>4.2518280892922196</c:v>
                </c:pt>
                <c:pt idx="3029">
                  <c:v>1.83948063493992E-2</c:v>
                </c:pt>
                <c:pt idx="3030">
                  <c:v>4.08620984448992</c:v>
                </c:pt>
                <c:pt idx="3031">
                  <c:v>2.12629734321319</c:v>
                </c:pt>
                <c:pt idx="3032">
                  <c:v>3.0988932052261502</c:v>
                </c:pt>
                <c:pt idx="3033">
                  <c:v>4.2338634317862196</c:v>
                </c:pt>
                <c:pt idx="3034">
                  <c:v>4.0969785025668797</c:v>
                </c:pt>
                <c:pt idx="3035">
                  <c:v>4.10827571148985</c:v>
                </c:pt>
                <c:pt idx="3036">
                  <c:v>3.0047830389530099</c:v>
                </c:pt>
                <c:pt idx="3037">
                  <c:v>1.83948063493992E-2</c:v>
                </c:pt>
                <c:pt idx="3038">
                  <c:v>1.02310943533239</c:v>
                </c:pt>
                <c:pt idx="3039">
                  <c:v>3.13907297076201</c:v>
                </c:pt>
                <c:pt idx="3040">
                  <c:v>2.5424991104927699</c:v>
                </c:pt>
                <c:pt idx="3041">
                  <c:v>2.6572753111868499</c:v>
                </c:pt>
                <c:pt idx="3042">
                  <c:v>4.5207809801301</c:v>
                </c:pt>
                <c:pt idx="3043">
                  <c:v>3.7210056449447002</c:v>
                </c:pt>
                <c:pt idx="3044">
                  <c:v>2.0278240643153902</c:v>
                </c:pt>
                <c:pt idx="3045">
                  <c:v>5.0419679512643798</c:v>
                </c:pt>
                <c:pt idx="3046">
                  <c:v>4.8418900246045604</c:v>
                </c:pt>
                <c:pt idx="3047">
                  <c:v>1.83948063493992E-2</c:v>
                </c:pt>
                <c:pt idx="3048">
                  <c:v>1.83948063493992E-2</c:v>
                </c:pt>
                <c:pt idx="3049">
                  <c:v>1.2157309974441</c:v>
                </c:pt>
                <c:pt idx="3050">
                  <c:v>1.83948063493992E-2</c:v>
                </c:pt>
                <c:pt idx="3051">
                  <c:v>3.1338751553334601</c:v>
                </c:pt>
                <c:pt idx="3052">
                  <c:v>1.83948063493992E-2</c:v>
                </c:pt>
                <c:pt idx="3053">
                  <c:v>4.6877927749151898</c:v>
                </c:pt>
                <c:pt idx="3054">
                  <c:v>1.83948063493992E-2</c:v>
                </c:pt>
                <c:pt idx="3055">
                  <c:v>4.1710512821734804</c:v>
                </c:pt>
                <c:pt idx="3056">
                  <c:v>3.1599690739691102</c:v>
                </c:pt>
                <c:pt idx="3057">
                  <c:v>1.83948063493992E-2</c:v>
                </c:pt>
                <c:pt idx="3058">
                  <c:v>3.61284621070046</c:v>
                </c:pt>
                <c:pt idx="3059">
                  <c:v>2.50314148256837</c:v>
                </c:pt>
                <c:pt idx="3060">
                  <c:v>1.83948063493992E-2</c:v>
                </c:pt>
                <c:pt idx="3061">
                  <c:v>4.0403023253776897</c:v>
                </c:pt>
                <c:pt idx="3062">
                  <c:v>4.3563641827553399</c:v>
                </c:pt>
                <c:pt idx="3063">
                  <c:v>2.2422179066615899</c:v>
                </c:pt>
                <c:pt idx="3064">
                  <c:v>1.83948063493992E-2</c:v>
                </c:pt>
                <c:pt idx="3065">
                  <c:v>1.83948063493992E-2</c:v>
                </c:pt>
                <c:pt idx="3066">
                  <c:v>3.5071403534445</c:v>
                </c:pt>
                <c:pt idx="3067">
                  <c:v>2.6118231850624101</c:v>
                </c:pt>
                <c:pt idx="3068">
                  <c:v>2.0505677231912598</c:v>
                </c:pt>
                <c:pt idx="3069">
                  <c:v>1.83948063493992E-2</c:v>
                </c:pt>
                <c:pt idx="3070">
                  <c:v>2.2347615421134801</c:v>
                </c:pt>
                <c:pt idx="3071">
                  <c:v>3.9980132517521798</c:v>
                </c:pt>
                <c:pt idx="3072">
                  <c:v>3.0022246204717802</c:v>
                </c:pt>
                <c:pt idx="3073">
                  <c:v>3.3386257038585501</c:v>
                </c:pt>
                <c:pt idx="3074">
                  <c:v>3.6273064721223598</c:v>
                </c:pt>
                <c:pt idx="3075">
                  <c:v>4.0508851634956198</c:v>
                </c:pt>
                <c:pt idx="3076">
                  <c:v>1.83948063493992E-2</c:v>
                </c:pt>
                <c:pt idx="3077">
                  <c:v>1.83948063493992E-2</c:v>
                </c:pt>
                <c:pt idx="3078">
                  <c:v>4.0803708161145602</c:v>
                </c:pt>
                <c:pt idx="3079">
                  <c:v>4.3696595756788099</c:v>
                </c:pt>
                <c:pt idx="3080">
                  <c:v>3.18609957153387</c:v>
                </c:pt>
                <c:pt idx="3081">
                  <c:v>1.83948063493992E-2</c:v>
                </c:pt>
                <c:pt idx="3082">
                  <c:v>3.9240150173056199</c:v>
                </c:pt>
                <c:pt idx="3083">
                  <c:v>4.6400820996711802</c:v>
                </c:pt>
                <c:pt idx="3084">
                  <c:v>1.83948063493992E-2</c:v>
                </c:pt>
                <c:pt idx="3085">
                  <c:v>3.9157302325498402</c:v>
                </c:pt>
                <c:pt idx="3086">
                  <c:v>4.1808422790128601</c:v>
                </c:pt>
                <c:pt idx="3087">
                  <c:v>4.40212107353583</c:v>
                </c:pt>
                <c:pt idx="3088">
                  <c:v>1.83948063493992E-2</c:v>
                </c:pt>
                <c:pt idx="3089">
                  <c:v>1.83948063493992E-2</c:v>
                </c:pt>
                <c:pt idx="3090">
                  <c:v>1.6320010272875101</c:v>
                </c:pt>
                <c:pt idx="3091">
                  <c:v>1.83948063493992E-2</c:v>
                </c:pt>
                <c:pt idx="3092">
                  <c:v>3.7639676151517398</c:v>
                </c:pt>
                <c:pt idx="3093">
                  <c:v>3.8861319178301001</c:v>
                </c:pt>
                <c:pt idx="3094">
                  <c:v>2.51425287153232</c:v>
                </c:pt>
                <c:pt idx="3095">
                  <c:v>3.4225227019508999</c:v>
                </c:pt>
                <c:pt idx="3096">
                  <c:v>1.83948063493992E-2</c:v>
                </c:pt>
                <c:pt idx="3097">
                  <c:v>1.62593821272219</c:v>
                </c:pt>
                <c:pt idx="3098">
                  <c:v>4.4579688305173599</c:v>
                </c:pt>
                <c:pt idx="3099">
                  <c:v>1.62593821272219</c:v>
                </c:pt>
                <c:pt idx="3100">
                  <c:v>1.83948063493992E-2</c:v>
                </c:pt>
                <c:pt idx="3101">
                  <c:v>3.68838862346154</c:v>
                </c:pt>
                <c:pt idx="3102">
                  <c:v>2.4173921842227002</c:v>
                </c:pt>
                <c:pt idx="3103">
                  <c:v>1.83948063493992E-2</c:v>
                </c:pt>
                <c:pt idx="3104">
                  <c:v>4.07637444811356</c:v>
                </c:pt>
                <c:pt idx="3105">
                  <c:v>4.2113055928693797</c:v>
                </c:pt>
                <c:pt idx="3106">
                  <c:v>3.84463176016967</c:v>
                </c:pt>
                <c:pt idx="3107">
                  <c:v>4.04184650369222</c:v>
                </c:pt>
                <c:pt idx="3108">
                  <c:v>1.83948063493992E-2</c:v>
                </c:pt>
                <c:pt idx="3109">
                  <c:v>1.83948063493992E-2</c:v>
                </c:pt>
                <c:pt idx="3110">
                  <c:v>4.0965231095790902</c:v>
                </c:pt>
                <c:pt idx="3111">
                  <c:v>3.8363103964847798</c:v>
                </c:pt>
                <c:pt idx="3112">
                  <c:v>1.02310943533239</c:v>
                </c:pt>
                <c:pt idx="3113">
                  <c:v>1.83948063493992E-2</c:v>
                </c:pt>
                <c:pt idx="3114">
                  <c:v>3.8618440806396999</c:v>
                </c:pt>
                <c:pt idx="3115">
                  <c:v>4.7217239059266998</c:v>
                </c:pt>
                <c:pt idx="3116">
                  <c:v>1.83948063493992E-2</c:v>
                </c:pt>
                <c:pt idx="3117">
                  <c:v>4.1220947599649396</c:v>
                </c:pt>
                <c:pt idx="3118">
                  <c:v>1.83948063493992E-2</c:v>
                </c:pt>
                <c:pt idx="3119">
                  <c:v>3.1292819739226299</c:v>
                </c:pt>
                <c:pt idx="3120">
                  <c:v>3.7804626395032601</c:v>
                </c:pt>
                <c:pt idx="3121">
                  <c:v>4.3719942079700802</c:v>
                </c:pt>
                <c:pt idx="3122">
                  <c:v>3.93309025603814</c:v>
                </c:pt>
                <c:pt idx="3123">
                  <c:v>3.6232495114555801</c:v>
                </c:pt>
                <c:pt idx="3124">
                  <c:v>2.9739404152803899</c:v>
                </c:pt>
                <c:pt idx="3125">
                  <c:v>4.1099691308343003</c:v>
                </c:pt>
                <c:pt idx="3126">
                  <c:v>1.83948063493992E-2</c:v>
                </c:pt>
                <c:pt idx="3127">
                  <c:v>4.2618872718585399</c:v>
                </c:pt>
                <c:pt idx="3128">
                  <c:v>1.02310943533239</c:v>
                </c:pt>
                <c:pt idx="3129">
                  <c:v>3.8832687346928201</c:v>
                </c:pt>
                <c:pt idx="3130">
                  <c:v>4.1166731583464404</c:v>
                </c:pt>
                <c:pt idx="3131">
                  <c:v>4.5569706602611699</c:v>
                </c:pt>
                <c:pt idx="3132">
                  <c:v>1.83948063493992E-2</c:v>
                </c:pt>
                <c:pt idx="3133">
                  <c:v>1.3185292720257999</c:v>
                </c:pt>
                <c:pt idx="3134">
                  <c:v>1.83948063493992E-2</c:v>
                </c:pt>
                <c:pt idx="3135">
                  <c:v>1.83948063493992E-2</c:v>
                </c:pt>
                <c:pt idx="3136">
                  <c:v>4.5396106367728803</c:v>
                </c:pt>
                <c:pt idx="3137">
                  <c:v>1.83948063493992E-2</c:v>
                </c:pt>
                <c:pt idx="3138">
                  <c:v>4.2381962480779798</c:v>
                </c:pt>
                <c:pt idx="3139">
                  <c:v>1.83948063493992E-2</c:v>
                </c:pt>
                <c:pt idx="3140">
                  <c:v>2.2423988313262302</c:v>
                </c:pt>
                <c:pt idx="3141">
                  <c:v>3.8531418691270698</c:v>
                </c:pt>
                <c:pt idx="3142">
                  <c:v>4.1571512552323</c:v>
                </c:pt>
                <c:pt idx="3143">
                  <c:v>3.8081817149195198</c:v>
                </c:pt>
                <c:pt idx="3144">
                  <c:v>4.4162448866669699</c:v>
                </c:pt>
                <c:pt idx="3145">
                  <c:v>3.4529860158074301</c:v>
                </c:pt>
                <c:pt idx="3146">
                  <c:v>1.83948063493992E-2</c:v>
                </c:pt>
                <c:pt idx="3147">
                  <c:v>1.83948063493992E-2</c:v>
                </c:pt>
                <c:pt idx="3148">
                  <c:v>4.3137752397681801</c:v>
                </c:pt>
                <c:pt idx="3149">
                  <c:v>2.2681563016711102</c:v>
                </c:pt>
                <c:pt idx="3150">
                  <c:v>2.09090439965507</c:v>
                </c:pt>
                <c:pt idx="3151">
                  <c:v>1.02310943533239</c:v>
                </c:pt>
                <c:pt idx="3152">
                  <c:v>3.7596347988599801</c:v>
                </c:pt>
                <c:pt idx="3153">
                  <c:v>1.83948063493992E-2</c:v>
                </c:pt>
                <c:pt idx="3154">
                  <c:v>1.83948063493992E-2</c:v>
                </c:pt>
                <c:pt idx="3155">
                  <c:v>2.93006904639959</c:v>
                </c:pt>
                <c:pt idx="3156">
                  <c:v>3.03253869329839</c:v>
                </c:pt>
                <c:pt idx="3157">
                  <c:v>4.03725332228138</c:v>
                </c:pt>
                <c:pt idx="3158">
                  <c:v>4.0047918244243599</c:v>
                </c:pt>
                <c:pt idx="3159">
                  <c:v>4.1643472546613403</c:v>
                </c:pt>
                <c:pt idx="3160">
                  <c:v>4.01928866477538</c:v>
                </c:pt>
                <c:pt idx="3161">
                  <c:v>2.64729556907497</c:v>
                </c:pt>
                <c:pt idx="3162">
                  <c:v>3.6387226257423602</c:v>
                </c:pt>
                <c:pt idx="3163">
                  <c:v>1.83948063493992E-2</c:v>
                </c:pt>
                <c:pt idx="3164">
                  <c:v>3.3116190292664101</c:v>
                </c:pt>
                <c:pt idx="3165">
                  <c:v>4.1024001041853797</c:v>
                </c:pt>
                <c:pt idx="3166">
                  <c:v>1.83948063493992E-2</c:v>
                </c:pt>
                <c:pt idx="3167">
                  <c:v>1.83948063493992E-2</c:v>
                </c:pt>
                <c:pt idx="3168">
                  <c:v>4.1175381574832199</c:v>
                </c:pt>
                <c:pt idx="3169">
                  <c:v>4.1771140967387996</c:v>
                </c:pt>
                <c:pt idx="3170">
                  <c:v>1.83948063493992E-2</c:v>
                </c:pt>
                <c:pt idx="3171">
                  <c:v>1.83948063493992E-2</c:v>
                </c:pt>
                <c:pt idx="3172">
                  <c:v>1.83948063493992E-2</c:v>
                </c:pt>
                <c:pt idx="3173">
                  <c:v>2.83532394977584</c:v>
                </c:pt>
                <c:pt idx="3174">
                  <c:v>3.3218274528626401</c:v>
                </c:pt>
                <c:pt idx="3175">
                  <c:v>3.6539289416040202</c:v>
                </c:pt>
                <c:pt idx="3176">
                  <c:v>3.77982142655644</c:v>
                </c:pt>
                <c:pt idx="3177">
                  <c:v>2.9648651765478702</c:v>
                </c:pt>
                <c:pt idx="3178">
                  <c:v>3.5771485024862799</c:v>
                </c:pt>
                <c:pt idx="3179">
                  <c:v>1.83948063493992E-2</c:v>
                </c:pt>
                <c:pt idx="3180">
                  <c:v>4.4270135447439403</c:v>
                </c:pt>
                <c:pt idx="3181">
                  <c:v>1.83948063493992E-2</c:v>
                </c:pt>
                <c:pt idx="3182">
                  <c:v>3.9766997217882101</c:v>
                </c:pt>
                <c:pt idx="3183">
                  <c:v>1.83948063493992E-2</c:v>
                </c:pt>
                <c:pt idx="3184">
                  <c:v>3.8363103964847798</c:v>
                </c:pt>
                <c:pt idx="3185">
                  <c:v>2.9700995709055298</c:v>
                </c:pt>
                <c:pt idx="3186">
                  <c:v>2.09090439965507</c:v>
                </c:pt>
                <c:pt idx="3187">
                  <c:v>1.83948063493992E-2</c:v>
                </c:pt>
                <c:pt idx="3188">
                  <c:v>4.2341998800769796</c:v>
                </c:pt>
                <c:pt idx="3189">
                  <c:v>1.83948063493992E-2</c:v>
                </c:pt>
                <c:pt idx="3190">
                  <c:v>4.7376903794322001</c:v>
                </c:pt>
                <c:pt idx="3191">
                  <c:v>1.83948063493992E-2</c:v>
                </c:pt>
                <c:pt idx="3192">
                  <c:v>5.0419679512643798</c:v>
                </c:pt>
                <c:pt idx="3193">
                  <c:v>1.83948063493992E-2</c:v>
                </c:pt>
                <c:pt idx="3194">
                  <c:v>3.99932582326888</c:v>
                </c:pt>
                <c:pt idx="3195">
                  <c:v>3.2821333766474701</c:v>
                </c:pt>
                <c:pt idx="3196">
                  <c:v>1.83948063493992E-2</c:v>
                </c:pt>
                <c:pt idx="3197">
                  <c:v>3.9026586258163301</c:v>
                </c:pt>
                <c:pt idx="3198">
                  <c:v>4.3370854157209902</c:v>
                </c:pt>
                <c:pt idx="3199">
                  <c:v>3.2752421418744802</c:v>
                </c:pt>
                <c:pt idx="3200">
                  <c:v>4.2341998800769796</c:v>
                </c:pt>
                <c:pt idx="3201">
                  <c:v>3.4190992843329</c:v>
                </c:pt>
                <c:pt idx="3202">
                  <c:v>3.82655597857452</c:v>
                </c:pt>
                <c:pt idx="3203">
                  <c:v>2.7391487242401902</c:v>
                </c:pt>
                <c:pt idx="3204">
                  <c:v>3.6634961522534399</c:v>
                </c:pt>
                <c:pt idx="3205">
                  <c:v>4.2193665914352003</c:v>
                </c:pt>
                <c:pt idx="3206">
                  <c:v>1.83948063493992E-2</c:v>
                </c:pt>
                <c:pt idx="3207">
                  <c:v>4.2541993005126004</c:v>
                </c:pt>
                <c:pt idx="3208">
                  <c:v>3.4598455669456998</c:v>
                </c:pt>
                <c:pt idx="3209">
                  <c:v>4.3884892323216</c:v>
                </c:pt>
                <c:pt idx="3210">
                  <c:v>1.83948063493992E-2</c:v>
                </c:pt>
                <c:pt idx="3211">
                  <c:v>3.3855806847838501</c:v>
                </c:pt>
                <c:pt idx="3212">
                  <c:v>1.83948063493992E-2</c:v>
                </c:pt>
                <c:pt idx="3213">
                  <c:v>3.03253869329839</c:v>
                </c:pt>
                <c:pt idx="3214">
                  <c:v>3.5668655337300001</c:v>
                </c:pt>
                <c:pt idx="3215">
                  <c:v>4.1958310912807804</c:v>
                </c:pt>
                <c:pt idx="3216">
                  <c:v>3.03253869329839</c:v>
                </c:pt>
                <c:pt idx="3217">
                  <c:v>3.4798766710160298</c:v>
                </c:pt>
                <c:pt idx="3218">
                  <c:v>1.83948063493992E-2</c:v>
                </c:pt>
                <c:pt idx="3219">
                  <c:v>4.1128323139715803</c:v>
                </c:pt>
                <c:pt idx="3220">
                  <c:v>1.83948063493992E-2</c:v>
                </c:pt>
                <c:pt idx="3221">
                  <c:v>3.40282804617134</c:v>
                </c:pt>
                <c:pt idx="3222">
                  <c:v>1.83948063493992E-2</c:v>
                </c:pt>
                <c:pt idx="3223">
                  <c:v>3.66334691122352</c:v>
                </c:pt>
                <c:pt idx="3224">
                  <c:v>1.83948063493992E-2</c:v>
                </c:pt>
                <c:pt idx="3225">
                  <c:v>3.6165378140454001</c:v>
                </c:pt>
                <c:pt idx="3226">
                  <c:v>4.1771140967387996</c:v>
                </c:pt>
                <c:pt idx="3227">
                  <c:v>4.4784524022619996</c:v>
                </c:pt>
                <c:pt idx="3228">
                  <c:v>2.3141369786415602</c:v>
                </c:pt>
                <c:pt idx="3229">
                  <c:v>4.5396106367728803</c:v>
                </c:pt>
                <c:pt idx="3230">
                  <c:v>1.83948063493992E-2</c:v>
                </c:pt>
                <c:pt idx="3231">
                  <c:v>3.7237133044558401</c:v>
                </c:pt>
                <c:pt idx="3232">
                  <c:v>1.83948063493992E-2</c:v>
                </c:pt>
                <c:pt idx="3233">
                  <c:v>1.83948063493992E-2</c:v>
                </c:pt>
                <c:pt idx="3234">
                  <c:v>4.03725332228138</c:v>
                </c:pt>
                <c:pt idx="3235">
                  <c:v>2.0278240643153902</c:v>
                </c:pt>
                <c:pt idx="3236">
                  <c:v>1.83948063493992E-2</c:v>
                </c:pt>
                <c:pt idx="3237">
                  <c:v>3.4753200685343</c:v>
                </c:pt>
                <c:pt idx="3238">
                  <c:v>1.02310943533239</c:v>
                </c:pt>
                <c:pt idx="3239">
                  <c:v>1.83948063493992E-2</c:v>
                </c:pt>
                <c:pt idx="3240">
                  <c:v>1.83948063493992E-2</c:v>
                </c:pt>
                <c:pt idx="3241">
                  <c:v>4.26918811278051</c:v>
                </c:pt>
                <c:pt idx="3242">
                  <c:v>4.2578909038575397</c:v>
                </c:pt>
                <c:pt idx="3243">
                  <c:v>3.6582300742610698</c:v>
                </c:pt>
                <c:pt idx="3244">
                  <c:v>3.8884665501213602</c:v>
                </c:pt>
                <c:pt idx="3245">
                  <c:v>2.9923209615316</c:v>
                </c:pt>
                <c:pt idx="3246">
                  <c:v>2.3292384530102899</c:v>
                </c:pt>
                <c:pt idx="3247">
                  <c:v>1.83948063493992E-2</c:v>
                </c:pt>
                <c:pt idx="3248">
                  <c:v>3.7222436713013498</c:v>
                </c:pt>
                <c:pt idx="3249">
                  <c:v>3.7579048005864202</c:v>
                </c:pt>
                <c:pt idx="3250">
                  <c:v>1.83948063493992E-2</c:v>
                </c:pt>
                <c:pt idx="3251">
                  <c:v>1.83948063493992E-2</c:v>
                </c:pt>
                <c:pt idx="3252">
                  <c:v>4.7188607227894197</c:v>
                </c:pt>
                <c:pt idx="3253">
                  <c:v>1.83948063493992E-2</c:v>
                </c:pt>
                <c:pt idx="3254">
                  <c:v>3.7850192419849802</c:v>
                </c:pt>
                <c:pt idx="3255">
                  <c:v>2.9684441177920098</c:v>
                </c:pt>
                <c:pt idx="3256">
                  <c:v>1.83948063493992E-2</c:v>
                </c:pt>
                <c:pt idx="3257">
                  <c:v>1.83948063493992E-2</c:v>
                </c:pt>
                <c:pt idx="3258">
                  <c:v>1.83948063493992E-2</c:v>
                </c:pt>
                <c:pt idx="3259">
                  <c:v>1.83948063493992E-2</c:v>
                </c:pt>
                <c:pt idx="3260">
                  <c:v>1.83948063493992E-2</c:v>
                </c:pt>
                <c:pt idx="3261">
                  <c:v>3.5771485024862799</c:v>
                </c:pt>
                <c:pt idx="3262">
                  <c:v>3.8756997080439</c:v>
                </c:pt>
                <c:pt idx="3263">
                  <c:v>3.58415729465447</c:v>
                </c:pt>
                <c:pt idx="3264">
                  <c:v>1.83948063493992E-2</c:v>
                </c:pt>
                <c:pt idx="3265">
                  <c:v>1.83948063493992E-2</c:v>
                </c:pt>
                <c:pt idx="3266">
                  <c:v>1.83948063493992E-2</c:v>
                </c:pt>
                <c:pt idx="3267">
                  <c:v>2.9864453542271301</c:v>
                </c:pt>
                <c:pt idx="3268">
                  <c:v>3.9418670127108202</c:v>
                </c:pt>
                <c:pt idx="3269">
                  <c:v>3.6197374454734499</c:v>
                </c:pt>
                <c:pt idx="3270">
                  <c:v>3.9330536771090299</c:v>
                </c:pt>
                <c:pt idx="3271">
                  <c:v>2.80670329629368</c:v>
                </c:pt>
                <c:pt idx="3272">
                  <c:v>3.7191567019741201</c:v>
                </c:pt>
                <c:pt idx="3273">
                  <c:v>4.3183684211790103</c:v>
                </c:pt>
                <c:pt idx="3274">
                  <c:v>3.1949207277435301</c:v>
                </c:pt>
                <c:pt idx="3275">
                  <c:v>3.9776773830257999</c:v>
                </c:pt>
                <c:pt idx="3276">
                  <c:v>3.5094749857357699</c:v>
                </c:pt>
                <c:pt idx="3277">
                  <c:v>3.2193275096309502</c:v>
                </c:pt>
                <c:pt idx="3278">
                  <c:v>4.4174829130236297</c:v>
                </c:pt>
                <c:pt idx="3279">
                  <c:v>4.0508851634956198</c:v>
                </c:pt>
                <c:pt idx="3280">
                  <c:v>3.6762185947939199</c:v>
                </c:pt>
                <c:pt idx="3281">
                  <c:v>4.2964152162798799</c:v>
                </c:pt>
                <c:pt idx="3282">
                  <c:v>5.0419679512643798</c:v>
                </c:pt>
                <c:pt idx="3283">
                  <c:v>1.83948063493992E-2</c:v>
                </c:pt>
                <c:pt idx="3284">
                  <c:v>3.5899836071275701</c:v>
                </c:pt>
                <c:pt idx="3285">
                  <c:v>3.96062212419355</c:v>
                </c:pt>
                <c:pt idx="3286">
                  <c:v>4.5145689245348599</c:v>
                </c:pt>
                <c:pt idx="3287">
                  <c:v>1.02310943533239</c:v>
                </c:pt>
                <c:pt idx="3288">
                  <c:v>1.83948063493992E-2</c:v>
                </c:pt>
                <c:pt idx="3289">
                  <c:v>1.83948063493992E-2</c:v>
                </c:pt>
                <c:pt idx="3290">
                  <c:v>2.8849533685659101</c:v>
                </c:pt>
                <c:pt idx="3291">
                  <c:v>3.2848600346570902</c:v>
                </c:pt>
                <c:pt idx="3292">
                  <c:v>4.03725332228138</c:v>
                </c:pt>
                <c:pt idx="3293">
                  <c:v>1.83948063493992E-2</c:v>
                </c:pt>
                <c:pt idx="3294">
                  <c:v>1.83948063493992E-2</c:v>
                </c:pt>
                <c:pt idx="3295">
                  <c:v>4.5599465054992603</c:v>
                </c:pt>
                <c:pt idx="3296">
                  <c:v>1.83948063493992E-2</c:v>
                </c:pt>
                <c:pt idx="3297">
                  <c:v>1.83948063493992E-2</c:v>
                </c:pt>
                <c:pt idx="3298">
                  <c:v>1.83948063493992E-2</c:v>
                </c:pt>
                <c:pt idx="3299">
                  <c:v>3.9724795675972602</c:v>
                </c:pt>
                <c:pt idx="3300">
                  <c:v>4.3471017367619798</c:v>
                </c:pt>
                <c:pt idx="3301">
                  <c:v>1.83948063493992E-2</c:v>
                </c:pt>
                <c:pt idx="3302">
                  <c:v>4.2133037768698802</c:v>
                </c:pt>
                <c:pt idx="3303">
                  <c:v>1.83948063493992E-2</c:v>
                </c:pt>
                <c:pt idx="3304">
                  <c:v>4.3607335779762204</c:v>
                </c:pt>
                <c:pt idx="3305">
                  <c:v>1.62593821272219</c:v>
                </c:pt>
                <c:pt idx="3306">
                  <c:v>4.1186269428099598</c:v>
                </c:pt>
                <c:pt idx="3307">
                  <c:v>4.4551056473800799</c:v>
                </c:pt>
                <c:pt idx="3308">
                  <c:v>1.83948063493992E-2</c:v>
                </c:pt>
                <c:pt idx="3309">
                  <c:v>3.3930370493319701</c:v>
                </c:pt>
                <c:pt idx="3310">
                  <c:v>4.4820328815177897</c:v>
                </c:pt>
                <c:pt idx="3311">
                  <c:v>3.7575317733665399</c:v>
                </c:pt>
                <c:pt idx="3312">
                  <c:v>1.83948063493992E-2</c:v>
                </c:pt>
                <c:pt idx="3313">
                  <c:v>1.83948063493992E-2</c:v>
                </c:pt>
                <c:pt idx="3314">
                  <c:v>4.1188951285369004</c:v>
                </c:pt>
                <c:pt idx="3315">
                  <c:v>4.5109899832907203</c:v>
                </c:pt>
                <c:pt idx="3316">
                  <c:v>1.83948063493992E-2</c:v>
                </c:pt>
                <c:pt idx="3317">
                  <c:v>3.6333692866876901</c:v>
                </c:pt>
                <c:pt idx="3318">
                  <c:v>3.4815384067257602</c:v>
                </c:pt>
                <c:pt idx="3319">
                  <c:v>2.0278240643153902</c:v>
                </c:pt>
                <c:pt idx="3320">
                  <c:v>4.1273291543225996</c:v>
                </c:pt>
                <c:pt idx="3321">
                  <c:v>2.8721548428537398</c:v>
                </c:pt>
                <c:pt idx="3322">
                  <c:v>3.5589600587903201</c:v>
                </c:pt>
                <c:pt idx="3323">
                  <c:v>3.3762055766896801</c:v>
                </c:pt>
                <c:pt idx="3324">
                  <c:v>1.83948063493992E-2</c:v>
                </c:pt>
                <c:pt idx="3325">
                  <c:v>4.6400820996711802</c:v>
                </c:pt>
                <c:pt idx="3326">
                  <c:v>4.3395327101130601</c:v>
                </c:pt>
                <c:pt idx="3327">
                  <c:v>3.9248800164423998</c:v>
                </c:pt>
                <c:pt idx="3328">
                  <c:v>1.83948063493992E-2</c:v>
                </c:pt>
                <c:pt idx="3329">
                  <c:v>4.60155778724884</c:v>
                </c:pt>
                <c:pt idx="3330">
                  <c:v>3.2654877239642199</c:v>
                </c:pt>
                <c:pt idx="3331">
                  <c:v>1.83948063493992E-2</c:v>
                </c:pt>
                <c:pt idx="3332">
                  <c:v>1.83948063493992E-2</c:v>
                </c:pt>
                <c:pt idx="3333">
                  <c:v>2.5441496683119</c:v>
                </c:pt>
                <c:pt idx="3334">
                  <c:v>1.83948063493992E-2</c:v>
                </c:pt>
                <c:pt idx="3335">
                  <c:v>1.02310943533239</c:v>
                </c:pt>
                <c:pt idx="3336">
                  <c:v>1.83948063493992E-2</c:v>
                </c:pt>
                <c:pt idx="3337">
                  <c:v>3.0354018764356598</c:v>
                </c:pt>
                <c:pt idx="3338">
                  <c:v>2.3461065045816798</c:v>
                </c:pt>
                <c:pt idx="3339">
                  <c:v>1.83948063493992E-2</c:v>
                </c:pt>
                <c:pt idx="3340">
                  <c:v>3.7178742760804799</c:v>
                </c:pt>
                <c:pt idx="3341">
                  <c:v>1.83948063493992E-2</c:v>
                </c:pt>
                <c:pt idx="3342">
                  <c:v>3.3861092356298701</c:v>
                </c:pt>
                <c:pt idx="3343">
                  <c:v>3.8076897430026202</c:v>
                </c:pt>
                <c:pt idx="3344">
                  <c:v>1.62593821272219</c:v>
                </c:pt>
                <c:pt idx="3345">
                  <c:v>3.3476531857713501</c:v>
                </c:pt>
                <c:pt idx="3346">
                  <c:v>2.7311243046034899</c:v>
                </c:pt>
                <c:pt idx="3347">
                  <c:v>4.0448223489302997</c:v>
                </c:pt>
                <c:pt idx="3348">
                  <c:v>1.83948063493992E-2</c:v>
                </c:pt>
                <c:pt idx="3349">
                  <c:v>4.1213473182233598</c:v>
                </c:pt>
                <c:pt idx="3350">
                  <c:v>1.83948063493992E-2</c:v>
                </c:pt>
                <c:pt idx="3351">
                  <c:v>4.3187478817049403</c:v>
                </c:pt>
                <c:pt idx="3352">
                  <c:v>1.83948063493992E-2</c:v>
                </c:pt>
                <c:pt idx="3353">
                  <c:v>3.03253869329839</c:v>
                </c:pt>
                <c:pt idx="3354">
                  <c:v>3.66263115311666</c:v>
                </c:pt>
                <c:pt idx="3355">
                  <c:v>4.0409815045554396</c:v>
                </c:pt>
                <c:pt idx="3356">
                  <c:v>1.83948063493992E-2</c:v>
                </c:pt>
                <c:pt idx="3357">
                  <c:v>1.83948063493992E-2</c:v>
                </c:pt>
                <c:pt idx="3358">
                  <c:v>4.35986857883944</c:v>
                </c:pt>
                <c:pt idx="3359">
                  <c:v>4.1160319453996204</c:v>
                </c:pt>
                <c:pt idx="3360">
                  <c:v>1.83948063493992E-2</c:v>
                </c:pt>
                <c:pt idx="3361">
                  <c:v>3.36483228459501</c:v>
                </c:pt>
                <c:pt idx="3362">
                  <c:v>3.8560050522643401</c:v>
                </c:pt>
                <c:pt idx="3363">
                  <c:v>1.83948063493992E-2</c:v>
                </c:pt>
                <c:pt idx="3364">
                  <c:v>1.83948063493992E-2</c:v>
                </c:pt>
                <c:pt idx="3365">
                  <c:v>4.3184810832798197</c:v>
                </c:pt>
                <c:pt idx="3366">
                  <c:v>1.83948063493992E-2</c:v>
                </c:pt>
                <c:pt idx="3367">
                  <c:v>3.6892536225983199</c:v>
                </c:pt>
                <c:pt idx="3368">
                  <c:v>4.0062980365079603</c:v>
                </c:pt>
                <c:pt idx="3369">
                  <c:v>1.83948063493992E-2</c:v>
                </c:pt>
                <c:pt idx="3370">
                  <c:v>4.3620905490299</c:v>
                </c:pt>
                <c:pt idx="3371">
                  <c:v>1.83948063493992E-2</c:v>
                </c:pt>
                <c:pt idx="3372">
                  <c:v>1.83948063493992E-2</c:v>
                </c:pt>
                <c:pt idx="3373">
                  <c:v>1.83948063493992E-2</c:v>
                </c:pt>
                <c:pt idx="3374">
                  <c:v>1.83948063493992E-2</c:v>
                </c:pt>
                <c:pt idx="3375">
                  <c:v>3.6830415670030798</c:v>
                </c:pt>
                <c:pt idx="3376">
                  <c:v>3.7367039327232598</c:v>
                </c:pt>
                <c:pt idx="3377">
                  <c:v>4.03725332228138</c:v>
                </c:pt>
                <c:pt idx="3378">
                  <c:v>3.8423732110500999</c:v>
                </c:pt>
                <c:pt idx="3379">
                  <c:v>3.5348960077898801</c:v>
                </c:pt>
                <c:pt idx="3380">
                  <c:v>4.57293713376668</c:v>
                </c:pt>
                <c:pt idx="3381">
                  <c:v>1.83948063493992E-2</c:v>
                </c:pt>
                <c:pt idx="3382">
                  <c:v>1.83948063493992E-2</c:v>
                </c:pt>
                <c:pt idx="3383">
                  <c:v>4.1460461488645697</c:v>
                </c:pt>
                <c:pt idx="3384">
                  <c:v>1.83948063493992E-2</c:v>
                </c:pt>
                <c:pt idx="3385">
                  <c:v>4.2370630632142596</c:v>
                </c:pt>
                <c:pt idx="3386">
                  <c:v>1.83948063493992E-2</c:v>
                </c:pt>
                <c:pt idx="3387">
                  <c:v>3.6828543597422301</c:v>
                </c:pt>
                <c:pt idx="3388">
                  <c:v>1.83948063493992E-2</c:v>
                </c:pt>
                <c:pt idx="3389">
                  <c:v>4.3244312357443304</c:v>
                </c:pt>
                <c:pt idx="3390">
                  <c:v>1.83948063493992E-2</c:v>
                </c:pt>
                <c:pt idx="3391">
                  <c:v>1.83948063493992E-2</c:v>
                </c:pt>
                <c:pt idx="3392">
                  <c:v>4.2381962480779798</c:v>
                </c:pt>
                <c:pt idx="3393">
                  <c:v>1.83948063493992E-2</c:v>
                </c:pt>
                <c:pt idx="3394">
                  <c:v>1.83948063493992E-2</c:v>
                </c:pt>
                <c:pt idx="3395">
                  <c:v>3.1298105247686401</c:v>
                </c:pt>
                <c:pt idx="3396">
                  <c:v>3.1808334935414999</c:v>
                </c:pt>
                <c:pt idx="3397">
                  <c:v>1.83948063493992E-2</c:v>
                </c:pt>
                <c:pt idx="3398">
                  <c:v>5.0419679512643798</c:v>
                </c:pt>
                <c:pt idx="3399">
                  <c:v>3.8296063689726401</c:v>
                </c:pt>
                <c:pt idx="3400">
                  <c:v>4.0401165054186601</c:v>
                </c:pt>
                <c:pt idx="3401">
                  <c:v>2.8073810881696102</c:v>
                </c:pt>
                <c:pt idx="3402">
                  <c:v>1.83948063493992E-2</c:v>
                </c:pt>
                <c:pt idx="3403">
                  <c:v>1.83948063493992E-2</c:v>
                </c:pt>
                <c:pt idx="3404">
                  <c:v>1.83948063493992E-2</c:v>
                </c:pt>
                <c:pt idx="3405">
                  <c:v>1.83948063493992E-2</c:v>
                </c:pt>
                <c:pt idx="3406">
                  <c:v>1.83948063493992E-2</c:v>
                </c:pt>
                <c:pt idx="3407">
                  <c:v>3.2648781946521201</c:v>
                </c:pt>
                <c:pt idx="3408">
                  <c:v>3.1330101561966801</c:v>
                </c:pt>
                <c:pt idx="3409">
                  <c:v>1.83948063493992E-2</c:v>
                </c:pt>
                <c:pt idx="3410">
                  <c:v>1.83948063493992E-2</c:v>
                </c:pt>
                <c:pt idx="3411">
                  <c:v>1.83948063493992E-2</c:v>
                </c:pt>
                <c:pt idx="3412">
                  <c:v>3.1330101561966801</c:v>
                </c:pt>
                <c:pt idx="3413">
                  <c:v>3.7245783035926201</c:v>
                </c:pt>
                <c:pt idx="3414">
                  <c:v>1.83948063493992E-2</c:v>
                </c:pt>
                <c:pt idx="3415">
                  <c:v>1.83948063493992E-2</c:v>
                </c:pt>
                <c:pt idx="3416">
                  <c:v>1.83948063493992E-2</c:v>
                </c:pt>
                <c:pt idx="3417">
                  <c:v>1.83948063493992E-2</c:v>
                </c:pt>
                <c:pt idx="3418">
                  <c:v>1.83948063493992E-2</c:v>
                </c:pt>
                <c:pt idx="3419">
                  <c:v>3.6619899401698399</c:v>
                </c:pt>
                <c:pt idx="3420">
                  <c:v>1.02310943533239</c:v>
                </c:pt>
                <c:pt idx="3421">
                  <c:v>4.4032098588625699</c:v>
                </c:pt>
                <c:pt idx="3422">
                  <c:v>1.83948063493992E-2</c:v>
                </c:pt>
                <c:pt idx="3423">
                  <c:v>2.4317080999090899</c:v>
                </c:pt>
                <c:pt idx="3424">
                  <c:v>4.28131374191116</c:v>
                </c:pt>
                <c:pt idx="3425">
                  <c:v>1.4643845984847099</c:v>
                </c:pt>
                <c:pt idx="3426">
                  <c:v>1.83948063493992E-2</c:v>
                </c:pt>
                <c:pt idx="3427">
                  <c:v>3.5710856879209598</c:v>
                </c:pt>
                <c:pt idx="3428">
                  <c:v>3.54972929643167</c:v>
                </c:pt>
                <c:pt idx="3429">
                  <c:v>4.6415883117547798</c:v>
                </c:pt>
                <c:pt idx="3430">
                  <c:v>4.1634822555245599</c:v>
                </c:pt>
                <c:pt idx="3431">
                  <c:v>5.0419679512643798</c:v>
                </c:pt>
                <c:pt idx="3432">
                  <c:v>3.30563719316718</c:v>
                </c:pt>
                <c:pt idx="3433">
                  <c:v>1.83948063493992E-2</c:v>
                </c:pt>
                <c:pt idx="3434">
                  <c:v>3.7752282451456001</c:v>
                </c:pt>
                <c:pt idx="3435">
                  <c:v>4.0175586665018201</c:v>
                </c:pt>
                <c:pt idx="3436">
                  <c:v>2.5301813788068901</c:v>
                </c:pt>
                <c:pt idx="3437">
                  <c:v>1.83948063493992E-2</c:v>
                </c:pt>
                <c:pt idx="3438">
                  <c:v>4.1249579431022196</c:v>
                </c:pt>
                <c:pt idx="3439">
                  <c:v>3.9061630219004302</c:v>
                </c:pt>
                <c:pt idx="3440">
                  <c:v>1.83948063493992E-2</c:v>
                </c:pt>
                <c:pt idx="3441">
                  <c:v>1.7723903525909399</c:v>
                </c:pt>
                <c:pt idx="3442">
                  <c:v>2.0869080316540698</c:v>
                </c:pt>
                <c:pt idx="3443">
                  <c:v>3.6687622302458101</c:v>
                </c:pt>
                <c:pt idx="3444">
                  <c:v>1.83948063493992E-2</c:v>
                </c:pt>
                <c:pt idx="3445">
                  <c:v>1.83948063493992E-2</c:v>
                </c:pt>
                <c:pt idx="3446">
                  <c:v>1.83948063493992E-2</c:v>
                </c:pt>
                <c:pt idx="3447">
                  <c:v>1.83948063493992E-2</c:v>
                </c:pt>
                <c:pt idx="3448">
                  <c:v>3.84463176016967</c:v>
                </c:pt>
                <c:pt idx="3449">
                  <c:v>4.2715227450717803</c:v>
                </c:pt>
                <c:pt idx="3450">
                  <c:v>4.0320555068528403</c:v>
                </c:pt>
                <c:pt idx="3451">
                  <c:v>4.1400959964000599</c:v>
                </c:pt>
                <c:pt idx="3452">
                  <c:v>3.6784849645213602</c:v>
                </c:pt>
                <c:pt idx="3453">
                  <c:v>1.83948063493992E-2</c:v>
                </c:pt>
                <c:pt idx="3454">
                  <c:v>5.0419679512643798</c:v>
                </c:pt>
                <c:pt idx="3455">
                  <c:v>1.83948063493992E-2</c:v>
                </c:pt>
                <c:pt idx="3456">
                  <c:v>1.83948063493992E-2</c:v>
                </c:pt>
                <c:pt idx="3457">
                  <c:v>3.76916543058028</c:v>
                </c:pt>
                <c:pt idx="3458">
                  <c:v>1.83948063493992E-2</c:v>
                </c:pt>
                <c:pt idx="3459">
                  <c:v>1.83948063493992E-2</c:v>
                </c:pt>
                <c:pt idx="3460">
                  <c:v>3.7917232694971199</c:v>
                </c:pt>
                <c:pt idx="3461">
                  <c:v>1.02310943533239</c:v>
                </c:pt>
                <c:pt idx="3462">
                  <c:v>4.0902744750547404</c:v>
                </c:pt>
                <c:pt idx="3463">
                  <c:v>2.76091472187847</c:v>
                </c:pt>
                <c:pt idx="3464">
                  <c:v>3.8351772116210601</c:v>
                </c:pt>
                <c:pt idx="3465">
                  <c:v>1.83948063493992E-2</c:v>
                </c:pt>
                <c:pt idx="3466">
                  <c:v>4.2193665914352003</c:v>
                </c:pt>
                <c:pt idx="3467">
                  <c:v>3.6459121918653499</c:v>
                </c:pt>
                <c:pt idx="3468">
                  <c:v>3.8664372620505398</c:v>
                </c:pt>
                <c:pt idx="3469">
                  <c:v>1.92535441741659</c:v>
                </c:pt>
                <c:pt idx="3470">
                  <c:v>4.0441128734196496</c:v>
                </c:pt>
                <c:pt idx="3471">
                  <c:v>1.83948063493992E-2</c:v>
                </c:pt>
                <c:pt idx="3472">
                  <c:v>3.63623246982496</c:v>
                </c:pt>
                <c:pt idx="3473">
                  <c:v>1.83948063493992E-2</c:v>
                </c:pt>
                <c:pt idx="3474">
                  <c:v>1.83948063493992E-2</c:v>
                </c:pt>
                <c:pt idx="3475">
                  <c:v>3.2540412740113198</c:v>
                </c:pt>
                <c:pt idx="3476">
                  <c:v>1.83948063493992E-2</c:v>
                </c:pt>
                <c:pt idx="3477">
                  <c:v>1.83948063493992E-2</c:v>
                </c:pt>
                <c:pt idx="3478">
                  <c:v>1.83948063493992E-2</c:v>
                </c:pt>
                <c:pt idx="3479">
                  <c:v>1.83948063493992E-2</c:v>
                </c:pt>
                <c:pt idx="3480">
                  <c:v>1.83948063493992E-2</c:v>
                </c:pt>
                <c:pt idx="3481">
                  <c:v>3.7442363804430698</c:v>
                </c:pt>
                <c:pt idx="3482">
                  <c:v>3.63536747068818</c:v>
                </c:pt>
                <c:pt idx="3483">
                  <c:v>4.08940947591796</c:v>
                </c:pt>
                <c:pt idx="3484">
                  <c:v>3.03253869329839</c:v>
                </c:pt>
                <c:pt idx="3485">
                  <c:v>3.6619899401698399</c:v>
                </c:pt>
                <c:pt idx="3486">
                  <c:v>1.83948063493992E-2</c:v>
                </c:pt>
                <c:pt idx="3487">
                  <c:v>2.8335939515022801</c:v>
                </c:pt>
                <c:pt idx="3488">
                  <c:v>3.9987290098590398</c:v>
                </c:pt>
                <c:pt idx="3489">
                  <c:v>1.83948063493992E-2</c:v>
                </c:pt>
                <c:pt idx="3490">
                  <c:v>3.4541192006711401</c:v>
                </c:pt>
                <c:pt idx="3491">
                  <c:v>4.4293847559643096</c:v>
                </c:pt>
                <c:pt idx="3492">
                  <c:v>3.2137869633154201</c:v>
                </c:pt>
                <c:pt idx="3493">
                  <c:v>1.02310943533239</c:v>
                </c:pt>
                <c:pt idx="3494">
                  <c:v>3.6442934683907802</c:v>
                </c:pt>
                <c:pt idx="3495">
                  <c:v>4.4765303014331996</c:v>
                </c:pt>
                <c:pt idx="3496">
                  <c:v>3.0904596114097198</c:v>
                </c:pt>
                <c:pt idx="3497">
                  <c:v>4.15369125868519</c:v>
                </c:pt>
                <c:pt idx="3498">
                  <c:v>4.5738021329034604</c:v>
                </c:pt>
                <c:pt idx="3499">
                  <c:v>1.83948063493992E-2</c:v>
                </c:pt>
                <c:pt idx="3500">
                  <c:v>3.22948525109399</c:v>
                </c:pt>
                <c:pt idx="3501">
                  <c:v>1.83948063493992E-2</c:v>
                </c:pt>
                <c:pt idx="3502">
                  <c:v>1.83948063493992E-2</c:v>
                </c:pt>
                <c:pt idx="3503">
                  <c:v>1.83948063493992E-2</c:v>
                </c:pt>
                <c:pt idx="3504">
                  <c:v>4.3780570225354003</c:v>
                </c:pt>
                <c:pt idx="3505">
                  <c:v>1.83948063493992E-2</c:v>
                </c:pt>
                <c:pt idx="3506">
                  <c:v>4.0118323002272698</c:v>
                </c:pt>
                <c:pt idx="3507">
                  <c:v>3.0519334797162898</c:v>
                </c:pt>
                <c:pt idx="3508">
                  <c:v>4.1968087525183604</c:v>
                </c:pt>
                <c:pt idx="3509">
                  <c:v>1.83948063493992E-2</c:v>
                </c:pt>
                <c:pt idx="3510">
                  <c:v>3.7856604549317998</c:v>
                </c:pt>
                <c:pt idx="3511">
                  <c:v>1.02310943533239</c:v>
                </c:pt>
                <c:pt idx="3512">
                  <c:v>1.6230750295849199</c:v>
                </c:pt>
                <c:pt idx="3513">
                  <c:v>1.9213580494156</c:v>
                </c:pt>
                <c:pt idx="3514">
                  <c:v>1.83948063493992E-2</c:v>
                </c:pt>
                <c:pt idx="3515">
                  <c:v>3.0929796316907501</c:v>
                </c:pt>
                <c:pt idx="3516">
                  <c:v>3.31112705734951</c:v>
                </c:pt>
                <c:pt idx="3517">
                  <c:v>4.3198380543335002</c:v>
                </c:pt>
                <c:pt idx="3518">
                  <c:v>3.8683544675849499</c:v>
                </c:pt>
                <c:pt idx="3519">
                  <c:v>1.83948063493992E-2</c:v>
                </c:pt>
                <c:pt idx="3520">
                  <c:v>3.2498211198203699</c:v>
                </c:pt>
                <c:pt idx="3521">
                  <c:v>3.7856604549317998</c:v>
                </c:pt>
                <c:pt idx="3522">
                  <c:v>5.0419679512643798</c:v>
                </c:pt>
                <c:pt idx="3523">
                  <c:v>3.71987246008098</c:v>
                </c:pt>
                <c:pt idx="3524">
                  <c:v>3.03253869329839</c:v>
                </c:pt>
                <c:pt idx="3525">
                  <c:v>1.83948063493992E-2</c:v>
                </c:pt>
                <c:pt idx="3526">
                  <c:v>1.83948063493992E-2</c:v>
                </c:pt>
                <c:pt idx="3527">
                  <c:v>4.1326396318519496</c:v>
                </c:pt>
                <c:pt idx="3528">
                  <c:v>4.3960582589705099</c:v>
                </c:pt>
                <c:pt idx="3529">
                  <c:v>1.83948063493992E-2</c:v>
                </c:pt>
                <c:pt idx="3530">
                  <c:v>4.2260706189473396</c:v>
                </c:pt>
                <c:pt idx="3531">
                  <c:v>3.3371955749466502</c:v>
                </c:pt>
                <c:pt idx="3532">
                  <c:v>1.83948063493992E-2</c:v>
                </c:pt>
                <c:pt idx="3533">
                  <c:v>3.9701083563768802</c:v>
                </c:pt>
                <c:pt idx="3534">
                  <c:v>5.0419679512643798</c:v>
                </c:pt>
                <c:pt idx="3535">
                  <c:v>1.83948063493992E-2</c:v>
                </c:pt>
                <c:pt idx="3536">
                  <c:v>4.9611911441456398</c:v>
                </c:pt>
                <c:pt idx="3537">
                  <c:v>1.83948063493992E-2</c:v>
                </c:pt>
                <c:pt idx="3538">
                  <c:v>4.0206105949116004</c:v>
                </c:pt>
                <c:pt idx="3539">
                  <c:v>4.3735004200536798</c:v>
                </c:pt>
                <c:pt idx="3540">
                  <c:v>3.6553303121946801</c:v>
                </c:pt>
                <c:pt idx="3541">
                  <c:v>1.83948063493992E-2</c:v>
                </c:pt>
                <c:pt idx="3542">
                  <c:v>4.5535789262778898</c:v>
                </c:pt>
                <c:pt idx="3543">
                  <c:v>1.83948063493992E-2</c:v>
                </c:pt>
                <c:pt idx="3544">
                  <c:v>3.8756997080439</c:v>
                </c:pt>
                <c:pt idx="3545">
                  <c:v>1.83948063493992E-2</c:v>
                </c:pt>
                <c:pt idx="3546">
                  <c:v>4.4209507301786202</c:v>
                </c:pt>
                <c:pt idx="3547">
                  <c:v>4.5471796634218</c:v>
                </c:pt>
                <c:pt idx="3548">
                  <c:v>1.83948063493992E-2</c:v>
                </c:pt>
                <c:pt idx="3549">
                  <c:v>1.02310943533239</c:v>
                </c:pt>
                <c:pt idx="3550">
                  <c:v>2.82759939950079</c:v>
                </c:pt>
                <c:pt idx="3551">
                  <c:v>1.83948063493992E-2</c:v>
                </c:pt>
                <c:pt idx="3552">
                  <c:v>1.83948063493992E-2</c:v>
                </c:pt>
                <c:pt idx="3553">
                  <c:v>1.83948063493992E-2</c:v>
                </c:pt>
                <c:pt idx="3554">
                  <c:v>3.9889380130196601</c:v>
                </c:pt>
                <c:pt idx="3555">
                  <c:v>1.83948063493992E-2</c:v>
                </c:pt>
                <c:pt idx="3556">
                  <c:v>3.30619742764791</c:v>
                </c:pt>
                <c:pt idx="3557">
                  <c:v>3.9019857292347901</c:v>
                </c:pt>
                <c:pt idx="3558">
                  <c:v>5.0419679512643798</c:v>
                </c:pt>
                <c:pt idx="3559">
                  <c:v>1.83948063493992E-2</c:v>
                </c:pt>
                <c:pt idx="3560">
                  <c:v>4.0766426338404997</c:v>
                </c:pt>
                <c:pt idx="3561">
                  <c:v>1.83948063493992E-2</c:v>
                </c:pt>
                <c:pt idx="3562">
                  <c:v>1.83948063493992E-2</c:v>
                </c:pt>
                <c:pt idx="3563">
                  <c:v>3.8489567558535702</c:v>
                </c:pt>
                <c:pt idx="3564">
                  <c:v>1.83948063493992E-2</c:v>
                </c:pt>
                <c:pt idx="3565">
                  <c:v>1.83948063493992E-2</c:v>
                </c:pt>
                <c:pt idx="3566">
                  <c:v>4.0313397487459799</c:v>
                </c:pt>
                <c:pt idx="3567">
                  <c:v>3.64395702010001</c:v>
                </c:pt>
                <c:pt idx="3568">
                  <c:v>1.83948063493992E-2</c:v>
                </c:pt>
                <c:pt idx="3569">
                  <c:v>1.83948063493992E-2</c:v>
                </c:pt>
                <c:pt idx="3570">
                  <c:v>4.0981799499944298</c:v>
                </c:pt>
                <c:pt idx="3571">
                  <c:v>1.83948063493992E-2</c:v>
                </c:pt>
                <c:pt idx="3572">
                  <c:v>1.83948063493992E-2</c:v>
                </c:pt>
                <c:pt idx="3573">
                  <c:v>1.83948063493992E-2</c:v>
                </c:pt>
                <c:pt idx="3574">
                  <c:v>3.1587676265415698</c:v>
                </c:pt>
                <c:pt idx="3575">
                  <c:v>1.83948063493992E-2</c:v>
                </c:pt>
                <c:pt idx="3576">
                  <c:v>1.83948063493992E-2</c:v>
                </c:pt>
                <c:pt idx="3577">
                  <c:v>1.83948063493992E-2</c:v>
                </c:pt>
                <c:pt idx="3578">
                  <c:v>1.83948063493992E-2</c:v>
                </c:pt>
                <c:pt idx="3579">
                  <c:v>4.0993497137872597</c:v>
                </c:pt>
                <c:pt idx="3580">
                  <c:v>2.1683260517196299</c:v>
                </c:pt>
                <c:pt idx="3581">
                  <c:v>4.1589256530428402</c:v>
                </c:pt>
                <c:pt idx="3582">
                  <c:v>1.83948063493992E-2</c:v>
                </c:pt>
                <c:pt idx="3583">
                  <c:v>1.83948063493992E-2</c:v>
                </c:pt>
                <c:pt idx="3584">
                  <c:v>1.83948063493992E-2</c:v>
                </c:pt>
                <c:pt idx="3585">
                  <c:v>1.83948063493992E-2</c:v>
                </c:pt>
                <c:pt idx="3586">
                  <c:v>3.2334816190949902</c:v>
                </c:pt>
                <c:pt idx="3587">
                  <c:v>4.7200304865822504</c:v>
                </c:pt>
                <c:pt idx="3588">
                  <c:v>1.83948063493992E-2</c:v>
                </c:pt>
                <c:pt idx="3589">
                  <c:v>1.83948063493992E-2</c:v>
                </c:pt>
                <c:pt idx="3590">
                  <c:v>5.0419679512643798</c:v>
                </c:pt>
                <c:pt idx="3591">
                  <c:v>1.83948063493992E-2</c:v>
                </c:pt>
                <c:pt idx="3592">
                  <c:v>1.83948063493992E-2</c:v>
                </c:pt>
                <c:pt idx="3593">
                  <c:v>4.03725332228138</c:v>
                </c:pt>
                <c:pt idx="3594">
                  <c:v>1.83948063493992E-2</c:v>
                </c:pt>
                <c:pt idx="3595">
                  <c:v>3.8285858462097302</c:v>
                </c:pt>
                <c:pt idx="3596">
                  <c:v>3.4177818175218002</c:v>
                </c:pt>
                <c:pt idx="3597">
                  <c:v>3.01084585351833</c:v>
                </c:pt>
                <c:pt idx="3598">
                  <c:v>1.83948063493992E-2</c:v>
                </c:pt>
                <c:pt idx="3599">
                  <c:v>3.1330101561966801</c:v>
                </c:pt>
                <c:pt idx="3600">
                  <c:v>1.83948063493992E-2</c:v>
                </c:pt>
                <c:pt idx="3601">
                  <c:v>4.9029721759437299</c:v>
                </c:pt>
                <c:pt idx="3602">
                  <c:v>3.95248014716165</c:v>
                </c:pt>
                <c:pt idx="3603">
                  <c:v>4.3728592071068597</c:v>
                </c:pt>
                <c:pt idx="3604">
                  <c:v>4.7228570907904102</c:v>
                </c:pt>
                <c:pt idx="3605">
                  <c:v>3.2682016660715698</c:v>
                </c:pt>
                <c:pt idx="3606">
                  <c:v>1.83948063493992E-2</c:v>
                </c:pt>
                <c:pt idx="3607">
                  <c:v>1.83948063493992E-2</c:v>
                </c:pt>
                <c:pt idx="3608">
                  <c:v>4.4219649703453099</c:v>
                </c:pt>
                <c:pt idx="3609">
                  <c:v>3.6333692866876901</c:v>
                </c:pt>
                <c:pt idx="3610">
                  <c:v>1.83948063493992E-2</c:v>
                </c:pt>
                <c:pt idx="3611">
                  <c:v>1.83948063493992E-2</c:v>
                </c:pt>
                <c:pt idx="3612">
                  <c:v>5.0419679512643798</c:v>
                </c:pt>
                <c:pt idx="3613">
                  <c:v>1.83948063493992E-2</c:v>
                </c:pt>
                <c:pt idx="3614">
                  <c:v>3.60975924137322</c:v>
                </c:pt>
                <c:pt idx="3615">
                  <c:v>3.7688655612186199</c:v>
                </c:pt>
                <c:pt idx="3616">
                  <c:v>4.03725332228138</c:v>
                </c:pt>
                <c:pt idx="3617">
                  <c:v>1.83948063493992E-2</c:v>
                </c:pt>
                <c:pt idx="3618">
                  <c:v>1.86815932926034</c:v>
                </c:pt>
                <c:pt idx="3619">
                  <c:v>4.2433940635065204</c:v>
                </c:pt>
                <c:pt idx="3620">
                  <c:v>1.83948063493992E-2</c:v>
                </c:pt>
                <c:pt idx="3621">
                  <c:v>4.21480998895347</c:v>
                </c:pt>
                <c:pt idx="3622">
                  <c:v>1.83948063493992E-2</c:v>
                </c:pt>
                <c:pt idx="3623">
                  <c:v>1.83948063493992E-2</c:v>
                </c:pt>
                <c:pt idx="3624">
                  <c:v>3.2109237801781498</c:v>
                </c:pt>
                <c:pt idx="3625">
                  <c:v>1.83948063493992E-2</c:v>
                </c:pt>
                <c:pt idx="3626">
                  <c:v>2.7530853301104798</c:v>
                </c:pt>
                <c:pt idx="3627">
                  <c:v>3.0039863023800599</c:v>
                </c:pt>
                <c:pt idx="3628">
                  <c:v>3.9640455418115601</c:v>
                </c:pt>
                <c:pt idx="3629">
                  <c:v>4.3916888637496401</c:v>
                </c:pt>
                <c:pt idx="3630">
                  <c:v>4.6400820996711802</c:v>
                </c:pt>
                <c:pt idx="3631">
                  <c:v>1.83948063493992E-2</c:v>
                </c:pt>
                <c:pt idx="3632">
                  <c:v>1.83948063493992E-2</c:v>
                </c:pt>
                <c:pt idx="3633">
                  <c:v>1.83948063493992E-2</c:v>
                </c:pt>
                <c:pt idx="3634">
                  <c:v>1.83948063493992E-2</c:v>
                </c:pt>
                <c:pt idx="3635">
                  <c:v>3.8776978920444001</c:v>
                </c:pt>
                <c:pt idx="3636">
                  <c:v>4.1067694994062602</c:v>
                </c:pt>
                <c:pt idx="3637">
                  <c:v>1.83948063493992E-2</c:v>
                </c:pt>
                <c:pt idx="3638">
                  <c:v>2.9871548297377699</c:v>
                </c:pt>
                <c:pt idx="3639">
                  <c:v>1.83948063493992E-2</c:v>
                </c:pt>
                <c:pt idx="3640">
                  <c:v>1.83948063493992E-2</c:v>
                </c:pt>
                <c:pt idx="3641">
                  <c:v>1.83948063493992E-2</c:v>
                </c:pt>
                <c:pt idx="3642">
                  <c:v>4.5593052925524402</c:v>
                </c:pt>
                <c:pt idx="3643">
                  <c:v>4.2609033280247397</c:v>
                </c:pt>
                <c:pt idx="3644">
                  <c:v>1.83948063493992E-2</c:v>
                </c:pt>
                <c:pt idx="3645">
                  <c:v>1.83948063493992E-2</c:v>
                </c:pt>
                <c:pt idx="3646">
                  <c:v>1.83948063493992E-2</c:v>
                </c:pt>
                <c:pt idx="3647">
                  <c:v>1.83948063493992E-2</c:v>
                </c:pt>
                <c:pt idx="3648">
                  <c:v>1.83948063493992E-2</c:v>
                </c:pt>
                <c:pt idx="3649">
                  <c:v>1.83948063493992E-2</c:v>
                </c:pt>
                <c:pt idx="3650">
                  <c:v>3.0502351650774502</c:v>
                </c:pt>
                <c:pt idx="3651">
                  <c:v>3.9766997217882101</c:v>
                </c:pt>
                <c:pt idx="3652">
                  <c:v>1.83948063493992E-2</c:v>
                </c:pt>
                <c:pt idx="3653">
                  <c:v>1.83948063493992E-2</c:v>
                </c:pt>
                <c:pt idx="3654">
                  <c:v>3.8957357074086199</c:v>
                </c:pt>
                <c:pt idx="3655">
                  <c:v>4.03725332228138</c:v>
                </c:pt>
                <c:pt idx="3656">
                  <c:v>4.5658966579637701</c:v>
                </c:pt>
                <c:pt idx="3657">
                  <c:v>4.3583623667558404</c:v>
                </c:pt>
                <c:pt idx="3658">
                  <c:v>3.9740636821236399</c:v>
                </c:pt>
                <c:pt idx="3659">
                  <c:v>4.5593052925524402</c:v>
                </c:pt>
                <c:pt idx="3660">
                  <c:v>1.83948063493992E-2</c:v>
                </c:pt>
                <c:pt idx="3661">
                  <c:v>1.83948063493992E-2</c:v>
                </c:pt>
                <c:pt idx="3662">
                  <c:v>3.8016269284373001</c:v>
                </c:pt>
                <c:pt idx="3663">
                  <c:v>1.83948063493992E-2</c:v>
                </c:pt>
                <c:pt idx="3664">
                  <c:v>1.83948063493992E-2</c:v>
                </c:pt>
                <c:pt idx="3665">
                  <c:v>4.4371409898740799</c:v>
                </c:pt>
                <c:pt idx="3666">
                  <c:v>3.8696368934785799</c:v>
                </c:pt>
                <c:pt idx="3667">
                  <c:v>3.6978003104848298</c:v>
                </c:pt>
                <c:pt idx="3668">
                  <c:v>3.5523242938420099</c:v>
                </c:pt>
                <c:pt idx="3669">
                  <c:v>4.8418900246045604</c:v>
                </c:pt>
                <c:pt idx="3670">
                  <c:v>1.83948063493992E-2</c:v>
                </c:pt>
                <c:pt idx="3671">
                  <c:v>1.83948063493992E-2</c:v>
                </c:pt>
                <c:pt idx="3672">
                  <c:v>3.9079739986400699</c:v>
                </c:pt>
                <c:pt idx="3673">
                  <c:v>3.7555335893660402</c:v>
                </c:pt>
                <c:pt idx="3674">
                  <c:v>1.83948063493992E-2</c:v>
                </c:pt>
                <c:pt idx="3675">
                  <c:v>3.6027567318012399</c:v>
                </c:pt>
                <c:pt idx="3676">
                  <c:v>1.83948063493992E-2</c:v>
                </c:pt>
                <c:pt idx="3677">
                  <c:v>3.7555335893660402</c:v>
                </c:pt>
                <c:pt idx="3678">
                  <c:v>4.1931171491734203</c:v>
                </c:pt>
                <c:pt idx="3679">
                  <c:v>1.83948063493992E-2</c:v>
                </c:pt>
                <c:pt idx="3680">
                  <c:v>1.83948063493992E-2</c:v>
                </c:pt>
                <c:pt idx="3681">
                  <c:v>3.4419935715404999</c:v>
                </c:pt>
                <c:pt idx="3682">
                  <c:v>4.6053986316237001</c:v>
                </c:pt>
                <c:pt idx="3683">
                  <c:v>1.83948063493992E-2</c:v>
                </c:pt>
                <c:pt idx="3684">
                  <c:v>4.1808422790128601</c:v>
                </c:pt>
                <c:pt idx="3685">
                  <c:v>4.0645170047098604</c:v>
                </c:pt>
                <c:pt idx="3686">
                  <c:v>1.83948063493992E-2</c:v>
                </c:pt>
                <c:pt idx="3687">
                  <c:v>1.83948063493992E-2</c:v>
                </c:pt>
                <c:pt idx="3688">
                  <c:v>1.83948063493992E-2</c:v>
                </c:pt>
                <c:pt idx="3689">
                  <c:v>1.83948063493992E-2</c:v>
                </c:pt>
                <c:pt idx="3690">
                  <c:v>1.83948063493992E-2</c:v>
                </c:pt>
                <c:pt idx="3691">
                  <c:v>1.83948063493992E-2</c:v>
                </c:pt>
                <c:pt idx="3692">
                  <c:v>5.0419679512643798</c:v>
                </c:pt>
                <c:pt idx="3693">
                  <c:v>1.83948063493992E-2</c:v>
                </c:pt>
                <c:pt idx="3694">
                  <c:v>1.83948063493992E-2</c:v>
                </c:pt>
                <c:pt idx="3695">
                  <c:v>2.06510588705595</c:v>
                </c:pt>
                <c:pt idx="3696">
                  <c:v>1.83948063493992E-2</c:v>
                </c:pt>
                <c:pt idx="3697">
                  <c:v>1.83948063493992E-2</c:v>
                </c:pt>
                <c:pt idx="3698">
                  <c:v>3.4777658249147199</c:v>
                </c:pt>
                <c:pt idx="3699">
                  <c:v>1.83948063493992E-2</c:v>
                </c:pt>
                <c:pt idx="3700">
                  <c:v>3.5846048670343902</c:v>
                </c:pt>
                <c:pt idx="3701">
                  <c:v>1.83948063493992E-2</c:v>
                </c:pt>
                <c:pt idx="3702">
                  <c:v>1.83948063493992E-2</c:v>
                </c:pt>
                <c:pt idx="3703">
                  <c:v>4.0094976679360004</c:v>
                </c:pt>
                <c:pt idx="3704">
                  <c:v>3.7367039327232598</c:v>
                </c:pt>
                <c:pt idx="3705">
                  <c:v>3.2199990189106602</c:v>
                </c:pt>
                <c:pt idx="3706">
                  <c:v>4.5471796634218</c:v>
                </c:pt>
                <c:pt idx="3707">
                  <c:v>1.02310943533239</c:v>
                </c:pt>
                <c:pt idx="3708">
                  <c:v>4.2081806573112104</c:v>
                </c:pt>
                <c:pt idx="3709">
                  <c:v>1.83948063493992E-2</c:v>
                </c:pt>
                <c:pt idx="3710">
                  <c:v>4.88787070157501</c:v>
                </c:pt>
                <c:pt idx="3711">
                  <c:v>1.83948063493992E-2</c:v>
                </c:pt>
                <c:pt idx="3712">
                  <c:v>1.83948063493992E-2</c:v>
                </c:pt>
                <c:pt idx="3713">
                  <c:v>1.83948063493992E-2</c:v>
                </c:pt>
                <c:pt idx="3714">
                  <c:v>4.2343554037031197</c:v>
                </c:pt>
                <c:pt idx="3715">
                  <c:v>1.83948063493992E-2</c:v>
                </c:pt>
                <c:pt idx="3716">
                  <c:v>4.37252275881609</c:v>
                </c:pt>
                <c:pt idx="3717">
                  <c:v>2.6102790067478798</c:v>
                </c:pt>
                <c:pt idx="3718">
                  <c:v>1.83948063493992E-2</c:v>
                </c:pt>
                <c:pt idx="3719">
                  <c:v>4.2436544286255904</c:v>
                </c:pt>
                <c:pt idx="3720">
                  <c:v>1.83948063493992E-2</c:v>
                </c:pt>
                <c:pt idx="3721">
                  <c:v>4.1030413171321998</c:v>
                </c:pt>
                <c:pt idx="3722">
                  <c:v>4.7208589067899203</c:v>
                </c:pt>
                <c:pt idx="3723">
                  <c:v>1.83948063493992E-2</c:v>
                </c:pt>
                <c:pt idx="3724">
                  <c:v>3.64768520237407</c:v>
                </c:pt>
                <c:pt idx="3725">
                  <c:v>1.83948063493992E-2</c:v>
                </c:pt>
                <c:pt idx="3726">
                  <c:v>1.83948063493992E-2</c:v>
                </c:pt>
                <c:pt idx="3727">
                  <c:v>1.83948063493992E-2</c:v>
                </c:pt>
                <c:pt idx="3728">
                  <c:v>1.83948063493992E-2</c:v>
                </c:pt>
                <c:pt idx="3729">
                  <c:v>1.83948063493992E-2</c:v>
                </c:pt>
                <c:pt idx="3730">
                  <c:v>2.5565800620985901</c:v>
                </c:pt>
                <c:pt idx="3731">
                  <c:v>2.2481617765298898</c:v>
                </c:pt>
                <c:pt idx="3732">
                  <c:v>4.4038144928802803</c:v>
                </c:pt>
                <c:pt idx="3733">
                  <c:v>4.1710512821734804</c:v>
                </c:pt>
                <c:pt idx="3734">
                  <c:v>1.83948063493992E-2</c:v>
                </c:pt>
                <c:pt idx="3735">
                  <c:v>3.7708954288538399</c:v>
                </c:pt>
                <c:pt idx="3736">
                  <c:v>3.8450126079974201</c:v>
                </c:pt>
                <c:pt idx="3737">
                  <c:v>1.83948063493992E-2</c:v>
                </c:pt>
                <c:pt idx="3738">
                  <c:v>1.83948063493992E-2</c:v>
                </c:pt>
                <c:pt idx="3739">
                  <c:v>1.83948063493992E-2</c:v>
                </c:pt>
                <c:pt idx="3740">
                  <c:v>2.6846882346452401</c:v>
                </c:pt>
                <c:pt idx="3741">
                  <c:v>1.8990683962257</c:v>
                </c:pt>
                <c:pt idx="3742">
                  <c:v>1.83948063493992E-2</c:v>
                </c:pt>
                <c:pt idx="3743">
                  <c:v>1.83948063493992E-2</c:v>
                </c:pt>
                <c:pt idx="3744">
                  <c:v>4.17477946444754</c:v>
                </c:pt>
                <c:pt idx="3745">
                  <c:v>3.4066688905462001</c:v>
                </c:pt>
                <c:pt idx="3746">
                  <c:v>1.62593821272219</c:v>
                </c:pt>
                <c:pt idx="3747">
                  <c:v>4.0244864802039197</c:v>
                </c:pt>
                <c:pt idx="3748">
                  <c:v>3.6209072092662802</c:v>
                </c:pt>
                <c:pt idx="3749">
                  <c:v>5.0419679512643798</c:v>
                </c:pt>
                <c:pt idx="3750">
                  <c:v>1.83948063493992E-2</c:v>
                </c:pt>
                <c:pt idx="3751">
                  <c:v>1.83948063493992E-2</c:v>
                </c:pt>
                <c:pt idx="3752">
                  <c:v>1.83948063493992E-2</c:v>
                </c:pt>
                <c:pt idx="3753">
                  <c:v>4.0909156880015596</c:v>
                </c:pt>
                <c:pt idx="3754">
                  <c:v>2.1842925252251302</c:v>
                </c:pt>
                <c:pt idx="3755">
                  <c:v>3.05588501621104</c:v>
                </c:pt>
                <c:pt idx="3756">
                  <c:v>1.83948063493992E-2</c:v>
                </c:pt>
                <c:pt idx="3757">
                  <c:v>3.26471137319156</c:v>
                </c:pt>
                <c:pt idx="3758">
                  <c:v>3.3556459217733399</c:v>
                </c:pt>
                <c:pt idx="3759">
                  <c:v>4.4647094369586098</c:v>
                </c:pt>
                <c:pt idx="3760">
                  <c:v>4.2912174008513402</c:v>
                </c:pt>
                <c:pt idx="3761">
                  <c:v>4.3398008958399998</c:v>
                </c:pt>
                <c:pt idx="3762">
                  <c:v>3.63536747068818</c:v>
                </c:pt>
                <c:pt idx="3763">
                  <c:v>1.83948063493992E-2</c:v>
                </c:pt>
                <c:pt idx="3764">
                  <c:v>3.67001435980655</c:v>
                </c:pt>
                <c:pt idx="3765">
                  <c:v>4.8804143370268998</c:v>
                </c:pt>
                <c:pt idx="3766">
                  <c:v>3.2951605838439999</c:v>
                </c:pt>
                <c:pt idx="3767">
                  <c:v>3.3678018472368798</c:v>
                </c:pt>
                <c:pt idx="3768">
                  <c:v>1.83948063493992E-2</c:v>
                </c:pt>
                <c:pt idx="3769">
                  <c:v>3.03253869329839</c:v>
                </c:pt>
                <c:pt idx="3770">
                  <c:v>1.83948063493992E-2</c:v>
                </c:pt>
                <c:pt idx="3771">
                  <c:v>3.2733994815001202</c:v>
                </c:pt>
                <c:pt idx="3772">
                  <c:v>2.94287385470798</c:v>
                </c:pt>
                <c:pt idx="3773">
                  <c:v>4.2491126091732099</c:v>
                </c:pt>
                <c:pt idx="3774">
                  <c:v>1.83948063493992E-2</c:v>
                </c:pt>
                <c:pt idx="3775">
                  <c:v>4.3068474260660796</c:v>
                </c:pt>
                <c:pt idx="3776">
                  <c:v>1.83948063493992E-2</c:v>
                </c:pt>
                <c:pt idx="3777">
                  <c:v>1.83948063493992E-2</c:v>
                </c:pt>
                <c:pt idx="3778">
                  <c:v>3.6756217813840801</c:v>
                </c:pt>
                <c:pt idx="3779">
                  <c:v>3.8831560725920098</c:v>
                </c:pt>
                <c:pt idx="3780">
                  <c:v>4.6212524430283999</c:v>
                </c:pt>
                <c:pt idx="3781">
                  <c:v>4.0781488459241002</c:v>
                </c:pt>
                <c:pt idx="3782">
                  <c:v>1.83948063493992E-2</c:v>
                </c:pt>
                <c:pt idx="3783">
                  <c:v>1.83948063493992E-2</c:v>
                </c:pt>
                <c:pt idx="3784">
                  <c:v>2.9383904100844802</c:v>
                </c:pt>
                <c:pt idx="3785">
                  <c:v>5.0419679512643798</c:v>
                </c:pt>
                <c:pt idx="3786">
                  <c:v>1.83948063493992E-2</c:v>
                </c:pt>
                <c:pt idx="3787">
                  <c:v>4.1278211262394997</c:v>
                </c:pt>
                <c:pt idx="3788">
                  <c:v>3.7826846096937099</c:v>
                </c:pt>
                <c:pt idx="3789">
                  <c:v>1.83948063493992E-2</c:v>
                </c:pt>
                <c:pt idx="3790">
                  <c:v>4.5593052925524402</c:v>
                </c:pt>
                <c:pt idx="3791">
                  <c:v>5.0419679512643798</c:v>
                </c:pt>
                <c:pt idx="3792">
                  <c:v>4.2579640617157599</c:v>
                </c:pt>
                <c:pt idx="3793">
                  <c:v>4.0283273245787798</c:v>
                </c:pt>
                <c:pt idx="3794">
                  <c:v>1.83948063493992E-2</c:v>
                </c:pt>
                <c:pt idx="3795">
                  <c:v>2.8480907918532998</c:v>
                </c:pt>
                <c:pt idx="3796">
                  <c:v>3.1126742874703099</c:v>
                </c:pt>
                <c:pt idx="3797">
                  <c:v>1.83948063493992E-2</c:v>
                </c:pt>
                <c:pt idx="3798">
                  <c:v>1.83948063493992E-2</c:v>
                </c:pt>
                <c:pt idx="3799">
                  <c:v>1.83948063493992E-2</c:v>
                </c:pt>
                <c:pt idx="3800">
                  <c:v>3.7344819625327998</c:v>
                </c:pt>
                <c:pt idx="3801">
                  <c:v>1.02310943533239</c:v>
                </c:pt>
                <c:pt idx="3802">
                  <c:v>4.2071283002037498</c:v>
                </c:pt>
                <c:pt idx="3803">
                  <c:v>3.7434079602354</c:v>
                </c:pt>
                <c:pt idx="3804">
                  <c:v>4.0783726321140596</c:v>
                </c:pt>
                <c:pt idx="3805">
                  <c:v>3.5713094741109201</c:v>
                </c:pt>
                <c:pt idx="3806">
                  <c:v>3.2081717211300198</c:v>
                </c:pt>
                <c:pt idx="3807">
                  <c:v>1.83948063493992E-2</c:v>
                </c:pt>
                <c:pt idx="3808">
                  <c:v>1.83948063493992E-2</c:v>
                </c:pt>
                <c:pt idx="3809">
                  <c:v>4.1091041316975199</c:v>
                </c:pt>
                <c:pt idx="3810">
                  <c:v>1.83948063493992E-2</c:v>
                </c:pt>
                <c:pt idx="3811">
                  <c:v>3.9696226670561998</c:v>
                </c:pt>
                <c:pt idx="3812">
                  <c:v>3.8371753956215602</c:v>
                </c:pt>
                <c:pt idx="3813">
                  <c:v>1.83948063493992E-2</c:v>
                </c:pt>
                <c:pt idx="3814">
                  <c:v>4.3198380543335002</c:v>
                </c:pt>
                <c:pt idx="3815">
                  <c:v>1.83948063493992E-2</c:v>
                </c:pt>
                <c:pt idx="3816">
                  <c:v>4.7722977643079796</c:v>
                </c:pt>
                <c:pt idx="3817">
                  <c:v>4.3529407651373404</c:v>
                </c:pt>
                <c:pt idx="3818">
                  <c:v>1.83948063493992E-2</c:v>
                </c:pt>
                <c:pt idx="3819">
                  <c:v>1.83948063493992E-2</c:v>
                </c:pt>
                <c:pt idx="3820">
                  <c:v>3.9021349702647101</c:v>
                </c:pt>
                <c:pt idx="3821">
                  <c:v>1.83948063493992E-2</c:v>
                </c:pt>
                <c:pt idx="3822">
                  <c:v>1.83948063493992E-2</c:v>
                </c:pt>
                <c:pt idx="3823">
                  <c:v>4.4345825713928599</c:v>
                </c:pt>
                <c:pt idx="3824">
                  <c:v>1.83948063493992E-2</c:v>
                </c:pt>
                <c:pt idx="3825">
                  <c:v>1.02310943533239</c:v>
                </c:pt>
                <c:pt idx="3826">
                  <c:v>1.83948063493992E-2</c:v>
                </c:pt>
                <c:pt idx="3827">
                  <c:v>1.83948063493992E-2</c:v>
                </c:pt>
                <c:pt idx="3828">
                  <c:v>4.5389694238260603</c:v>
                </c:pt>
                <c:pt idx="3829">
                  <c:v>1.83948063493992E-2</c:v>
                </c:pt>
                <c:pt idx="3830">
                  <c:v>4.1363678141260003</c:v>
                </c:pt>
                <c:pt idx="3831">
                  <c:v>4.4813916685709803</c:v>
                </c:pt>
                <c:pt idx="3832">
                  <c:v>1.83948063493992E-2</c:v>
                </c:pt>
                <c:pt idx="3833">
                  <c:v>4.11803012940012</c:v>
                </c:pt>
                <c:pt idx="3834">
                  <c:v>1.83948063493992E-2</c:v>
                </c:pt>
                <c:pt idx="3835">
                  <c:v>3.3775625477433602</c:v>
                </c:pt>
                <c:pt idx="3836">
                  <c:v>4.0488869794951201</c:v>
                </c:pt>
                <c:pt idx="3837">
                  <c:v>3.8489645764614302</c:v>
                </c:pt>
                <c:pt idx="3838">
                  <c:v>1.83948063493992E-2</c:v>
                </c:pt>
                <c:pt idx="3839">
                  <c:v>1.83948063493992E-2</c:v>
                </c:pt>
                <c:pt idx="3840">
                  <c:v>4.2109691445786099</c:v>
                </c:pt>
                <c:pt idx="3841">
                  <c:v>1.83948063493992E-2</c:v>
                </c:pt>
                <c:pt idx="3842">
                  <c:v>4.9611911441456398</c:v>
                </c:pt>
                <c:pt idx="3843">
                  <c:v>4.03725332228138</c:v>
                </c:pt>
                <c:pt idx="3844">
                  <c:v>1.83948063493992E-2</c:v>
                </c:pt>
                <c:pt idx="3845">
                  <c:v>4.8804143370268998</c:v>
                </c:pt>
                <c:pt idx="3846">
                  <c:v>3.5979763431295599</c:v>
                </c:pt>
                <c:pt idx="3847">
                  <c:v>4.0768713153248504</c:v>
                </c:pt>
                <c:pt idx="3848">
                  <c:v>1.83948063493992E-2</c:v>
                </c:pt>
                <c:pt idx="3849">
                  <c:v>1.83948063493992E-2</c:v>
                </c:pt>
                <c:pt idx="3850">
                  <c:v>3.5793704726767399</c:v>
                </c:pt>
                <c:pt idx="3851">
                  <c:v>3.96062212419355</c:v>
                </c:pt>
                <c:pt idx="3852">
                  <c:v>1.83948063493992E-2</c:v>
                </c:pt>
                <c:pt idx="3853">
                  <c:v>2.4689899226496399</c:v>
                </c:pt>
                <c:pt idx="3854">
                  <c:v>3.1587676265415698</c:v>
                </c:pt>
                <c:pt idx="3855">
                  <c:v>1.83948063493992E-2</c:v>
                </c:pt>
                <c:pt idx="3856">
                  <c:v>3.68974559451522</c:v>
                </c:pt>
                <c:pt idx="3857">
                  <c:v>3.8945293646866799</c:v>
                </c:pt>
                <c:pt idx="3858">
                  <c:v>1.83948063493992E-2</c:v>
                </c:pt>
                <c:pt idx="3859">
                  <c:v>1.83948063493992E-2</c:v>
                </c:pt>
                <c:pt idx="3860">
                  <c:v>4.3105756083401303</c:v>
                </c:pt>
                <c:pt idx="3861">
                  <c:v>4.4748368820887601</c:v>
                </c:pt>
                <c:pt idx="3862">
                  <c:v>3.8607108957759801</c:v>
                </c:pt>
                <c:pt idx="3863">
                  <c:v>1.83948063493992E-2</c:v>
                </c:pt>
                <c:pt idx="3864">
                  <c:v>4.8100697396943497</c:v>
                </c:pt>
                <c:pt idx="3865">
                  <c:v>1.83948063493992E-2</c:v>
                </c:pt>
                <c:pt idx="3866">
                  <c:v>1.83948063493992E-2</c:v>
                </c:pt>
                <c:pt idx="3867">
                  <c:v>4.4490428328147598</c:v>
                </c:pt>
                <c:pt idx="3868">
                  <c:v>4.4230932599146398</c:v>
                </c:pt>
                <c:pt idx="3869">
                  <c:v>1.83948063493992E-2</c:v>
                </c:pt>
                <c:pt idx="3870">
                  <c:v>1.83948063493992E-2</c:v>
                </c:pt>
                <c:pt idx="3871">
                  <c:v>1.83948063493992E-2</c:v>
                </c:pt>
                <c:pt idx="3872">
                  <c:v>4.4527710150888202</c:v>
                </c:pt>
                <c:pt idx="3873">
                  <c:v>4.4597782692453496</c:v>
                </c:pt>
                <c:pt idx="3874">
                  <c:v>1.83948063493992E-2</c:v>
                </c:pt>
                <c:pt idx="3875">
                  <c:v>4.03725332228138</c:v>
                </c:pt>
                <c:pt idx="3876">
                  <c:v>4.5789999483320001</c:v>
                </c:pt>
                <c:pt idx="3877">
                  <c:v>1.83948063493992E-2</c:v>
                </c:pt>
                <c:pt idx="3878">
                  <c:v>1.83948063493992E-2</c:v>
                </c:pt>
                <c:pt idx="3879">
                  <c:v>1.83948063493992E-2</c:v>
                </c:pt>
                <c:pt idx="3880">
                  <c:v>5.0419679512643798</c:v>
                </c:pt>
                <c:pt idx="3881">
                  <c:v>3.8711431055621799</c:v>
                </c:pt>
                <c:pt idx="3882">
                  <c:v>5.0419679512643798</c:v>
                </c:pt>
                <c:pt idx="3883">
                  <c:v>1.83948063493992E-2</c:v>
                </c:pt>
                <c:pt idx="3884">
                  <c:v>2.98994975031122</c:v>
                </c:pt>
                <c:pt idx="3885">
                  <c:v>4.5123835332735096</c:v>
                </c:pt>
                <c:pt idx="3886">
                  <c:v>4.0236214810671402</c:v>
                </c:pt>
                <c:pt idx="3887">
                  <c:v>1.83948063493992E-2</c:v>
                </c:pt>
                <c:pt idx="3888">
                  <c:v>4.3129468195605103</c:v>
                </c:pt>
                <c:pt idx="3889">
                  <c:v>4.3719942079700802</c:v>
                </c:pt>
                <c:pt idx="3890">
                  <c:v>1.83948063493992E-2</c:v>
                </c:pt>
                <c:pt idx="3891">
                  <c:v>1.83948063493992E-2</c:v>
                </c:pt>
                <c:pt idx="3892">
                  <c:v>1.83948063493992E-2</c:v>
                </c:pt>
                <c:pt idx="3893">
                  <c:v>2.8962202811559901</c:v>
                </c:pt>
                <c:pt idx="3894">
                  <c:v>4.2099914833410299</c:v>
                </c:pt>
                <c:pt idx="3895">
                  <c:v>4.4504330255148101</c:v>
                </c:pt>
                <c:pt idx="3896">
                  <c:v>1.83948063493992E-2</c:v>
                </c:pt>
                <c:pt idx="3897">
                  <c:v>1.83948063493992E-2</c:v>
                </c:pt>
                <c:pt idx="3898">
                  <c:v>1.83948063493992E-2</c:v>
                </c:pt>
                <c:pt idx="3899">
                  <c:v>1.83948063493992E-2</c:v>
                </c:pt>
                <c:pt idx="3900">
                  <c:v>3.6718935991100299</c:v>
                </c:pt>
                <c:pt idx="3901">
                  <c:v>4.6405740715880803</c:v>
                </c:pt>
                <c:pt idx="3902">
                  <c:v>1.62593821272219</c:v>
                </c:pt>
                <c:pt idx="3903">
                  <c:v>4.9414964883660799</c:v>
                </c:pt>
                <c:pt idx="3904">
                  <c:v>1.83948063493992E-2</c:v>
                </c:pt>
                <c:pt idx="3905">
                  <c:v>1.83948063493992E-2</c:v>
                </c:pt>
                <c:pt idx="3906">
                  <c:v>4.4336809933269699</c:v>
                </c:pt>
                <c:pt idx="3907">
                  <c:v>1.83948063493992E-2</c:v>
                </c:pt>
                <c:pt idx="3908">
                  <c:v>1.83948063493992E-2</c:v>
                </c:pt>
                <c:pt idx="3909">
                  <c:v>3.7787326412297002</c:v>
                </c:pt>
                <c:pt idx="3910">
                  <c:v>4.6006927881120596</c:v>
                </c:pt>
                <c:pt idx="3911">
                  <c:v>1.83948063493992E-2</c:v>
                </c:pt>
                <c:pt idx="3912">
                  <c:v>1.02310943533239</c:v>
                </c:pt>
                <c:pt idx="3913">
                  <c:v>1.83948063493992E-2</c:v>
                </c:pt>
                <c:pt idx="3914">
                  <c:v>3.6880521751707702</c:v>
                </c:pt>
                <c:pt idx="3915">
                  <c:v>4.59933581705838</c:v>
                </c:pt>
                <c:pt idx="3916">
                  <c:v>1.83948063493992E-2</c:v>
                </c:pt>
                <c:pt idx="3917">
                  <c:v>3.5847175291352</c:v>
                </c:pt>
                <c:pt idx="3918">
                  <c:v>1.83948063493992E-2</c:v>
                </c:pt>
                <c:pt idx="3919">
                  <c:v>1.83948063493992E-2</c:v>
                </c:pt>
                <c:pt idx="3920">
                  <c:v>4.4761938531424299</c:v>
                </c:pt>
                <c:pt idx="3921">
                  <c:v>1.83948063493992E-2</c:v>
                </c:pt>
                <c:pt idx="3922">
                  <c:v>3.9945088556680801</c:v>
                </c:pt>
                <c:pt idx="3923">
                  <c:v>1.83948063493992E-2</c:v>
                </c:pt>
                <c:pt idx="3924">
                  <c:v>3.1310119721961902</c:v>
                </c:pt>
                <c:pt idx="3925">
                  <c:v>1.83948063493992E-2</c:v>
                </c:pt>
                <c:pt idx="3926">
                  <c:v>4.1033826607173598</c:v>
                </c:pt>
                <c:pt idx="3927">
                  <c:v>1.83948063493992E-2</c:v>
                </c:pt>
                <c:pt idx="3928">
                  <c:v>4.3731639717629101</c:v>
                </c:pt>
                <c:pt idx="3929">
                  <c:v>4.8546568666820198</c:v>
                </c:pt>
                <c:pt idx="3930">
                  <c:v>1.83948063493992E-2</c:v>
                </c:pt>
                <c:pt idx="3931">
                  <c:v>2.7957094647249399</c:v>
                </c:pt>
                <c:pt idx="3932">
                  <c:v>4.0922726590552401</c:v>
                </c:pt>
                <c:pt idx="3933">
                  <c:v>4.5532424779871201</c:v>
                </c:pt>
                <c:pt idx="3934">
                  <c:v>3.2393572263994601</c:v>
                </c:pt>
                <c:pt idx="3935">
                  <c:v>3.8921947323954198</c:v>
                </c:pt>
                <c:pt idx="3936">
                  <c:v>1.83948063493992E-2</c:v>
                </c:pt>
                <c:pt idx="3937">
                  <c:v>1.83948063493992E-2</c:v>
                </c:pt>
                <c:pt idx="3938">
                  <c:v>1.83948063493992E-2</c:v>
                </c:pt>
                <c:pt idx="3939">
                  <c:v>2.8550186055553999</c:v>
                </c:pt>
                <c:pt idx="3940">
                  <c:v>1.83948063493992E-2</c:v>
                </c:pt>
                <c:pt idx="3941">
                  <c:v>4.7685695820339298</c:v>
                </c:pt>
                <c:pt idx="3942">
                  <c:v>4.1597906521796197</c:v>
                </c:pt>
                <c:pt idx="3943">
                  <c:v>1.83948063493992E-2</c:v>
                </c:pt>
                <c:pt idx="3944">
                  <c:v>5.0419679512643798</c:v>
                </c:pt>
                <c:pt idx="3945">
                  <c:v>1.83948063493992E-2</c:v>
                </c:pt>
                <c:pt idx="3946">
                  <c:v>3.69226743406734</c:v>
                </c:pt>
                <c:pt idx="3947">
                  <c:v>1.83948063493992E-2</c:v>
                </c:pt>
                <c:pt idx="3948">
                  <c:v>1.83948063493992E-2</c:v>
                </c:pt>
                <c:pt idx="3949">
                  <c:v>1.83948063493992E-2</c:v>
                </c:pt>
                <c:pt idx="3950">
                  <c:v>1.83948063493992E-2</c:v>
                </c:pt>
                <c:pt idx="3951">
                  <c:v>2.25391982643916</c:v>
                </c:pt>
                <c:pt idx="3952">
                  <c:v>1.83948063493992E-2</c:v>
                </c:pt>
                <c:pt idx="3953">
                  <c:v>1.83948063493992E-2</c:v>
                </c:pt>
                <c:pt idx="3954">
                  <c:v>3.8672277160272701</c:v>
                </c:pt>
                <c:pt idx="3955">
                  <c:v>4.4909209129894601</c:v>
                </c:pt>
                <c:pt idx="3956">
                  <c:v>4.3538057642741199</c:v>
                </c:pt>
                <c:pt idx="3957">
                  <c:v>4.7389346883850703</c:v>
                </c:pt>
                <c:pt idx="3958">
                  <c:v>4.7776082418373296</c:v>
                </c:pt>
                <c:pt idx="3959">
                  <c:v>4.49502350978522</c:v>
                </c:pt>
                <c:pt idx="3960">
                  <c:v>4.33346989554774</c:v>
                </c:pt>
                <c:pt idx="3961">
                  <c:v>4.5835931297428303</c:v>
                </c:pt>
                <c:pt idx="3962">
                  <c:v>2.08521461230962</c:v>
                </c:pt>
                <c:pt idx="3963">
                  <c:v>4.0963372896200596</c:v>
                </c:pt>
                <c:pt idx="3964">
                  <c:v>4.2625967473691802</c:v>
                </c:pt>
                <c:pt idx="3965">
                  <c:v>3.8303158444832901</c:v>
                </c:pt>
                <c:pt idx="3966">
                  <c:v>4.6400820996711802</c:v>
                </c:pt>
                <c:pt idx="3967">
                  <c:v>3.9504137005973199</c:v>
                </c:pt>
                <c:pt idx="3968">
                  <c:v>2.0278240643153902</c:v>
                </c:pt>
                <c:pt idx="3969">
                  <c:v>3.7804260605741402</c:v>
                </c:pt>
                <c:pt idx="3970">
                  <c:v>1.4269934709260901</c:v>
                </c:pt>
                <c:pt idx="3971">
                  <c:v>5.0419679512643798</c:v>
                </c:pt>
                <c:pt idx="3972">
                  <c:v>2.8243997680727499</c:v>
                </c:pt>
                <c:pt idx="3973">
                  <c:v>1.83948063493992E-2</c:v>
                </c:pt>
                <c:pt idx="3974">
                  <c:v>1.83948063493992E-2</c:v>
                </c:pt>
                <c:pt idx="3975">
                  <c:v>1.83948063493992E-2</c:v>
                </c:pt>
                <c:pt idx="3976">
                  <c:v>1.83948063493992E-2</c:v>
                </c:pt>
                <c:pt idx="3977">
                  <c:v>3.8597332345384001</c:v>
                </c:pt>
                <c:pt idx="3978">
                  <c:v>1.83948063493992E-2</c:v>
                </c:pt>
                <c:pt idx="3979">
                  <c:v>3.8808975234724401</c:v>
                </c:pt>
                <c:pt idx="3980">
                  <c:v>1.83948063493992E-2</c:v>
                </c:pt>
                <c:pt idx="3981">
                  <c:v>1.9671959186621799</c:v>
                </c:pt>
                <c:pt idx="3982">
                  <c:v>1.83948063493992E-2</c:v>
                </c:pt>
                <c:pt idx="3983">
                  <c:v>4.6400820996711802</c:v>
                </c:pt>
                <c:pt idx="3984">
                  <c:v>4.2104405937326002</c:v>
                </c:pt>
                <c:pt idx="3985">
                  <c:v>1.83948063493992E-2</c:v>
                </c:pt>
                <c:pt idx="3986">
                  <c:v>1.83948063493992E-2</c:v>
                </c:pt>
                <c:pt idx="3987">
                  <c:v>1.83948063493992E-2</c:v>
                </c:pt>
                <c:pt idx="3988">
                  <c:v>3.61371259713906</c:v>
                </c:pt>
                <c:pt idx="3989">
                  <c:v>4.7405535625694801</c:v>
                </c:pt>
                <c:pt idx="3990">
                  <c:v>3.42643180888959</c:v>
                </c:pt>
                <c:pt idx="3991">
                  <c:v>3.5091385374450001</c:v>
                </c:pt>
                <c:pt idx="3992">
                  <c:v>4.1550848086679801</c:v>
                </c:pt>
                <c:pt idx="3993">
                  <c:v>5.0419679512643798</c:v>
                </c:pt>
                <c:pt idx="3994">
                  <c:v>3.4155948882487999</c:v>
                </c:pt>
                <c:pt idx="3995">
                  <c:v>1.83948063493992E-2</c:v>
                </c:pt>
                <c:pt idx="3996">
                  <c:v>1.83948063493992E-2</c:v>
                </c:pt>
                <c:pt idx="3997">
                  <c:v>3.9452158851687802</c:v>
                </c:pt>
                <c:pt idx="3998">
                  <c:v>1.83948063493992E-2</c:v>
                </c:pt>
                <c:pt idx="3999">
                  <c:v>4.3386677109762797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668-4DAA-B94C-9A6CFD19AD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41384192"/>
        <c:axId val="576476064"/>
      </c:scatterChart>
      <c:valAx>
        <c:axId val="941384192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en-US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Food and Drink</a:t>
                </a:r>
              </a:p>
            </c:rich>
          </c:tx>
          <c:overlay val="0"/>
        </c:title>
        <c:numFmt formatCode="0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6476064"/>
        <c:crosses val="autoZero"/>
        <c:crossBetween val="midCat"/>
      </c:valAx>
      <c:valAx>
        <c:axId val="576476064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en-US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site_review_rating</a:t>
                </a:r>
              </a:p>
            </c:rich>
          </c:tx>
          <c:overlay val="0"/>
        </c:title>
        <c:numFmt formatCode="0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1384192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67441077441077402"/>
          <c:y val="0.30698466780238498"/>
        </c:manualLayout>
      </c:layout>
      <c:overlay val="0"/>
      <c:txPr>
        <a:bodyPr rot="0" spcFirstLastPara="0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f3e9f41b-8999-46a8-aea7-92a9f1a58a64}"/>
      </c:ext>
    </c:extLst>
  </c:chart>
  <c:txPr>
    <a:bodyPr/>
    <a:lstStyle/>
    <a:p>
      <a:pPr>
        <a:defRPr lang="en-US"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en-US"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Cleanliness Line Fit  Plot</a:t>
            </a:r>
          </a:p>
        </c:rich>
      </c:tx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"site_review_rating"</c:f>
              <c:strCache>
                <c:ptCount val="1"/>
                <c:pt idx="0">
                  <c:v>site_review_rating</c:v>
                </c:pt>
              </c:strCache>
            </c:strRef>
          </c:tx>
          <c:spPr>
            <a:ln w="19050" cap="rnd" cmpd="sng" algn="ctr">
              <a:noFill/>
              <a:prstDash val="solid"/>
              <a:round/>
            </a:ln>
          </c:spPr>
          <c:xVal>
            <c:numRef>
              <c:f>'[Cleaned Hotel booking data.xlsx]Regression 1'!$E$9:$E$4008</c:f>
              <c:numCache>
                <c:formatCode>0</c:formatCode>
                <c:ptCount val="4000"/>
                <c:pt idx="0">
                  <c:v>4.0999999999999996</c:v>
                </c:pt>
                <c:pt idx="1">
                  <c:v>4.8</c:v>
                </c:pt>
                <c:pt idx="2">
                  <c:v>1</c:v>
                </c:pt>
                <c:pt idx="3">
                  <c:v>5</c:v>
                </c:pt>
                <c:pt idx="4">
                  <c:v>2.6</c:v>
                </c:pt>
                <c:pt idx="5">
                  <c:v>4.5999999999999996</c:v>
                </c:pt>
                <c:pt idx="6">
                  <c:v>0</c:v>
                </c:pt>
                <c:pt idx="7">
                  <c:v>4.0999999999999996</c:v>
                </c:pt>
                <c:pt idx="8">
                  <c:v>3</c:v>
                </c:pt>
                <c:pt idx="9">
                  <c:v>0</c:v>
                </c:pt>
                <c:pt idx="10">
                  <c:v>4.5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4.7</c:v>
                </c:pt>
                <c:pt idx="15">
                  <c:v>3.8</c:v>
                </c:pt>
                <c:pt idx="16">
                  <c:v>1</c:v>
                </c:pt>
                <c:pt idx="17">
                  <c:v>0</c:v>
                </c:pt>
                <c:pt idx="18">
                  <c:v>4.0999999999999996</c:v>
                </c:pt>
                <c:pt idx="19">
                  <c:v>0</c:v>
                </c:pt>
                <c:pt idx="20">
                  <c:v>0</c:v>
                </c:pt>
                <c:pt idx="21">
                  <c:v>2.9</c:v>
                </c:pt>
                <c:pt idx="22">
                  <c:v>4.5999999999999996</c:v>
                </c:pt>
                <c:pt idx="23">
                  <c:v>4.5999999999999996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4.8</c:v>
                </c:pt>
                <c:pt idx="30">
                  <c:v>3.1</c:v>
                </c:pt>
                <c:pt idx="31">
                  <c:v>4.5</c:v>
                </c:pt>
                <c:pt idx="32">
                  <c:v>0</c:v>
                </c:pt>
                <c:pt idx="33">
                  <c:v>4.5</c:v>
                </c:pt>
                <c:pt idx="34">
                  <c:v>1.6</c:v>
                </c:pt>
                <c:pt idx="35">
                  <c:v>4.7</c:v>
                </c:pt>
                <c:pt idx="36">
                  <c:v>1</c:v>
                </c:pt>
                <c:pt idx="37">
                  <c:v>0</c:v>
                </c:pt>
                <c:pt idx="38">
                  <c:v>0</c:v>
                </c:pt>
                <c:pt idx="39">
                  <c:v>3.5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3.7</c:v>
                </c:pt>
                <c:pt idx="44">
                  <c:v>4</c:v>
                </c:pt>
                <c:pt idx="45">
                  <c:v>3.6</c:v>
                </c:pt>
                <c:pt idx="46">
                  <c:v>0</c:v>
                </c:pt>
                <c:pt idx="47">
                  <c:v>0</c:v>
                </c:pt>
                <c:pt idx="48">
                  <c:v>4.5999999999999996</c:v>
                </c:pt>
                <c:pt idx="49">
                  <c:v>4</c:v>
                </c:pt>
                <c:pt idx="50">
                  <c:v>4.9000000000000004</c:v>
                </c:pt>
                <c:pt idx="51">
                  <c:v>0</c:v>
                </c:pt>
                <c:pt idx="52">
                  <c:v>0</c:v>
                </c:pt>
                <c:pt idx="53">
                  <c:v>3</c:v>
                </c:pt>
                <c:pt idx="54">
                  <c:v>2.6</c:v>
                </c:pt>
                <c:pt idx="55">
                  <c:v>4.3</c:v>
                </c:pt>
                <c:pt idx="56">
                  <c:v>0</c:v>
                </c:pt>
                <c:pt idx="57">
                  <c:v>0</c:v>
                </c:pt>
                <c:pt idx="58">
                  <c:v>3.5</c:v>
                </c:pt>
                <c:pt idx="59">
                  <c:v>4.8</c:v>
                </c:pt>
                <c:pt idx="60">
                  <c:v>1.6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4.0999999999999996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3.6</c:v>
                </c:pt>
                <c:pt idx="69">
                  <c:v>5</c:v>
                </c:pt>
                <c:pt idx="70">
                  <c:v>0</c:v>
                </c:pt>
                <c:pt idx="71">
                  <c:v>4.5999999999999996</c:v>
                </c:pt>
                <c:pt idx="72">
                  <c:v>0</c:v>
                </c:pt>
                <c:pt idx="73">
                  <c:v>4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3.4</c:v>
                </c:pt>
                <c:pt idx="83">
                  <c:v>2.2999999999999998</c:v>
                </c:pt>
                <c:pt idx="84">
                  <c:v>0</c:v>
                </c:pt>
                <c:pt idx="85">
                  <c:v>4.5999999999999996</c:v>
                </c:pt>
                <c:pt idx="86">
                  <c:v>3.4</c:v>
                </c:pt>
                <c:pt idx="87">
                  <c:v>4.7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4.4000000000000004</c:v>
                </c:pt>
                <c:pt idx="93">
                  <c:v>0</c:v>
                </c:pt>
                <c:pt idx="94">
                  <c:v>4.5999999999999996</c:v>
                </c:pt>
                <c:pt idx="95">
                  <c:v>3.5</c:v>
                </c:pt>
                <c:pt idx="96">
                  <c:v>0</c:v>
                </c:pt>
                <c:pt idx="97">
                  <c:v>4.8</c:v>
                </c:pt>
                <c:pt idx="98">
                  <c:v>4</c:v>
                </c:pt>
                <c:pt idx="99">
                  <c:v>0</c:v>
                </c:pt>
                <c:pt idx="100">
                  <c:v>0</c:v>
                </c:pt>
                <c:pt idx="101">
                  <c:v>4.8</c:v>
                </c:pt>
                <c:pt idx="102">
                  <c:v>4.7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4.0999999999999996</c:v>
                </c:pt>
                <c:pt idx="109">
                  <c:v>0</c:v>
                </c:pt>
                <c:pt idx="110">
                  <c:v>4.0999999999999996</c:v>
                </c:pt>
                <c:pt idx="111">
                  <c:v>4.9000000000000004</c:v>
                </c:pt>
                <c:pt idx="112">
                  <c:v>0</c:v>
                </c:pt>
                <c:pt idx="113">
                  <c:v>4.3</c:v>
                </c:pt>
                <c:pt idx="114">
                  <c:v>0</c:v>
                </c:pt>
                <c:pt idx="115">
                  <c:v>4.7</c:v>
                </c:pt>
                <c:pt idx="116">
                  <c:v>3.9</c:v>
                </c:pt>
                <c:pt idx="117">
                  <c:v>3</c:v>
                </c:pt>
                <c:pt idx="118">
                  <c:v>0</c:v>
                </c:pt>
                <c:pt idx="119">
                  <c:v>5</c:v>
                </c:pt>
                <c:pt idx="120">
                  <c:v>4.5</c:v>
                </c:pt>
                <c:pt idx="121">
                  <c:v>4.4000000000000004</c:v>
                </c:pt>
                <c:pt idx="122">
                  <c:v>0</c:v>
                </c:pt>
                <c:pt idx="123">
                  <c:v>2.5</c:v>
                </c:pt>
                <c:pt idx="124">
                  <c:v>3.6</c:v>
                </c:pt>
                <c:pt idx="125">
                  <c:v>5</c:v>
                </c:pt>
                <c:pt idx="126">
                  <c:v>0</c:v>
                </c:pt>
                <c:pt idx="127">
                  <c:v>0</c:v>
                </c:pt>
                <c:pt idx="128">
                  <c:v>4.7</c:v>
                </c:pt>
                <c:pt idx="129">
                  <c:v>5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4.3</c:v>
                </c:pt>
                <c:pt idx="136">
                  <c:v>0</c:v>
                </c:pt>
                <c:pt idx="137">
                  <c:v>4.8</c:v>
                </c:pt>
                <c:pt idx="138">
                  <c:v>4.5</c:v>
                </c:pt>
                <c:pt idx="139">
                  <c:v>0</c:v>
                </c:pt>
                <c:pt idx="140">
                  <c:v>3.6</c:v>
                </c:pt>
                <c:pt idx="141">
                  <c:v>4.5999999999999996</c:v>
                </c:pt>
                <c:pt idx="142">
                  <c:v>4.4000000000000004</c:v>
                </c:pt>
                <c:pt idx="143">
                  <c:v>2.9</c:v>
                </c:pt>
                <c:pt idx="144">
                  <c:v>2.9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4.4000000000000004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4.2</c:v>
                </c:pt>
                <c:pt idx="155">
                  <c:v>3.5</c:v>
                </c:pt>
                <c:pt idx="156">
                  <c:v>0</c:v>
                </c:pt>
                <c:pt idx="157">
                  <c:v>1</c:v>
                </c:pt>
                <c:pt idx="158">
                  <c:v>2.9</c:v>
                </c:pt>
                <c:pt idx="159">
                  <c:v>5</c:v>
                </c:pt>
                <c:pt idx="160">
                  <c:v>0</c:v>
                </c:pt>
                <c:pt idx="161">
                  <c:v>0</c:v>
                </c:pt>
                <c:pt idx="162">
                  <c:v>5</c:v>
                </c:pt>
                <c:pt idx="163">
                  <c:v>4.5999999999999996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3.1</c:v>
                </c:pt>
                <c:pt idx="173">
                  <c:v>5</c:v>
                </c:pt>
                <c:pt idx="174">
                  <c:v>0</c:v>
                </c:pt>
                <c:pt idx="175">
                  <c:v>3.5</c:v>
                </c:pt>
                <c:pt idx="176">
                  <c:v>4.3</c:v>
                </c:pt>
                <c:pt idx="177">
                  <c:v>2.2000000000000002</c:v>
                </c:pt>
                <c:pt idx="178">
                  <c:v>4.4000000000000004</c:v>
                </c:pt>
                <c:pt idx="179">
                  <c:v>0</c:v>
                </c:pt>
                <c:pt idx="180">
                  <c:v>4.5</c:v>
                </c:pt>
                <c:pt idx="181">
                  <c:v>0</c:v>
                </c:pt>
                <c:pt idx="182">
                  <c:v>4</c:v>
                </c:pt>
                <c:pt idx="183">
                  <c:v>0</c:v>
                </c:pt>
                <c:pt idx="184">
                  <c:v>0</c:v>
                </c:pt>
                <c:pt idx="185">
                  <c:v>4.5999999999999996</c:v>
                </c:pt>
                <c:pt idx="186">
                  <c:v>5</c:v>
                </c:pt>
                <c:pt idx="187">
                  <c:v>1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3</c:v>
                </c:pt>
                <c:pt idx="193">
                  <c:v>4.7</c:v>
                </c:pt>
                <c:pt idx="194">
                  <c:v>4.0999999999999996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2.8</c:v>
                </c:pt>
                <c:pt idx="201">
                  <c:v>4.7</c:v>
                </c:pt>
                <c:pt idx="202">
                  <c:v>0</c:v>
                </c:pt>
                <c:pt idx="203">
                  <c:v>0</c:v>
                </c:pt>
                <c:pt idx="204">
                  <c:v>2</c:v>
                </c:pt>
                <c:pt idx="205">
                  <c:v>3.6</c:v>
                </c:pt>
                <c:pt idx="206">
                  <c:v>0</c:v>
                </c:pt>
                <c:pt idx="207">
                  <c:v>4.5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2.5</c:v>
                </c:pt>
                <c:pt idx="212">
                  <c:v>5</c:v>
                </c:pt>
                <c:pt idx="213">
                  <c:v>0</c:v>
                </c:pt>
                <c:pt idx="214">
                  <c:v>4.0999999999999996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3.8</c:v>
                </c:pt>
                <c:pt idx="219">
                  <c:v>4.0999999999999996</c:v>
                </c:pt>
                <c:pt idx="220">
                  <c:v>3.6</c:v>
                </c:pt>
                <c:pt idx="221">
                  <c:v>4.8</c:v>
                </c:pt>
                <c:pt idx="222">
                  <c:v>0</c:v>
                </c:pt>
                <c:pt idx="223">
                  <c:v>5</c:v>
                </c:pt>
                <c:pt idx="224">
                  <c:v>0</c:v>
                </c:pt>
                <c:pt idx="225">
                  <c:v>0</c:v>
                </c:pt>
                <c:pt idx="226">
                  <c:v>3.7</c:v>
                </c:pt>
                <c:pt idx="227">
                  <c:v>0</c:v>
                </c:pt>
                <c:pt idx="228">
                  <c:v>3</c:v>
                </c:pt>
                <c:pt idx="229">
                  <c:v>4.4000000000000004</c:v>
                </c:pt>
                <c:pt idx="230">
                  <c:v>2</c:v>
                </c:pt>
                <c:pt idx="231">
                  <c:v>0</c:v>
                </c:pt>
                <c:pt idx="232">
                  <c:v>4.8</c:v>
                </c:pt>
                <c:pt idx="233">
                  <c:v>4.5</c:v>
                </c:pt>
                <c:pt idx="234">
                  <c:v>3.1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4.5</c:v>
                </c:pt>
                <c:pt idx="238">
                  <c:v>3.7</c:v>
                </c:pt>
                <c:pt idx="239">
                  <c:v>4.9000000000000004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3.3</c:v>
                </c:pt>
                <c:pt idx="250">
                  <c:v>2</c:v>
                </c:pt>
                <c:pt idx="251">
                  <c:v>4.5</c:v>
                </c:pt>
                <c:pt idx="252">
                  <c:v>5</c:v>
                </c:pt>
                <c:pt idx="253">
                  <c:v>0</c:v>
                </c:pt>
                <c:pt idx="254">
                  <c:v>4.3</c:v>
                </c:pt>
                <c:pt idx="255">
                  <c:v>0</c:v>
                </c:pt>
                <c:pt idx="256">
                  <c:v>4</c:v>
                </c:pt>
                <c:pt idx="257">
                  <c:v>3.5</c:v>
                </c:pt>
                <c:pt idx="258">
                  <c:v>0</c:v>
                </c:pt>
                <c:pt idx="259">
                  <c:v>1</c:v>
                </c:pt>
                <c:pt idx="260">
                  <c:v>5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4</c:v>
                </c:pt>
                <c:pt idx="265">
                  <c:v>4</c:v>
                </c:pt>
                <c:pt idx="266">
                  <c:v>0</c:v>
                </c:pt>
                <c:pt idx="267">
                  <c:v>0</c:v>
                </c:pt>
                <c:pt idx="268">
                  <c:v>5</c:v>
                </c:pt>
                <c:pt idx="269">
                  <c:v>0</c:v>
                </c:pt>
                <c:pt idx="270">
                  <c:v>0</c:v>
                </c:pt>
                <c:pt idx="271">
                  <c:v>4.4000000000000004</c:v>
                </c:pt>
                <c:pt idx="272">
                  <c:v>0</c:v>
                </c:pt>
                <c:pt idx="273">
                  <c:v>5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4.9000000000000004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5</c:v>
                </c:pt>
                <c:pt idx="287">
                  <c:v>5</c:v>
                </c:pt>
                <c:pt idx="288">
                  <c:v>3.8</c:v>
                </c:pt>
                <c:pt idx="289">
                  <c:v>4.5999999999999996</c:v>
                </c:pt>
                <c:pt idx="290">
                  <c:v>3.9</c:v>
                </c:pt>
                <c:pt idx="291">
                  <c:v>4.5999999999999996</c:v>
                </c:pt>
                <c:pt idx="292">
                  <c:v>4.7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4.3</c:v>
                </c:pt>
                <c:pt idx="299">
                  <c:v>3.9</c:v>
                </c:pt>
                <c:pt idx="300">
                  <c:v>3.8</c:v>
                </c:pt>
                <c:pt idx="301">
                  <c:v>0</c:v>
                </c:pt>
                <c:pt idx="302">
                  <c:v>0</c:v>
                </c:pt>
                <c:pt idx="303">
                  <c:v>4.3</c:v>
                </c:pt>
                <c:pt idx="304">
                  <c:v>0</c:v>
                </c:pt>
                <c:pt idx="305">
                  <c:v>3.6</c:v>
                </c:pt>
                <c:pt idx="306">
                  <c:v>4.7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4.7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4.7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4.7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4.8</c:v>
                </c:pt>
                <c:pt idx="332">
                  <c:v>0</c:v>
                </c:pt>
                <c:pt idx="333">
                  <c:v>3.4</c:v>
                </c:pt>
                <c:pt idx="334">
                  <c:v>4.7</c:v>
                </c:pt>
                <c:pt idx="335">
                  <c:v>0</c:v>
                </c:pt>
                <c:pt idx="336">
                  <c:v>5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4.5999999999999996</c:v>
                </c:pt>
                <c:pt idx="341">
                  <c:v>4.2</c:v>
                </c:pt>
                <c:pt idx="342">
                  <c:v>5</c:v>
                </c:pt>
                <c:pt idx="343">
                  <c:v>0</c:v>
                </c:pt>
                <c:pt idx="344">
                  <c:v>3.2</c:v>
                </c:pt>
                <c:pt idx="345">
                  <c:v>3.5</c:v>
                </c:pt>
                <c:pt idx="346">
                  <c:v>2.8</c:v>
                </c:pt>
                <c:pt idx="347">
                  <c:v>4.8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3.5</c:v>
                </c:pt>
                <c:pt idx="352">
                  <c:v>0</c:v>
                </c:pt>
                <c:pt idx="353">
                  <c:v>0</c:v>
                </c:pt>
                <c:pt idx="354">
                  <c:v>4.2</c:v>
                </c:pt>
                <c:pt idx="355">
                  <c:v>0</c:v>
                </c:pt>
                <c:pt idx="356">
                  <c:v>3.1</c:v>
                </c:pt>
                <c:pt idx="357">
                  <c:v>3.6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4</c:v>
                </c:pt>
                <c:pt idx="364">
                  <c:v>0</c:v>
                </c:pt>
                <c:pt idx="365">
                  <c:v>0</c:v>
                </c:pt>
                <c:pt idx="366">
                  <c:v>3.9</c:v>
                </c:pt>
                <c:pt idx="367">
                  <c:v>3.5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4.5</c:v>
                </c:pt>
                <c:pt idx="373">
                  <c:v>2</c:v>
                </c:pt>
                <c:pt idx="374">
                  <c:v>5</c:v>
                </c:pt>
                <c:pt idx="375">
                  <c:v>3.7</c:v>
                </c:pt>
                <c:pt idx="376">
                  <c:v>0</c:v>
                </c:pt>
                <c:pt idx="377">
                  <c:v>3.6</c:v>
                </c:pt>
                <c:pt idx="378">
                  <c:v>0</c:v>
                </c:pt>
                <c:pt idx="379">
                  <c:v>0</c:v>
                </c:pt>
                <c:pt idx="380">
                  <c:v>3.5</c:v>
                </c:pt>
                <c:pt idx="381">
                  <c:v>4.4000000000000004</c:v>
                </c:pt>
                <c:pt idx="382">
                  <c:v>3.2</c:v>
                </c:pt>
                <c:pt idx="383">
                  <c:v>0</c:v>
                </c:pt>
                <c:pt idx="384">
                  <c:v>0</c:v>
                </c:pt>
                <c:pt idx="385">
                  <c:v>4.2</c:v>
                </c:pt>
                <c:pt idx="386">
                  <c:v>4.4000000000000004</c:v>
                </c:pt>
                <c:pt idx="387">
                  <c:v>0</c:v>
                </c:pt>
                <c:pt idx="388">
                  <c:v>0</c:v>
                </c:pt>
                <c:pt idx="389">
                  <c:v>5</c:v>
                </c:pt>
                <c:pt idx="390">
                  <c:v>4.8</c:v>
                </c:pt>
                <c:pt idx="391">
                  <c:v>5</c:v>
                </c:pt>
                <c:pt idx="392">
                  <c:v>4.5</c:v>
                </c:pt>
                <c:pt idx="393">
                  <c:v>2.4</c:v>
                </c:pt>
                <c:pt idx="394">
                  <c:v>0</c:v>
                </c:pt>
                <c:pt idx="395">
                  <c:v>3.9</c:v>
                </c:pt>
                <c:pt idx="396">
                  <c:v>4.0999999999999996</c:v>
                </c:pt>
                <c:pt idx="397">
                  <c:v>0</c:v>
                </c:pt>
                <c:pt idx="398">
                  <c:v>4.5999999999999996</c:v>
                </c:pt>
                <c:pt idx="399">
                  <c:v>0</c:v>
                </c:pt>
                <c:pt idx="400">
                  <c:v>0</c:v>
                </c:pt>
                <c:pt idx="401">
                  <c:v>4.2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3.4</c:v>
                </c:pt>
                <c:pt idx="408">
                  <c:v>3.8</c:v>
                </c:pt>
                <c:pt idx="409">
                  <c:v>3.9</c:v>
                </c:pt>
                <c:pt idx="410">
                  <c:v>0</c:v>
                </c:pt>
                <c:pt idx="411">
                  <c:v>4</c:v>
                </c:pt>
                <c:pt idx="412">
                  <c:v>3.5</c:v>
                </c:pt>
                <c:pt idx="413">
                  <c:v>1.6</c:v>
                </c:pt>
                <c:pt idx="414">
                  <c:v>4.0999999999999996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5</c:v>
                </c:pt>
                <c:pt idx="419">
                  <c:v>0</c:v>
                </c:pt>
                <c:pt idx="420">
                  <c:v>5</c:v>
                </c:pt>
                <c:pt idx="421">
                  <c:v>3.9</c:v>
                </c:pt>
                <c:pt idx="422">
                  <c:v>0</c:v>
                </c:pt>
                <c:pt idx="423">
                  <c:v>0</c:v>
                </c:pt>
                <c:pt idx="424">
                  <c:v>4.0999999999999996</c:v>
                </c:pt>
                <c:pt idx="425">
                  <c:v>4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5</c:v>
                </c:pt>
                <c:pt idx="434">
                  <c:v>3.9</c:v>
                </c:pt>
                <c:pt idx="435">
                  <c:v>0</c:v>
                </c:pt>
                <c:pt idx="436">
                  <c:v>4.0999999999999996</c:v>
                </c:pt>
                <c:pt idx="437">
                  <c:v>0</c:v>
                </c:pt>
                <c:pt idx="438">
                  <c:v>4</c:v>
                </c:pt>
                <c:pt idx="439">
                  <c:v>0</c:v>
                </c:pt>
                <c:pt idx="440">
                  <c:v>4.5999999999999996</c:v>
                </c:pt>
                <c:pt idx="441">
                  <c:v>4.9000000000000004</c:v>
                </c:pt>
                <c:pt idx="442">
                  <c:v>3</c:v>
                </c:pt>
                <c:pt idx="443">
                  <c:v>3.8</c:v>
                </c:pt>
                <c:pt idx="444">
                  <c:v>4.3</c:v>
                </c:pt>
                <c:pt idx="445">
                  <c:v>0</c:v>
                </c:pt>
                <c:pt idx="446">
                  <c:v>5</c:v>
                </c:pt>
                <c:pt idx="447">
                  <c:v>4.0999999999999996</c:v>
                </c:pt>
                <c:pt idx="448">
                  <c:v>0</c:v>
                </c:pt>
                <c:pt idx="449">
                  <c:v>0</c:v>
                </c:pt>
                <c:pt idx="450">
                  <c:v>5</c:v>
                </c:pt>
                <c:pt idx="451">
                  <c:v>0</c:v>
                </c:pt>
                <c:pt idx="452">
                  <c:v>5</c:v>
                </c:pt>
                <c:pt idx="453">
                  <c:v>2.8</c:v>
                </c:pt>
                <c:pt idx="454">
                  <c:v>4.2</c:v>
                </c:pt>
                <c:pt idx="455">
                  <c:v>0</c:v>
                </c:pt>
                <c:pt idx="456">
                  <c:v>0</c:v>
                </c:pt>
                <c:pt idx="457">
                  <c:v>3.9</c:v>
                </c:pt>
                <c:pt idx="458">
                  <c:v>1</c:v>
                </c:pt>
                <c:pt idx="459">
                  <c:v>0</c:v>
                </c:pt>
                <c:pt idx="460">
                  <c:v>4.2</c:v>
                </c:pt>
                <c:pt idx="461">
                  <c:v>0</c:v>
                </c:pt>
                <c:pt idx="462">
                  <c:v>3.4</c:v>
                </c:pt>
                <c:pt idx="463">
                  <c:v>0</c:v>
                </c:pt>
                <c:pt idx="464">
                  <c:v>3.2</c:v>
                </c:pt>
                <c:pt idx="465">
                  <c:v>0</c:v>
                </c:pt>
                <c:pt idx="466">
                  <c:v>3</c:v>
                </c:pt>
                <c:pt idx="467">
                  <c:v>0</c:v>
                </c:pt>
                <c:pt idx="468">
                  <c:v>4.8</c:v>
                </c:pt>
                <c:pt idx="469">
                  <c:v>0</c:v>
                </c:pt>
                <c:pt idx="470">
                  <c:v>3.1</c:v>
                </c:pt>
                <c:pt idx="471">
                  <c:v>3.2</c:v>
                </c:pt>
                <c:pt idx="472">
                  <c:v>4.4000000000000004</c:v>
                </c:pt>
                <c:pt idx="473">
                  <c:v>4.2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3.1</c:v>
                </c:pt>
                <c:pt idx="481">
                  <c:v>4.7</c:v>
                </c:pt>
                <c:pt idx="482">
                  <c:v>3.3</c:v>
                </c:pt>
                <c:pt idx="483">
                  <c:v>4.0999999999999996</c:v>
                </c:pt>
                <c:pt idx="484">
                  <c:v>4</c:v>
                </c:pt>
                <c:pt idx="485">
                  <c:v>0</c:v>
                </c:pt>
                <c:pt idx="486">
                  <c:v>4.7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4.9000000000000004</c:v>
                </c:pt>
                <c:pt idx="491">
                  <c:v>4.5999999999999996</c:v>
                </c:pt>
                <c:pt idx="492">
                  <c:v>0</c:v>
                </c:pt>
                <c:pt idx="493">
                  <c:v>4.3</c:v>
                </c:pt>
                <c:pt idx="494">
                  <c:v>5</c:v>
                </c:pt>
                <c:pt idx="495">
                  <c:v>5</c:v>
                </c:pt>
                <c:pt idx="496">
                  <c:v>3.3</c:v>
                </c:pt>
                <c:pt idx="497">
                  <c:v>4</c:v>
                </c:pt>
                <c:pt idx="498">
                  <c:v>4.7</c:v>
                </c:pt>
                <c:pt idx="499">
                  <c:v>2</c:v>
                </c:pt>
                <c:pt idx="500">
                  <c:v>4.5999999999999996</c:v>
                </c:pt>
                <c:pt idx="501">
                  <c:v>3.2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2.5</c:v>
                </c:pt>
                <c:pt idx="507">
                  <c:v>4.8</c:v>
                </c:pt>
                <c:pt idx="508">
                  <c:v>5</c:v>
                </c:pt>
                <c:pt idx="509">
                  <c:v>4.0999999999999996</c:v>
                </c:pt>
                <c:pt idx="510">
                  <c:v>0</c:v>
                </c:pt>
                <c:pt idx="511">
                  <c:v>2</c:v>
                </c:pt>
                <c:pt idx="512">
                  <c:v>4.5999999999999996</c:v>
                </c:pt>
                <c:pt idx="513">
                  <c:v>4.7</c:v>
                </c:pt>
                <c:pt idx="514">
                  <c:v>3.1</c:v>
                </c:pt>
                <c:pt idx="515">
                  <c:v>4.8</c:v>
                </c:pt>
                <c:pt idx="516">
                  <c:v>3.5</c:v>
                </c:pt>
                <c:pt idx="517">
                  <c:v>4.8</c:v>
                </c:pt>
                <c:pt idx="518">
                  <c:v>4.5</c:v>
                </c:pt>
                <c:pt idx="519">
                  <c:v>0</c:v>
                </c:pt>
                <c:pt idx="520">
                  <c:v>2.8</c:v>
                </c:pt>
                <c:pt idx="521">
                  <c:v>0</c:v>
                </c:pt>
                <c:pt idx="522">
                  <c:v>0</c:v>
                </c:pt>
                <c:pt idx="523">
                  <c:v>4.3</c:v>
                </c:pt>
                <c:pt idx="524">
                  <c:v>0</c:v>
                </c:pt>
                <c:pt idx="525">
                  <c:v>4</c:v>
                </c:pt>
                <c:pt idx="526">
                  <c:v>4.5999999999999996</c:v>
                </c:pt>
                <c:pt idx="527">
                  <c:v>4.4000000000000004</c:v>
                </c:pt>
                <c:pt idx="528">
                  <c:v>0</c:v>
                </c:pt>
                <c:pt idx="529">
                  <c:v>0</c:v>
                </c:pt>
                <c:pt idx="530">
                  <c:v>4.3</c:v>
                </c:pt>
                <c:pt idx="531">
                  <c:v>3</c:v>
                </c:pt>
                <c:pt idx="532">
                  <c:v>4.5999999999999996</c:v>
                </c:pt>
                <c:pt idx="533">
                  <c:v>3.8</c:v>
                </c:pt>
                <c:pt idx="534">
                  <c:v>0</c:v>
                </c:pt>
                <c:pt idx="535">
                  <c:v>4.2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4.0999999999999996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4.9000000000000004</c:v>
                </c:pt>
                <c:pt idx="545">
                  <c:v>3.6</c:v>
                </c:pt>
                <c:pt idx="546">
                  <c:v>4.3</c:v>
                </c:pt>
                <c:pt idx="547">
                  <c:v>0</c:v>
                </c:pt>
                <c:pt idx="548">
                  <c:v>4.5</c:v>
                </c:pt>
                <c:pt idx="549">
                  <c:v>4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3</c:v>
                </c:pt>
                <c:pt idx="555">
                  <c:v>0</c:v>
                </c:pt>
                <c:pt idx="556">
                  <c:v>2</c:v>
                </c:pt>
                <c:pt idx="557">
                  <c:v>4</c:v>
                </c:pt>
                <c:pt idx="558">
                  <c:v>0</c:v>
                </c:pt>
                <c:pt idx="559">
                  <c:v>3.7</c:v>
                </c:pt>
                <c:pt idx="560">
                  <c:v>4.2</c:v>
                </c:pt>
                <c:pt idx="561">
                  <c:v>0</c:v>
                </c:pt>
                <c:pt idx="562">
                  <c:v>5</c:v>
                </c:pt>
                <c:pt idx="563">
                  <c:v>4.5</c:v>
                </c:pt>
                <c:pt idx="564">
                  <c:v>4</c:v>
                </c:pt>
                <c:pt idx="565">
                  <c:v>4.4000000000000004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3.1</c:v>
                </c:pt>
                <c:pt idx="570">
                  <c:v>4</c:v>
                </c:pt>
                <c:pt idx="571">
                  <c:v>0</c:v>
                </c:pt>
                <c:pt idx="572">
                  <c:v>0</c:v>
                </c:pt>
                <c:pt idx="573">
                  <c:v>3.9</c:v>
                </c:pt>
                <c:pt idx="574">
                  <c:v>3.6</c:v>
                </c:pt>
                <c:pt idx="575">
                  <c:v>4.5</c:v>
                </c:pt>
                <c:pt idx="576">
                  <c:v>2.6</c:v>
                </c:pt>
                <c:pt idx="577">
                  <c:v>4</c:v>
                </c:pt>
                <c:pt idx="578">
                  <c:v>0</c:v>
                </c:pt>
                <c:pt idx="579">
                  <c:v>3.7</c:v>
                </c:pt>
                <c:pt idx="580">
                  <c:v>4.4000000000000004</c:v>
                </c:pt>
                <c:pt idx="581">
                  <c:v>2.6</c:v>
                </c:pt>
                <c:pt idx="582">
                  <c:v>0</c:v>
                </c:pt>
                <c:pt idx="583">
                  <c:v>3.4</c:v>
                </c:pt>
                <c:pt idx="584">
                  <c:v>4.9000000000000004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4.8</c:v>
                </c:pt>
                <c:pt idx="592">
                  <c:v>3.2</c:v>
                </c:pt>
                <c:pt idx="593">
                  <c:v>1.6</c:v>
                </c:pt>
                <c:pt idx="594">
                  <c:v>2</c:v>
                </c:pt>
                <c:pt idx="595">
                  <c:v>0</c:v>
                </c:pt>
                <c:pt idx="596">
                  <c:v>2.2999999999999998</c:v>
                </c:pt>
                <c:pt idx="597">
                  <c:v>3.9</c:v>
                </c:pt>
                <c:pt idx="598">
                  <c:v>0</c:v>
                </c:pt>
                <c:pt idx="599">
                  <c:v>4.0999999999999996</c:v>
                </c:pt>
                <c:pt idx="600">
                  <c:v>3.5</c:v>
                </c:pt>
                <c:pt idx="601">
                  <c:v>0</c:v>
                </c:pt>
                <c:pt idx="602">
                  <c:v>4.5</c:v>
                </c:pt>
                <c:pt idx="603">
                  <c:v>0</c:v>
                </c:pt>
                <c:pt idx="604">
                  <c:v>3.9</c:v>
                </c:pt>
                <c:pt idx="605">
                  <c:v>0</c:v>
                </c:pt>
                <c:pt idx="606">
                  <c:v>4.7</c:v>
                </c:pt>
                <c:pt idx="607">
                  <c:v>3</c:v>
                </c:pt>
                <c:pt idx="608">
                  <c:v>1</c:v>
                </c:pt>
                <c:pt idx="609">
                  <c:v>0</c:v>
                </c:pt>
                <c:pt idx="610">
                  <c:v>4.9000000000000004</c:v>
                </c:pt>
                <c:pt idx="611">
                  <c:v>2.6</c:v>
                </c:pt>
                <c:pt idx="612">
                  <c:v>3.6</c:v>
                </c:pt>
                <c:pt idx="613">
                  <c:v>4.5</c:v>
                </c:pt>
                <c:pt idx="614">
                  <c:v>3.6</c:v>
                </c:pt>
                <c:pt idx="615">
                  <c:v>4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3.8</c:v>
                </c:pt>
                <c:pt idx="621">
                  <c:v>0</c:v>
                </c:pt>
                <c:pt idx="622">
                  <c:v>4.5</c:v>
                </c:pt>
                <c:pt idx="623">
                  <c:v>3.8</c:v>
                </c:pt>
                <c:pt idx="624">
                  <c:v>4.5999999999999996</c:v>
                </c:pt>
                <c:pt idx="625">
                  <c:v>3.3</c:v>
                </c:pt>
                <c:pt idx="626">
                  <c:v>2</c:v>
                </c:pt>
                <c:pt idx="627">
                  <c:v>3.9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3.4</c:v>
                </c:pt>
                <c:pt idx="632">
                  <c:v>0</c:v>
                </c:pt>
                <c:pt idx="633">
                  <c:v>3.6</c:v>
                </c:pt>
                <c:pt idx="634">
                  <c:v>4.0999999999999996</c:v>
                </c:pt>
                <c:pt idx="635">
                  <c:v>4.5999999999999996</c:v>
                </c:pt>
                <c:pt idx="636">
                  <c:v>3.7</c:v>
                </c:pt>
                <c:pt idx="637">
                  <c:v>4.5</c:v>
                </c:pt>
                <c:pt idx="638">
                  <c:v>0</c:v>
                </c:pt>
                <c:pt idx="639">
                  <c:v>0</c:v>
                </c:pt>
                <c:pt idx="640">
                  <c:v>2.7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4.5999999999999996</c:v>
                </c:pt>
                <c:pt idx="645">
                  <c:v>2.8</c:v>
                </c:pt>
                <c:pt idx="646">
                  <c:v>4.5999999999999996</c:v>
                </c:pt>
                <c:pt idx="647">
                  <c:v>4.3</c:v>
                </c:pt>
                <c:pt idx="648">
                  <c:v>0</c:v>
                </c:pt>
                <c:pt idx="649">
                  <c:v>3.1</c:v>
                </c:pt>
                <c:pt idx="650">
                  <c:v>3.3</c:v>
                </c:pt>
                <c:pt idx="651">
                  <c:v>0</c:v>
                </c:pt>
                <c:pt idx="652">
                  <c:v>4.5999999999999996</c:v>
                </c:pt>
                <c:pt idx="653">
                  <c:v>3.8</c:v>
                </c:pt>
                <c:pt idx="654">
                  <c:v>2.6</c:v>
                </c:pt>
                <c:pt idx="655">
                  <c:v>0</c:v>
                </c:pt>
                <c:pt idx="656">
                  <c:v>4.0999999999999996</c:v>
                </c:pt>
                <c:pt idx="657">
                  <c:v>0</c:v>
                </c:pt>
                <c:pt idx="658">
                  <c:v>0</c:v>
                </c:pt>
                <c:pt idx="659">
                  <c:v>4.2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4.7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3.5</c:v>
                </c:pt>
                <c:pt idx="668">
                  <c:v>4.2</c:v>
                </c:pt>
                <c:pt idx="669">
                  <c:v>0</c:v>
                </c:pt>
                <c:pt idx="670">
                  <c:v>0</c:v>
                </c:pt>
                <c:pt idx="671">
                  <c:v>3.5</c:v>
                </c:pt>
                <c:pt idx="672">
                  <c:v>4.7</c:v>
                </c:pt>
                <c:pt idx="673">
                  <c:v>4.8</c:v>
                </c:pt>
                <c:pt idx="674">
                  <c:v>4</c:v>
                </c:pt>
                <c:pt idx="675">
                  <c:v>4.5999999999999996</c:v>
                </c:pt>
                <c:pt idx="676">
                  <c:v>0</c:v>
                </c:pt>
                <c:pt idx="677">
                  <c:v>3.5</c:v>
                </c:pt>
                <c:pt idx="678">
                  <c:v>5</c:v>
                </c:pt>
                <c:pt idx="679">
                  <c:v>5</c:v>
                </c:pt>
                <c:pt idx="680">
                  <c:v>4.5999999999999996</c:v>
                </c:pt>
                <c:pt idx="681">
                  <c:v>0</c:v>
                </c:pt>
                <c:pt idx="682">
                  <c:v>4.4000000000000004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4.7</c:v>
                </c:pt>
                <c:pt idx="687">
                  <c:v>4.8</c:v>
                </c:pt>
                <c:pt idx="688">
                  <c:v>0</c:v>
                </c:pt>
                <c:pt idx="689">
                  <c:v>3.1</c:v>
                </c:pt>
                <c:pt idx="690">
                  <c:v>3.9</c:v>
                </c:pt>
                <c:pt idx="691">
                  <c:v>3.3</c:v>
                </c:pt>
                <c:pt idx="692">
                  <c:v>0</c:v>
                </c:pt>
                <c:pt idx="693">
                  <c:v>0</c:v>
                </c:pt>
                <c:pt idx="694">
                  <c:v>3.9</c:v>
                </c:pt>
                <c:pt idx="695">
                  <c:v>2.8</c:v>
                </c:pt>
                <c:pt idx="696">
                  <c:v>0</c:v>
                </c:pt>
                <c:pt idx="697">
                  <c:v>4.9000000000000004</c:v>
                </c:pt>
                <c:pt idx="698">
                  <c:v>4.7</c:v>
                </c:pt>
                <c:pt idx="699">
                  <c:v>4.4000000000000004</c:v>
                </c:pt>
                <c:pt idx="700">
                  <c:v>0</c:v>
                </c:pt>
                <c:pt idx="701">
                  <c:v>3.2</c:v>
                </c:pt>
                <c:pt idx="702">
                  <c:v>3.7</c:v>
                </c:pt>
                <c:pt idx="703">
                  <c:v>4.2</c:v>
                </c:pt>
                <c:pt idx="704">
                  <c:v>4</c:v>
                </c:pt>
                <c:pt idx="705">
                  <c:v>0</c:v>
                </c:pt>
                <c:pt idx="706">
                  <c:v>0</c:v>
                </c:pt>
                <c:pt idx="707">
                  <c:v>4.5999999999999996</c:v>
                </c:pt>
                <c:pt idx="708">
                  <c:v>4.3</c:v>
                </c:pt>
                <c:pt idx="709">
                  <c:v>0</c:v>
                </c:pt>
                <c:pt idx="710">
                  <c:v>2.9</c:v>
                </c:pt>
                <c:pt idx="711">
                  <c:v>4.2</c:v>
                </c:pt>
                <c:pt idx="712">
                  <c:v>4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3.6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3.8</c:v>
                </c:pt>
                <c:pt idx="721">
                  <c:v>4</c:v>
                </c:pt>
                <c:pt idx="722">
                  <c:v>0</c:v>
                </c:pt>
                <c:pt idx="723">
                  <c:v>0</c:v>
                </c:pt>
                <c:pt idx="724">
                  <c:v>5</c:v>
                </c:pt>
                <c:pt idx="725">
                  <c:v>3.5</c:v>
                </c:pt>
                <c:pt idx="726">
                  <c:v>0</c:v>
                </c:pt>
                <c:pt idx="727">
                  <c:v>3.6</c:v>
                </c:pt>
                <c:pt idx="728">
                  <c:v>4.2</c:v>
                </c:pt>
                <c:pt idx="729">
                  <c:v>3.1</c:v>
                </c:pt>
                <c:pt idx="730">
                  <c:v>0</c:v>
                </c:pt>
                <c:pt idx="731">
                  <c:v>1</c:v>
                </c:pt>
                <c:pt idx="732">
                  <c:v>4.5</c:v>
                </c:pt>
                <c:pt idx="733">
                  <c:v>2.2999999999999998</c:v>
                </c:pt>
                <c:pt idx="734">
                  <c:v>3.7</c:v>
                </c:pt>
                <c:pt idx="735">
                  <c:v>0</c:v>
                </c:pt>
                <c:pt idx="736">
                  <c:v>3.8</c:v>
                </c:pt>
                <c:pt idx="737">
                  <c:v>5</c:v>
                </c:pt>
                <c:pt idx="738">
                  <c:v>2</c:v>
                </c:pt>
                <c:pt idx="739">
                  <c:v>0</c:v>
                </c:pt>
                <c:pt idx="740">
                  <c:v>4</c:v>
                </c:pt>
                <c:pt idx="741">
                  <c:v>5</c:v>
                </c:pt>
                <c:pt idx="742">
                  <c:v>0</c:v>
                </c:pt>
                <c:pt idx="743">
                  <c:v>3</c:v>
                </c:pt>
                <c:pt idx="744">
                  <c:v>0</c:v>
                </c:pt>
                <c:pt idx="745">
                  <c:v>0</c:v>
                </c:pt>
                <c:pt idx="746">
                  <c:v>2.5</c:v>
                </c:pt>
                <c:pt idx="747">
                  <c:v>0</c:v>
                </c:pt>
                <c:pt idx="748">
                  <c:v>4.5999999999999996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4.3</c:v>
                </c:pt>
                <c:pt idx="754">
                  <c:v>4.4000000000000004</c:v>
                </c:pt>
                <c:pt idx="755">
                  <c:v>4.7</c:v>
                </c:pt>
                <c:pt idx="756">
                  <c:v>0</c:v>
                </c:pt>
                <c:pt idx="757">
                  <c:v>4</c:v>
                </c:pt>
                <c:pt idx="758">
                  <c:v>0</c:v>
                </c:pt>
                <c:pt idx="759">
                  <c:v>3</c:v>
                </c:pt>
                <c:pt idx="760">
                  <c:v>3.7</c:v>
                </c:pt>
                <c:pt idx="761">
                  <c:v>3.9</c:v>
                </c:pt>
                <c:pt idx="762">
                  <c:v>4.2</c:v>
                </c:pt>
                <c:pt idx="763">
                  <c:v>4.0999999999999996</c:v>
                </c:pt>
                <c:pt idx="764">
                  <c:v>0</c:v>
                </c:pt>
                <c:pt idx="765">
                  <c:v>4</c:v>
                </c:pt>
                <c:pt idx="766">
                  <c:v>4.4000000000000004</c:v>
                </c:pt>
                <c:pt idx="767">
                  <c:v>3.3</c:v>
                </c:pt>
                <c:pt idx="768">
                  <c:v>5</c:v>
                </c:pt>
                <c:pt idx="769">
                  <c:v>3.9</c:v>
                </c:pt>
                <c:pt idx="770">
                  <c:v>0</c:v>
                </c:pt>
                <c:pt idx="771">
                  <c:v>3.9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5</c:v>
                </c:pt>
                <c:pt idx="777">
                  <c:v>3.4</c:v>
                </c:pt>
                <c:pt idx="778">
                  <c:v>0</c:v>
                </c:pt>
                <c:pt idx="779">
                  <c:v>4.4000000000000004</c:v>
                </c:pt>
                <c:pt idx="780">
                  <c:v>0</c:v>
                </c:pt>
                <c:pt idx="781">
                  <c:v>5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3.5</c:v>
                </c:pt>
                <c:pt idx="786">
                  <c:v>4.2</c:v>
                </c:pt>
                <c:pt idx="787">
                  <c:v>0</c:v>
                </c:pt>
                <c:pt idx="788">
                  <c:v>0</c:v>
                </c:pt>
                <c:pt idx="789">
                  <c:v>4.5</c:v>
                </c:pt>
                <c:pt idx="790">
                  <c:v>3</c:v>
                </c:pt>
                <c:pt idx="791">
                  <c:v>3.5</c:v>
                </c:pt>
                <c:pt idx="792">
                  <c:v>5</c:v>
                </c:pt>
                <c:pt idx="793">
                  <c:v>0</c:v>
                </c:pt>
                <c:pt idx="794">
                  <c:v>1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4.8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4.7</c:v>
                </c:pt>
                <c:pt idx="804">
                  <c:v>3.7</c:v>
                </c:pt>
                <c:pt idx="805">
                  <c:v>1.7</c:v>
                </c:pt>
                <c:pt idx="806">
                  <c:v>0</c:v>
                </c:pt>
                <c:pt idx="807">
                  <c:v>3.2</c:v>
                </c:pt>
                <c:pt idx="808">
                  <c:v>0</c:v>
                </c:pt>
                <c:pt idx="809">
                  <c:v>0</c:v>
                </c:pt>
                <c:pt idx="810">
                  <c:v>3.7</c:v>
                </c:pt>
                <c:pt idx="811">
                  <c:v>3.9</c:v>
                </c:pt>
                <c:pt idx="812">
                  <c:v>0</c:v>
                </c:pt>
                <c:pt idx="813">
                  <c:v>3.9</c:v>
                </c:pt>
                <c:pt idx="814">
                  <c:v>3.6</c:v>
                </c:pt>
                <c:pt idx="815">
                  <c:v>4.5</c:v>
                </c:pt>
                <c:pt idx="816">
                  <c:v>5</c:v>
                </c:pt>
                <c:pt idx="817">
                  <c:v>0</c:v>
                </c:pt>
                <c:pt idx="818">
                  <c:v>3</c:v>
                </c:pt>
                <c:pt idx="819">
                  <c:v>0</c:v>
                </c:pt>
                <c:pt idx="820">
                  <c:v>3.3</c:v>
                </c:pt>
                <c:pt idx="821">
                  <c:v>3.7</c:v>
                </c:pt>
                <c:pt idx="822">
                  <c:v>0</c:v>
                </c:pt>
                <c:pt idx="823">
                  <c:v>4.3</c:v>
                </c:pt>
                <c:pt idx="824">
                  <c:v>0</c:v>
                </c:pt>
                <c:pt idx="825">
                  <c:v>3.4</c:v>
                </c:pt>
                <c:pt idx="826">
                  <c:v>0</c:v>
                </c:pt>
                <c:pt idx="827">
                  <c:v>0</c:v>
                </c:pt>
                <c:pt idx="828">
                  <c:v>3.3</c:v>
                </c:pt>
                <c:pt idx="829">
                  <c:v>2</c:v>
                </c:pt>
                <c:pt idx="830">
                  <c:v>0</c:v>
                </c:pt>
                <c:pt idx="831">
                  <c:v>0</c:v>
                </c:pt>
                <c:pt idx="832">
                  <c:v>1.6</c:v>
                </c:pt>
                <c:pt idx="833">
                  <c:v>4.5999999999999996</c:v>
                </c:pt>
                <c:pt idx="834">
                  <c:v>0</c:v>
                </c:pt>
                <c:pt idx="835">
                  <c:v>4.5999999999999996</c:v>
                </c:pt>
                <c:pt idx="836">
                  <c:v>0</c:v>
                </c:pt>
                <c:pt idx="837">
                  <c:v>3.6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4.4000000000000004</c:v>
                </c:pt>
                <c:pt idx="844">
                  <c:v>4.5999999999999996</c:v>
                </c:pt>
                <c:pt idx="845">
                  <c:v>4</c:v>
                </c:pt>
                <c:pt idx="846">
                  <c:v>4</c:v>
                </c:pt>
                <c:pt idx="847">
                  <c:v>4.5999999999999996</c:v>
                </c:pt>
                <c:pt idx="848">
                  <c:v>4</c:v>
                </c:pt>
                <c:pt idx="849">
                  <c:v>4.2</c:v>
                </c:pt>
                <c:pt idx="850">
                  <c:v>4.7</c:v>
                </c:pt>
                <c:pt idx="851">
                  <c:v>4.8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2.5</c:v>
                </c:pt>
                <c:pt idx="856">
                  <c:v>0</c:v>
                </c:pt>
                <c:pt idx="857">
                  <c:v>4.3</c:v>
                </c:pt>
                <c:pt idx="858">
                  <c:v>0</c:v>
                </c:pt>
                <c:pt idx="859">
                  <c:v>4</c:v>
                </c:pt>
                <c:pt idx="860">
                  <c:v>0</c:v>
                </c:pt>
                <c:pt idx="861">
                  <c:v>5</c:v>
                </c:pt>
                <c:pt idx="862">
                  <c:v>3.5</c:v>
                </c:pt>
                <c:pt idx="863">
                  <c:v>3.6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4.5</c:v>
                </c:pt>
                <c:pt idx="870">
                  <c:v>0</c:v>
                </c:pt>
                <c:pt idx="871">
                  <c:v>0</c:v>
                </c:pt>
                <c:pt idx="872">
                  <c:v>4.2</c:v>
                </c:pt>
                <c:pt idx="873">
                  <c:v>0</c:v>
                </c:pt>
                <c:pt idx="874">
                  <c:v>3.7</c:v>
                </c:pt>
                <c:pt idx="875">
                  <c:v>0</c:v>
                </c:pt>
                <c:pt idx="876">
                  <c:v>4.2</c:v>
                </c:pt>
                <c:pt idx="877">
                  <c:v>0</c:v>
                </c:pt>
                <c:pt idx="878">
                  <c:v>0</c:v>
                </c:pt>
                <c:pt idx="879">
                  <c:v>3.3</c:v>
                </c:pt>
                <c:pt idx="880">
                  <c:v>2.6</c:v>
                </c:pt>
                <c:pt idx="881">
                  <c:v>5</c:v>
                </c:pt>
                <c:pt idx="882">
                  <c:v>3</c:v>
                </c:pt>
                <c:pt idx="883">
                  <c:v>0</c:v>
                </c:pt>
                <c:pt idx="884">
                  <c:v>4.4000000000000004</c:v>
                </c:pt>
                <c:pt idx="885">
                  <c:v>0</c:v>
                </c:pt>
                <c:pt idx="886">
                  <c:v>4.5999999999999996</c:v>
                </c:pt>
                <c:pt idx="887">
                  <c:v>5</c:v>
                </c:pt>
                <c:pt idx="888">
                  <c:v>3.9</c:v>
                </c:pt>
                <c:pt idx="889">
                  <c:v>4.0999999999999996</c:v>
                </c:pt>
                <c:pt idx="890">
                  <c:v>3.9</c:v>
                </c:pt>
                <c:pt idx="891">
                  <c:v>3.3</c:v>
                </c:pt>
                <c:pt idx="892">
                  <c:v>5</c:v>
                </c:pt>
                <c:pt idx="893">
                  <c:v>4.4000000000000004</c:v>
                </c:pt>
                <c:pt idx="894">
                  <c:v>0</c:v>
                </c:pt>
                <c:pt idx="895">
                  <c:v>3.8</c:v>
                </c:pt>
                <c:pt idx="896">
                  <c:v>1</c:v>
                </c:pt>
                <c:pt idx="897">
                  <c:v>1</c:v>
                </c:pt>
                <c:pt idx="898">
                  <c:v>4.7</c:v>
                </c:pt>
                <c:pt idx="899">
                  <c:v>4.0999999999999996</c:v>
                </c:pt>
                <c:pt idx="900">
                  <c:v>4</c:v>
                </c:pt>
                <c:pt idx="901">
                  <c:v>0</c:v>
                </c:pt>
                <c:pt idx="902">
                  <c:v>4.9000000000000004</c:v>
                </c:pt>
                <c:pt idx="903">
                  <c:v>4.5</c:v>
                </c:pt>
                <c:pt idx="904">
                  <c:v>0</c:v>
                </c:pt>
                <c:pt idx="905">
                  <c:v>4.2</c:v>
                </c:pt>
                <c:pt idx="906">
                  <c:v>4.5</c:v>
                </c:pt>
                <c:pt idx="907">
                  <c:v>4.4000000000000004</c:v>
                </c:pt>
                <c:pt idx="908">
                  <c:v>4.0999999999999996</c:v>
                </c:pt>
                <c:pt idx="909">
                  <c:v>4.5999999999999996</c:v>
                </c:pt>
                <c:pt idx="910">
                  <c:v>5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4</c:v>
                </c:pt>
                <c:pt idx="916">
                  <c:v>3.1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3.7</c:v>
                </c:pt>
                <c:pt idx="921">
                  <c:v>5</c:v>
                </c:pt>
                <c:pt idx="922">
                  <c:v>0</c:v>
                </c:pt>
                <c:pt idx="923">
                  <c:v>5</c:v>
                </c:pt>
                <c:pt idx="924">
                  <c:v>3.8</c:v>
                </c:pt>
                <c:pt idx="925">
                  <c:v>0</c:v>
                </c:pt>
                <c:pt idx="926">
                  <c:v>0</c:v>
                </c:pt>
                <c:pt idx="927">
                  <c:v>4.7</c:v>
                </c:pt>
                <c:pt idx="928">
                  <c:v>0</c:v>
                </c:pt>
                <c:pt idx="929">
                  <c:v>4.5999999999999996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4</c:v>
                </c:pt>
                <c:pt idx="934">
                  <c:v>0</c:v>
                </c:pt>
                <c:pt idx="935">
                  <c:v>3.9</c:v>
                </c:pt>
                <c:pt idx="936">
                  <c:v>0</c:v>
                </c:pt>
                <c:pt idx="937">
                  <c:v>2.1</c:v>
                </c:pt>
                <c:pt idx="938">
                  <c:v>2.6</c:v>
                </c:pt>
                <c:pt idx="939">
                  <c:v>3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3</c:v>
                </c:pt>
                <c:pt idx="944">
                  <c:v>3.9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3.9</c:v>
                </c:pt>
                <c:pt idx="952">
                  <c:v>4.4000000000000004</c:v>
                </c:pt>
                <c:pt idx="953">
                  <c:v>0</c:v>
                </c:pt>
                <c:pt idx="954">
                  <c:v>4.0999999999999996</c:v>
                </c:pt>
                <c:pt idx="955">
                  <c:v>0</c:v>
                </c:pt>
                <c:pt idx="956">
                  <c:v>0</c:v>
                </c:pt>
                <c:pt idx="957">
                  <c:v>3.6</c:v>
                </c:pt>
                <c:pt idx="958">
                  <c:v>0</c:v>
                </c:pt>
                <c:pt idx="959">
                  <c:v>1.7</c:v>
                </c:pt>
                <c:pt idx="960">
                  <c:v>3.6</c:v>
                </c:pt>
                <c:pt idx="961">
                  <c:v>4</c:v>
                </c:pt>
                <c:pt idx="962">
                  <c:v>3.6</c:v>
                </c:pt>
                <c:pt idx="963">
                  <c:v>0</c:v>
                </c:pt>
                <c:pt idx="964">
                  <c:v>0</c:v>
                </c:pt>
                <c:pt idx="965">
                  <c:v>4</c:v>
                </c:pt>
                <c:pt idx="966">
                  <c:v>1</c:v>
                </c:pt>
                <c:pt idx="967">
                  <c:v>0</c:v>
                </c:pt>
                <c:pt idx="968">
                  <c:v>0</c:v>
                </c:pt>
                <c:pt idx="969">
                  <c:v>4.2</c:v>
                </c:pt>
                <c:pt idx="970">
                  <c:v>0</c:v>
                </c:pt>
                <c:pt idx="971">
                  <c:v>0</c:v>
                </c:pt>
                <c:pt idx="972">
                  <c:v>4.8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3.1</c:v>
                </c:pt>
                <c:pt idx="978">
                  <c:v>4.4000000000000004</c:v>
                </c:pt>
                <c:pt idx="979">
                  <c:v>1</c:v>
                </c:pt>
                <c:pt idx="980">
                  <c:v>4.7</c:v>
                </c:pt>
                <c:pt idx="981">
                  <c:v>4.3</c:v>
                </c:pt>
                <c:pt idx="982">
                  <c:v>5</c:v>
                </c:pt>
                <c:pt idx="983">
                  <c:v>0</c:v>
                </c:pt>
                <c:pt idx="984">
                  <c:v>0</c:v>
                </c:pt>
                <c:pt idx="985">
                  <c:v>4</c:v>
                </c:pt>
                <c:pt idx="986">
                  <c:v>1.6</c:v>
                </c:pt>
                <c:pt idx="987">
                  <c:v>0</c:v>
                </c:pt>
                <c:pt idx="988">
                  <c:v>4</c:v>
                </c:pt>
                <c:pt idx="989">
                  <c:v>4</c:v>
                </c:pt>
                <c:pt idx="990">
                  <c:v>1</c:v>
                </c:pt>
                <c:pt idx="991">
                  <c:v>3.5</c:v>
                </c:pt>
                <c:pt idx="992">
                  <c:v>0</c:v>
                </c:pt>
                <c:pt idx="993">
                  <c:v>3.3</c:v>
                </c:pt>
                <c:pt idx="994">
                  <c:v>4.2</c:v>
                </c:pt>
                <c:pt idx="995">
                  <c:v>4.4000000000000004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4.7</c:v>
                </c:pt>
                <c:pt idx="1001">
                  <c:v>3.3</c:v>
                </c:pt>
                <c:pt idx="1002">
                  <c:v>0</c:v>
                </c:pt>
                <c:pt idx="1003">
                  <c:v>4.5</c:v>
                </c:pt>
                <c:pt idx="1004">
                  <c:v>0</c:v>
                </c:pt>
                <c:pt idx="1005">
                  <c:v>4.2</c:v>
                </c:pt>
                <c:pt idx="1006">
                  <c:v>3.2</c:v>
                </c:pt>
                <c:pt idx="1007">
                  <c:v>3.4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5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5</c:v>
                </c:pt>
                <c:pt idx="1023">
                  <c:v>0</c:v>
                </c:pt>
                <c:pt idx="1024">
                  <c:v>3.6</c:v>
                </c:pt>
                <c:pt idx="1025">
                  <c:v>3.2</c:v>
                </c:pt>
                <c:pt idx="1026">
                  <c:v>0</c:v>
                </c:pt>
                <c:pt idx="1027">
                  <c:v>0</c:v>
                </c:pt>
                <c:pt idx="1028">
                  <c:v>4</c:v>
                </c:pt>
                <c:pt idx="1029">
                  <c:v>0</c:v>
                </c:pt>
                <c:pt idx="1030">
                  <c:v>3.9</c:v>
                </c:pt>
                <c:pt idx="1031">
                  <c:v>0</c:v>
                </c:pt>
                <c:pt idx="1032">
                  <c:v>3.8</c:v>
                </c:pt>
                <c:pt idx="1033">
                  <c:v>4</c:v>
                </c:pt>
                <c:pt idx="1034">
                  <c:v>0</c:v>
                </c:pt>
                <c:pt idx="1035">
                  <c:v>2.1</c:v>
                </c:pt>
                <c:pt idx="1036">
                  <c:v>4.0999999999999996</c:v>
                </c:pt>
                <c:pt idx="1037">
                  <c:v>4.8</c:v>
                </c:pt>
                <c:pt idx="1038">
                  <c:v>0</c:v>
                </c:pt>
                <c:pt idx="1039">
                  <c:v>4.5</c:v>
                </c:pt>
                <c:pt idx="1040">
                  <c:v>3</c:v>
                </c:pt>
                <c:pt idx="1041">
                  <c:v>4.4000000000000004</c:v>
                </c:pt>
                <c:pt idx="1042">
                  <c:v>4.5999999999999996</c:v>
                </c:pt>
                <c:pt idx="1043">
                  <c:v>3.6</c:v>
                </c:pt>
                <c:pt idx="1044">
                  <c:v>0</c:v>
                </c:pt>
                <c:pt idx="1045">
                  <c:v>3.3</c:v>
                </c:pt>
                <c:pt idx="1046">
                  <c:v>4.3</c:v>
                </c:pt>
                <c:pt idx="1047">
                  <c:v>4</c:v>
                </c:pt>
                <c:pt idx="1048">
                  <c:v>0</c:v>
                </c:pt>
                <c:pt idx="1049">
                  <c:v>4</c:v>
                </c:pt>
                <c:pt idx="1050">
                  <c:v>4.7</c:v>
                </c:pt>
                <c:pt idx="1051">
                  <c:v>0</c:v>
                </c:pt>
                <c:pt idx="1052">
                  <c:v>0</c:v>
                </c:pt>
                <c:pt idx="1053">
                  <c:v>4</c:v>
                </c:pt>
                <c:pt idx="1054">
                  <c:v>4.2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4.2</c:v>
                </c:pt>
                <c:pt idx="1059">
                  <c:v>0</c:v>
                </c:pt>
                <c:pt idx="1060">
                  <c:v>0</c:v>
                </c:pt>
                <c:pt idx="1061">
                  <c:v>4.7</c:v>
                </c:pt>
                <c:pt idx="1062">
                  <c:v>4.3</c:v>
                </c:pt>
                <c:pt idx="1063">
                  <c:v>0</c:v>
                </c:pt>
                <c:pt idx="1064">
                  <c:v>3.2</c:v>
                </c:pt>
                <c:pt idx="1065">
                  <c:v>0</c:v>
                </c:pt>
                <c:pt idx="1066">
                  <c:v>3.3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5</c:v>
                </c:pt>
                <c:pt idx="1071">
                  <c:v>0</c:v>
                </c:pt>
                <c:pt idx="1072">
                  <c:v>4</c:v>
                </c:pt>
                <c:pt idx="1073">
                  <c:v>4.5999999999999996</c:v>
                </c:pt>
                <c:pt idx="1074">
                  <c:v>4.5</c:v>
                </c:pt>
                <c:pt idx="1075">
                  <c:v>3.8</c:v>
                </c:pt>
                <c:pt idx="1076">
                  <c:v>0</c:v>
                </c:pt>
                <c:pt idx="1077">
                  <c:v>0</c:v>
                </c:pt>
                <c:pt idx="1078">
                  <c:v>3.7</c:v>
                </c:pt>
                <c:pt idx="1079">
                  <c:v>1</c:v>
                </c:pt>
                <c:pt idx="1080">
                  <c:v>4.9000000000000004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3.6</c:v>
                </c:pt>
                <c:pt idx="1086">
                  <c:v>4.5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4.7</c:v>
                </c:pt>
                <c:pt idx="1091">
                  <c:v>0</c:v>
                </c:pt>
                <c:pt idx="1092">
                  <c:v>4.3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4.0999999999999996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4.5999999999999996</c:v>
                </c:pt>
                <c:pt idx="1108">
                  <c:v>1.5</c:v>
                </c:pt>
                <c:pt idx="1109">
                  <c:v>3.1</c:v>
                </c:pt>
                <c:pt idx="1110">
                  <c:v>0</c:v>
                </c:pt>
                <c:pt idx="1111">
                  <c:v>0</c:v>
                </c:pt>
                <c:pt idx="1112">
                  <c:v>4.4000000000000004</c:v>
                </c:pt>
                <c:pt idx="1113">
                  <c:v>2.5</c:v>
                </c:pt>
                <c:pt idx="1114">
                  <c:v>0</c:v>
                </c:pt>
                <c:pt idx="1115">
                  <c:v>2.6</c:v>
                </c:pt>
                <c:pt idx="1116">
                  <c:v>3.4</c:v>
                </c:pt>
                <c:pt idx="1117">
                  <c:v>0</c:v>
                </c:pt>
                <c:pt idx="1118">
                  <c:v>4.5999999999999996</c:v>
                </c:pt>
                <c:pt idx="1119">
                  <c:v>0</c:v>
                </c:pt>
                <c:pt idx="1120">
                  <c:v>3.4</c:v>
                </c:pt>
                <c:pt idx="1121">
                  <c:v>3.8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4.2</c:v>
                </c:pt>
                <c:pt idx="1126">
                  <c:v>4</c:v>
                </c:pt>
                <c:pt idx="1127">
                  <c:v>4.5999999999999996</c:v>
                </c:pt>
                <c:pt idx="1128">
                  <c:v>0</c:v>
                </c:pt>
                <c:pt idx="1129">
                  <c:v>2.9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3.2</c:v>
                </c:pt>
                <c:pt idx="1134">
                  <c:v>0</c:v>
                </c:pt>
                <c:pt idx="1135">
                  <c:v>0</c:v>
                </c:pt>
                <c:pt idx="1136">
                  <c:v>3</c:v>
                </c:pt>
                <c:pt idx="1137">
                  <c:v>4</c:v>
                </c:pt>
                <c:pt idx="1138">
                  <c:v>0</c:v>
                </c:pt>
                <c:pt idx="1139">
                  <c:v>0</c:v>
                </c:pt>
                <c:pt idx="1140">
                  <c:v>4.5999999999999996</c:v>
                </c:pt>
                <c:pt idx="1141">
                  <c:v>5</c:v>
                </c:pt>
                <c:pt idx="1142">
                  <c:v>4.9000000000000004</c:v>
                </c:pt>
                <c:pt idx="1143">
                  <c:v>0</c:v>
                </c:pt>
                <c:pt idx="1144">
                  <c:v>4.2</c:v>
                </c:pt>
                <c:pt idx="1145">
                  <c:v>0</c:v>
                </c:pt>
                <c:pt idx="1146">
                  <c:v>4.3</c:v>
                </c:pt>
                <c:pt idx="1147">
                  <c:v>0</c:v>
                </c:pt>
                <c:pt idx="1148">
                  <c:v>2.6</c:v>
                </c:pt>
                <c:pt idx="1149">
                  <c:v>4</c:v>
                </c:pt>
                <c:pt idx="1150">
                  <c:v>3.7</c:v>
                </c:pt>
                <c:pt idx="1151">
                  <c:v>3.3</c:v>
                </c:pt>
                <c:pt idx="1152">
                  <c:v>3.7</c:v>
                </c:pt>
                <c:pt idx="1153">
                  <c:v>0</c:v>
                </c:pt>
                <c:pt idx="1154">
                  <c:v>4</c:v>
                </c:pt>
                <c:pt idx="1155">
                  <c:v>1.5</c:v>
                </c:pt>
                <c:pt idx="1156">
                  <c:v>4.3</c:v>
                </c:pt>
                <c:pt idx="1157">
                  <c:v>2.5</c:v>
                </c:pt>
                <c:pt idx="1158">
                  <c:v>0</c:v>
                </c:pt>
                <c:pt idx="1159">
                  <c:v>4.2</c:v>
                </c:pt>
                <c:pt idx="1160">
                  <c:v>2.6</c:v>
                </c:pt>
                <c:pt idx="1161">
                  <c:v>4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3.4</c:v>
                </c:pt>
                <c:pt idx="1166">
                  <c:v>3.7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</c:v>
                </c:pt>
                <c:pt idx="1174">
                  <c:v>4.8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4.2</c:v>
                </c:pt>
                <c:pt idx="1180">
                  <c:v>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5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3.3</c:v>
                </c:pt>
                <c:pt idx="1192">
                  <c:v>4.4000000000000004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3.1</c:v>
                </c:pt>
                <c:pt idx="1197">
                  <c:v>0</c:v>
                </c:pt>
                <c:pt idx="1198">
                  <c:v>3.4</c:v>
                </c:pt>
                <c:pt idx="1199">
                  <c:v>4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5</c:v>
                </c:pt>
                <c:pt idx="1204">
                  <c:v>0</c:v>
                </c:pt>
                <c:pt idx="1205">
                  <c:v>4.8</c:v>
                </c:pt>
                <c:pt idx="1206">
                  <c:v>4.4000000000000004</c:v>
                </c:pt>
                <c:pt idx="1207">
                  <c:v>0</c:v>
                </c:pt>
                <c:pt idx="1208">
                  <c:v>2.9</c:v>
                </c:pt>
                <c:pt idx="1209">
                  <c:v>0</c:v>
                </c:pt>
                <c:pt idx="1210">
                  <c:v>4.3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4.3</c:v>
                </c:pt>
                <c:pt idx="1216">
                  <c:v>1.6</c:v>
                </c:pt>
                <c:pt idx="1217">
                  <c:v>4.4000000000000004</c:v>
                </c:pt>
                <c:pt idx="1218">
                  <c:v>3.5</c:v>
                </c:pt>
                <c:pt idx="1219">
                  <c:v>4.0999999999999996</c:v>
                </c:pt>
                <c:pt idx="1220">
                  <c:v>0</c:v>
                </c:pt>
                <c:pt idx="1221">
                  <c:v>2.5</c:v>
                </c:pt>
                <c:pt idx="1222">
                  <c:v>4.7</c:v>
                </c:pt>
                <c:pt idx="1223">
                  <c:v>0</c:v>
                </c:pt>
                <c:pt idx="1224">
                  <c:v>4.7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4.2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4.7</c:v>
                </c:pt>
                <c:pt idx="1234">
                  <c:v>2</c:v>
                </c:pt>
                <c:pt idx="1235">
                  <c:v>3</c:v>
                </c:pt>
                <c:pt idx="1236">
                  <c:v>4.5999999999999996</c:v>
                </c:pt>
                <c:pt idx="1237">
                  <c:v>3.9</c:v>
                </c:pt>
                <c:pt idx="1238">
                  <c:v>0</c:v>
                </c:pt>
                <c:pt idx="1239">
                  <c:v>4.3</c:v>
                </c:pt>
                <c:pt idx="1240">
                  <c:v>0</c:v>
                </c:pt>
                <c:pt idx="1241">
                  <c:v>4.0999999999999996</c:v>
                </c:pt>
                <c:pt idx="1242">
                  <c:v>0</c:v>
                </c:pt>
                <c:pt idx="1243">
                  <c:v>4.5999999999999996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2.6</c:v>
                </c:pt>
                <c:pt idx="1248">
                  <c:v>3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4.5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5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4.5999999999999996</c:v>
                </c:pt>
                <c:pt idx="1272">
                  <c:v>4.4000000000000004</c:v>
                </c:pt>
                <c:pt idx="1273">
                  <c:v>0</c:v>
                </c:pt>
                <c:pt idx="1274">
                  <c:v>4.3</c:v>
                </c:pt>
                <c:pt idx="1275">
                  <c:v>3.5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4.0999999999999996</c:v>
                </c:pt>
                <c:pt idx="1280">
                  <c:v>4.5999999999999996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4</c:v>
                </c:pt>
                <c:pt idx="1285">
                  <c:v>1.5</c:v>
                </c:pt>
                <c:pt idx="1286">
                  <c:v>4.5</c:v>
                </c:pt>
                <c:pt idx="1287">
                  <c:v>0</c:v>
                </c:pt>
                <c:pt idx="1288">
                  <c:v>3.5</c:v>
                </c:pt>
                <c:pt idx="1289">
                  <c:v>0</c:v>
                </c:pt>
                <c:pt idx="1290">
                  <c:v>0</c:v>
                </c:pt>
                <c:pt idx="1291">
                  <c:v>4.4000000000000004</c:v>
                </c:pt>
                <c:pt idx="1292">
                  <c:v>4.3</c:v>
                </c:pt>
                <c:pt idx="1293">
                  <c:v>4.8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4.5999999999999996</c:v>
                </c:pt>
                <c:pt idx="1298">
                  <c:v>2.9</c:v>
                </c:pt>
                <c:pt idx="1299">
                  <c:v>0</c:v>
                </c:pt>
                <c:pt idx="1300">
                  <c:v>4.5</c:v>
                </c:pt>
                <c:pt idx="1301">
                  <c:v>4.4000000000000004</c:v>
                </c:pt>
                <c:pt idx="1302">
                  <c:v>3</c:v>
                </c:pt>
                <c:pt idx="1303">
                  <c:v>0</c:v>
                </c:pt>
                <c:pt idx="1304">
                  <c:v>4.5</c:v>
                </c:pt>
                <c:pt idx="1305">
                  <c:v>0</c:v>
                </c:pt>
                <c:pt idx="1306">
                  <c:v>5</c:v>
                </c:pt>
                <c:pt idx="1307">
                  <c:v>4.0999999999999996</c:v>
                </c:pt>
                <c:pt idx="1308">
                  <c:v>0</c:v>
                </c:pt>
                <c:pt idx="1309">
                  <c:v>0</c:v>
                </c:pt>
                <c:pt idx="1310">
                  <c:v>2.6</c:v>
                </c:pt>
                <c:pt idx="1311">
                  <c:v>0</c:v>
                </c:pt>
                <c:pt idx="1312">
                  <c:v>0</c:v>
                </c:pt>
                <c:pt idx="1313">
                  <c:v>3.5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5</c:v>
                </c:pt>
                <c:pt idx="1326">
                  <c:v>4</c:v>
                </c:pt>
                <c:pt idx="1327">
                  <c:v>0</c:v>
                </c:pt>
                <c:pt idx="1328">
                  <c:v>4</c:v>
                </c:pt>
                <c:pt idx="1329">
                  <c:v>3.1</c:v>
                </c:pt>
                <c:pt idx="1330">
                  <c:v>0</c:v>
                </c:pt>
                <c:pt idx="1331">
                  <c:v>2</c:v>
                </c:pt>
                <c:pt idx="1332">
                  <c:v>4.5999999999999996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3.8</c:v>
                </c:pt>
                <c:pt idx="1337">
                  <c:v>3.7</c:v>
                </c:pt>
                <c:pt idx="1338">
                  <c:v>4.2</c:v>
                </c:pt>
                <c:pt idx="1339">
                  <c:v>4.0999999999999996</c:v>
                </c:pt>
                <c:pt idx="1340">
                  <c:v>0</c:v>
                </c:pt>
                <c:pt idx="1341">
                  <c:v>4.0999999999999996</c:v>
                </c:pt>
                <c:pt idx="1342">
                  <c:v>4</c:v>
                </c:pt>
                <c:pt idx="1343">
                  <c:v>4</c:v>
                </c:pt>
                <c:pt idx="1344">
                  <c:v>2.8</c:v>
                </c:pt>
                <c:pt idx="1345">
                  <c:v>3</c:v>
                </c:pt>
                <c:pt idx="1346">
                  <c:v>3.5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3.8</c:v>
                </c:pt>
                <c:pt idx="1351">
                  <c:v>5</c:v>
                </c:pt>
                <c:pt idx="1352">
                  <c:v>1.6</c:v>
                </c:pt>
                <c:pt idx="1353">
                  <c:v>0</c:v>
                </c:pt>
                <c:pt idx="1354">
                  <c:v>5</c:v>
                </c:pt>
                <c:pt idx="1355">
                  <c:v>0</c:v>
                </c:pt>
                <c:pt idx="1356">
                  <c:v>5</c:v>
                </c:pt>
                <c:pt idx="1357">
                  <c:v>3.9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3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4.5999999999999996</c:v>
                </c:pt>
                <c:pt idx="1367">
                  <c:v>4</c:v>
                </c:pt>
                <c:pt idx="1368">
                  <c:v>4.5999999999999996</c:v>
                </c:pt>
                <c:pt idx="1369">
                  <c:v>0</c:v>
                </c:pt>
                <c:pt idx="1370">
                  <c:v>0</c:v>
                </c:pt>
                <c:pt idx="1371">
                  <c:v>3.6</c:v>
                </c:pt>
                <c:pt idx="1372">
                  <c:v>4.8</c:v>
                </c:pt>
                <c:pt idx="1373">
                  <c:v>4.5999999999999996</c:v>
                </c:pt>
                <c:pt idx="1374">
                  <c:v>4.5</c:v>
                </c:pt>
                <c:pt idx="1375">
                  <c:v>4.2</c:v>
                </c:pt>
                <c:pt idx="1376">
                  <c:v>0</c:v>
                </c:pt>
                <c:pt idx="1377">
                  <c:v>4.5</c:v>
                </c:pt>
                <c:pt idx="1378">
                  <c:v>0</c:v>
                </c:pt>
                <c:pt idx="1379">
                  <c:v>2</c:v>
                </c:pt>
                <c:pt idx="1380">
                  <c:v>0</c:v>
                </c:pt>
                <c:pt idx="1381">
                  <c:v>0</c:v>
                </c:pt>
                <c:pt idx="1382">
                  <c:v>4.9000000000000004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3.3</c:v>
                </c:pt>
                <c:pt idx="1389">
                  <c:v>3.1</c:v>
                </c:pt>
                <c:pt idx="1390">
                  <c:v>3</c:v>
                </c:pt>
                <c:pt idx="1391">
                  <c:v>3.6</c:v>
                </c:pt>
                <c:pt idx="1392">
                  <c:v>0</c:v>
                </c:pt>
                <c:pt idx="1393">
                  <c:v>4</c:v>
                </c:pt>
                <c:pt idx="1394">
                  <c:v>0</c:v>
                </c:pt>
                <c:pt idx="1395">
                  <c:v>0</c:v>
                </c:pt>
                <c:pt idx="1396">
                  <c:v>5</c:v>
                </c:pt>
                <c:pt idx="1397">
                  <c:v>3.3</c:v>
                </c:pt>
                <c:pt idx="1398">
                  <c:v>4</c:v>
                </c:pt>
                <c:pt idx="1399">
                  <c:v>3.6</c:v>
                </c:pt>
                <c:pt idx="1400">
                  <c:v>0</c:v>
                </c:pt>
                <c:pt idx="1401">
                  <c:v>4.9000000000000004</c:v>
                </c:pt>
                <c:pt idx="1402">
                  <c:v>3.4</c:v>
                </c:pt>
                <c:pt idx="1403">
                  <c:v>1.6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2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2</c:v>
                </c:pt>
                <c:pt idx="1412">
                  <c:v>0</c:v>
                </c:pt>
                <c:pt idx="1413">
                  <c:v>0</c:v>
                </c:pt>
                <c:pt idx="1414">
                  <c:v>4</c:v>
                </c:pt>
                <c:pt idx="1415">
                  <c:v>3.6</c:v>
                </c:pt>
                <c:pt idx="1416">
                  <c:v>0</c:v>
                </c:pt>
                <c:pt idx="1417">
                  <c:v>4.2</c:v>
                </c:pt>
                <c:pt idx="1418">
                  <c:v>4</c:v>
                </c:pt>
                <c:pt idx="1419">
                  <c:v>0</c:v>
                </c:pt>
                <c:pt idx="1420">
                  <c:v>4.5</c:v>
                </c:pt>
                <c:pt idx="1421">
                  <c:v>4.8</c:v>
                </c:pt>
                <c:pt idx="1422">
                  <c:v>0</c:v>
                </c:pt>
                <c:pt idx="1423">
                  <c:v>0</c:v>
                </c:pt>
                <c:pt idx="1424">
                  <c:v>4.3</c:v>
                </c:pt>
                <c:pt idx="1425">
                  <c:v>2</c:v>
                </c:pt>
                <c:pt idx="1426">
                  <c:v>4.5</c:v>
                </c:pt>
                <c:pt idx="1427">
                  <c:v>0</c:v>
                </c:pt>
                <c:pt idx="1428">
                  <c:v>4.3</c:v>
                </c:pt>
                <c:pt idx="1429">
                  <c:v>0</c:v>
                </c:pt>
                <c:pt idx="1430">
                  <c:v>4.8</c:v>
                </c:pt>
                <c:pt idx="1431">
                  <c:v>3.4</c:v>
                </c:pt>
                <c:pt idx="1432">
                  <c:v>1</c:v>
                </c:pt>
                <c:pt idx="1433">
                  <c:v>5</c:v>
                </c:pt>
                <c:pt idx="1434">
                  <c:v>3.2</c:v>
                </c:pt>
                <c:pt idx="1435">
                  <c:v>4.2</c:v>
                </c:pt>
                <c:pt idx="1436">
                  <c:v>4.3</c:v>
                </c:pt>
                <c:pt idx="1437">
                  <c:v>4.0999999999999996</c:v>
                </c:pt>
                <c:pt idx="1438">
                  <c:v>3.4</c:v>
                </c:pt>
                <c:pt idx="1439">
                  <c:v>3.8</c:v>
                </c:pt>
                <c:pt idx="1440">
                  <c:v>0</c:v>
                </c:pt>
                <c:pt idx="1441">
                  <c:v>2.5</c:v>
                </c:pt>
                <c:pt idx="1442">
                  <c:v>2.4</c:v>
                </c:pt>
                <c:pt idx="1443">
                  <c:v>3.7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4.8</c:v>
                </c:pt>
                <c:pt idx="1448">
                  <c:v>4.4000000000000004</c:v>
                </c:pt>
                <c:pt idx="1449">
                  <c:v>0</c:v>
                </c:pt>
                <c:pt idx="1450">
                  <c:v>0</c:v>
                </c:pt>
                <c:pt idx="1451">
                  <c:v>3.2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4.3</c:v>
                </c:pt>
                <c:pt idx="1457">
                  <c:v>4.8</c:v>
                </c:pt>
                <c:pt idx="1458">
                  <c:v>4.5</c:v>
                </c:pt>
                <c:pt idx="1459">
                  <c:v>4.5999999999999996</c:v>
                </c:pt>
                <c:pt idx="1460">
                  <c:v>4.5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1</c:v>
                </c:pt>
                <c:pt idx="1466">
                  <c:v>0</c:v>
                </c:pt>
                <c:pt idx="1467">
                  <c:v>2.8</c:v>
                </c:pt>
                <c:pt idx="1468">
                  <c:v>4.3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4.7</c:v>
                </c:pt>
                <c:pt idx="1473">
                  <c:v>0</c:v>
                </c:pt>
                <c:pt idx="1474">
                  <c:v>4.5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4.5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4.5</c:v>
                </c:pt>
                <c:pt idx="1485">
                  <c:v>4.8</c:v>
                </c:pt>
                <c:pt idx="1486">
                  <c:v>0</c:v>
                </c:pt>
                <c:pt idx="1487">
                  <c:v>4.4000000000000004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4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4.5999999999999996</c:v>
                </c:pt>
                <c:pt idx="1499">
                  <c:v>4.5999999999999996</c:v>
                </c:pt>
                <c:pt idx="1500">
                  <c:v>0</c:v>
                </c:pt>
                <c:pt idx="1501">
                  <c:v>4.0999999999999996</c:v>
                </c:pt>
                <c:pt idx="1502">
                  <c:v>4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3.7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3.3</c:v>
                </c:pt>
                <c:pt idx="1513">
                  <c:v>0</c:v>
                </c:pt>
                <c:pt idx="1514">
                  <c:v>3.9</c:v>
                </c:pt>
                <c:pt idx="1515">
                  <c:v>3.8</c:v>
                </c:pt>
                <c:pt idx="1516">
                  <c:v>0</c:v>
                </c:pt>
                <c:pt idx="1517">
                  <c:v>4.9000000000000004</c:v>
                </c:pt>
                <c:pt idx="1518">
                  <c:v>4.5999999999999996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4.5</c:v>
                </c:pt>
                <c:pt idx="1523">
                  <c:v>3.8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4.4000000000000004</c:v>
                </c:pt>
                <c:pt idx="1528">
                  <c:v>0</c:v>
                </c:pt>
                <c:pt idx="1529">
                  <c:v>4.5999999999999996</c:v>
                </c:pt>
                <c:pt idx="1530">
                  <c:v>3.9</c:v>
                </c:pt>
                <c:pt idx="1531">
                  <c:v>4</c:v>
                </c:pt>
                <c:pt idx="1532">
                  <c:v>4.5</c:v>
                </c:pt>
                <c:pt idx="1533">
                  <c:v>0</c:v>
                </c:pt>
                <c:pt idx="1534">
                  <c:v>4.5</c:v>
                </c:pt>
                <c:pt idx="1535">
                  <c:v>2.7</c:v>
                </c:pt>
                <c:pt idx="1536">
                  <c:v>4.4000000000000004</c:v>
                </c:pt>
                <c:pt idx="1537">
                  <c:v>3.8</c:v>
                </c:pt>
                <c:pt idx="1538">
                  <c:v>3</c:v>
                </c:pt>
                <c:pt idx="1539">
                  <c:v>3.9</c:v>
                </c:pt>
                <c:pt idx="1540">
                  <c:v>4.4000000000000004</c:v>
                </c:pt>
                <c:pt idx="1541">
                  <c:v>3.9</c:v>
                </c:pt>
                <c:pt idx="1542">
                  <c:v>3.4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2.2000000000000002</c:v>
                </c:pt>
                <c:pt idx="1548">
                  <c:v>0</c:v>
                </c:pt>
                <c:pt idx="1549">
                  <c:v>0</c:v>
                </c:pt>
                <c:pt idx="1550">
                  <c:v>4.3</c:v>
                </c:pt>
                <c:pt idx="1551">
                  <c:v>3.7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4.3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4</c:v>
                </c:pt>
                <c:pt idx="1560">
                  <c:v>0</c:v>
                </c:pt>
                <c:pt idx="1561">
                  <c:v>4.3</c:v>
                </c:pt>
                <c:pt idx="1562">
                  <c:v>4.0999999999999996</c:v>
                </c:pt>
                <c:pt idx="1563">
                  <c:v>0</c:v>
                </c:pt>
                <c:pt idx="1564">
                  <c:v>3.9</c:v>
                </c:pt>
                <c:pt idx="1565">
                  <c:v>3.8</c:v>
                </c:pt>
                <c:pt idx="1566">
                  <c:v>0</c:v>
                </c:pt>
                <c:pt idx="1567">
                  <c:v>0</c:v>
                </c:pt>
                <c:pt idx="1568">
                  <c:v>3.9</c:v>
                </c:pt>
                <c:pt idx="1569">
                  <c:v>1</c:v>
                </c:pt>
                <c:pt idx="1570">
                  <c:v>4.3</c:v>
                </c:pt>
                <c:pt idx="1571">
                  <c:v>3.8</c:v>
                </c:pt>
                <c:pt idx="1572">
                  <c:v>5</c:v>
                </c:pt>
                <c:pt idx="1573">
                  <c:v>3</c:v>
                </c:pt>
                <c:pt idx="1574">
                  <c:v>4.4000000000000004</c:v>
                </c:pt>
                <c:pt idx="1575">
                  <c:v>4.3</c:v>
                </c:pt>
                <c:pt idx="1576">
                  <c:v>0</c:v>
                </c:pt>
                <c:pt idx="1577">
                  <c:v>2.5</c:v>
                </c:pt>
                <c:pt idx="1578">
                  <c:v>0</c:v>
                </c:pt>
                <c:pt idx="1579">
                  <c:v>0</c:v>
                </c:pt>
                <c:pt idx="1580">
                  <c:v>4.8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2.9</c:v>
                </c:pt>
                <c:pt idx="1586">
                  <c:v>0</c:v>
                </c:pt>
                <c:pt idx="1587">
                  <c:v>5</c:v>
                </c:pt>
                <c:pt idx="1588">
                  <c:v>2</c:v>
                </c:pt>
                <c:pt idx="1589">
                  <c:v>4.5</c:v>
                </c:pt>
                <c:pt idx="1590">
                  <c:v>4.4000000000000004</c:v>
                </c:pt>
                <c:pt idx="1591">
                  <c:v>4.0999999999999996</c:v>
                </c:pt>
                <c:pt idx="1592">
                  <c:v>3.3</c:v>
                </c:pt>
                <c:pt idx="1593">
                  <c:v>0</c:v>
                </c:pt>
                <c:pt idx="1594">
                  <c:v>4.5</c:v>
                </c:pt>
                <c:pt idx="1595">
                  <c:v>2</c:v>
                </c:pt>
                <c:pt idx="1596">
                  <c:v>4.2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4.5999999999999996</c:v>
                </c:pt>
                <c:pt idx="1601">
                  <c:v>4</c:v>
                </c:pt>
                <c:pt idx="1602">
                  <c:v>3.7</c:v>
                </c:pt>
                <c:pt idx="1603">
                  <c:v>0</c:v>
                </c:pt>
                <c:pt idx="1604">
                  <c:v>4.8</c:v>
                </c:pt>
                <c:pt idx="1605">
                  <c:v>3.1</c:v>
                </c:pt>
                <c:pt idx="1606">
                  <c:v>3.8</c:v>
                </c:pt>
                <c:pt idx="1607">
                  <c:v>0</c:v>
                </c:pt>
                <c:pt idx="1608">
                  <c:v>4.5</c:v>
                </c:pt>
                <c:pt idx="1609">
                  <c:v>3</c:v>
                </c:pt>
                <c:pt idx="1610">
                  <c:v>5</c:v>
                </c:pt>
                <c:pt idx="1611">
                  <c:v>0</c:v>
                </c:pt>
                <c:pt idx="1612">
                  <c:v>3.5</c:v>
                </c:pt>
                <c:pt idx="1613">
                  <c:v>4.4000000000000004</c:v>
                </c:pt>
                <c:pt idx="1614">
                  <c:v>0</c:v>
                </c:pt>
                <c:pt idx="1615">
                  <c:v>0</c:v>
                </c:pt>
                <c:pt idx="1616">
                  <c:v>4.8</c:v>
                </c:pt>
                <c:pt idx="1617">
                  <c:v>0</c:v>
                </c:pt>
                <c:pt idx="1618">
                  <c:v>4.7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3</c:v>
                </c:pt>
                <c:pt idx="1623">
                  <c:v>1.6</c:v>
                </c:pt>
                <c:pt idx="1624">
                  <c:v>0</c:v>
                </c:pt>
                <c:pt idx="1625">
                  <c:v>0</c:v>
                </c:pt>
                <c:pt idx="1626">
                  <c:v>4</c:v>
                </c:pt>
                <c:pt idx="1627">
                  <c:v>3.8</c:v>
                </c:pt>
                <c:pt idx="1628">
                  <c:v>4.3</c:v>
                </c:pt>
                <c:pt idx="1629">
                  <c:v>0</c:v>
                </c:pt>
                <c:pt idx="1630">
                  <c:v>4.4000000000000004</c:v>
                </c:pt>
                <c:pt idx="1631">
                  <c:v>0</c:v>
                </c:pt>
                <c:pt idx="1632">
                  <c:v>4.4000000000000004</c:v>
                </c:pt>
                <c:pt idx="1633">
                  <c:v>4.3</c:v>
                </c:pt>
                <c:pt idx="1634">
                  <c:v>0</c:v>
                </c:pt>
                <c:pt idx="1635">
                  <c:v>3.4</c:v>
                </c:pt>
                <c:pt idx="1636">
                  <c:v>4.4000000000000004</c:v>
                </c:pt>
                <c:pt idx="1637">
                  <c:v>4.5</c:v>
                </c:pt>
                <c:pt idx="1638">
                  <c:v>3.5</c:v>
                </c:pt>
                <c:pt idx="1639">
                  <c:v>0</c:v>
                </c:pt>
                <c:pt idx="1640">
                  <c:v>4.2</c:v>
                </c:pt>
                <c:pt idx="1641">
                  <c:v>0</c:v>
                </c:pt>
                <c:pt idx="1642">
                  <c:v>3.5</c:v>
                </c:pt>
                <c:pt idx="1643">
                  <c:v>3.7</c:v>
                </c:pt>
                <c:pt idx="1644">
                  <c:v>4</c:v>
                </c:pt>
                <c:pt idx="1645">
                  <c:v>0</c:v>
                </c:pt>
                <c:pt idx="1646">
                  <c:v>4.0999999999999996</c:v>
                </c:pt>
                <c:pt idx="1647">
                  <c:v>0</c:v>
                </c:pt>
                <c:pt idx="1648">
                  <c:v>5</c:v>
                </c:pt>
                <c:pt idx="1649">
                  <c:v>3.4</c:v>
                </c:pt>
                <c:pt idx="1650">
                  <c:v>4</c:v>
                </c:pt>
                <c:pt idx="1651">
                  <c:v>0</c:v>
                </c:pt>
                <c:pt idx="1652">
                  <c:v>3.9</c:v>
                </c:pt>
                <c:pt idx="1653">
                  <c:v>4.0999999999999996</c:v>
                </c:pt>
                <c:pt idx="1654">
                  <c:v>5</c:v>
                </c:pt>
                <c:pt idx="1655">
                  <c:v>0</c:v>
                </c:pt>
                <c:pt idx="1656">
                  <c:v>2.5</c:v>
                </c:pt>
                <c:pt idx="1657">
                  <c:v>0</c:v>
                </c:pt>
                <c:pt idx="1658">
                  <c:v>4.2</c:v>
                </c:pt>
                <c:pt idx="1659">
                  <c:v>4</c:v>
                </c:pt>
                <c:pt idx="1660">
                  <c:v>4.5999999999999996</c:v>
                </c:pt>
                <c:pt idx="1661">
                  <c:v>4.8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3.6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3.8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4.0999999999999996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4.2</c:v>
                </c:pt>
                <c:pt idx="1678">
                  <c:v>4.9000000000000004</c:v>
                </c:pt>
                <c:pt idx="1679">
                  <c:v>0</c:v>
                </c:pt>
                <c:pt idx="1680">
                  <c:v>3.8</c:v>
                </c:pt>
                <c:pt idx="1681">
                  <c:v>0</c:v>
                </c:pt>
                <c:pt idx="1682">
                  <c:v>4.5999999999999996</c:v>
                </c:pt>
                <c:pt idx="1683">
                  <c:v>1</c:v>
                </c:pt>
                <c:pt idx="1684">
                  <c:v>3.7</c:v>
                </c:pt>
                <c:pt idx="1685">
                  <c:v>4.2</c:v>
                </c:pt>
                <c:pt idx="1686">
                  <c:v>4.9000000000000004</c:v>
                </c:pt>
                <c:pt idx="1687">
                  <c:v>4.2</c:v>
                </c:pt>
                <c:pt idx="1688">
                  <c:v>3.9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3.7</c:v>
                </c:pt>
                <c:pt idx="1694">
                  <c:v>3</c:v>
                </c:pt>
                <c:pt idx="1695">
                  <c:v>0</c:v>
                </c:pt>
                <c:pt idx="1696">
                  <c:v>4.5</c:v>
                </c:pt>
                <c:pt idx="1697">
                  <c:v>0</c:v>
                </c:pt>
                <c:pt idx="1698">
                  <c:v>1</c:v>
                </c:pt>
                <c:pt idx="1699">
                  <c:v>5</c:v>
                </c:pt>
                <c:pt idx="1700">
                  <c:v>0</c:v>
                </c:pt>
                <c:pt idx="1701">
                  <c:v>0</c:v>
                </c:pt>
                <c:pt idx="1702">
                  <c:v>3.5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4.5</c:v>
                </c:pt>
                <c:pt idx="1710">
                  <c:v>0</c:v>
                </c:pt>
                <c:pt idx="1711">
                  <c:v>4.0999999999999996</c:v>
                </c:pt>
                <c:pt idx="1712">
                  <c:v>3.9</c:v>
                </c:pt>
                <c:pt idx="1713">
                  <c:v>0</c:v>
                </c:pt>
                <c:pt idx="1714">
                  <c:v>4.4000000000000004</c:v>
                </c:pt>
                <c:pt idx="1715">
                  <c:v>0</c:v>
                </c:pt>
                <c:pt idx="1716">
                  <c:v>4.5999999999999996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3.5</c:v>
                </c:pt>
                <c:pt idx="1730">
                  <c:v>0</c:v>
                </c:pt>
                <c:pt idx="1731">
                  <c:v>3.6</c:v>
                </c:pt>
                <c:pt idx="1732">
                  <c:v>0</c:v>
                </c:pt>
                <c:pt idx="1733">
                  <c:v>0</c:v>
                </c:pt>
                <c:pt idx="1734">
                  <c:v>4.8</c:v>
                </c:pt>
                <c:pt idx="1735">
                  <c:v>3.5</c:v>
                </c:pt>
                <c:pt idx="1736">
                  <c:v>3.6</c:v>
                </c:pt>
                <c:pt idx="1737">
                  <c:v>3.4</c:v>
                </c:pt>
                <c:pt idx="1738">
                  <c:v>3.2</c:v>
                </c:pt>
                <c:pt idx="1739">
                  <c:v>0</c:v>
                </c:pt>
                <c:pt idx="1740">
                  <c:v>4.7</c:v>
                </c:pt>
                <c:pt idx="1741">
                  <c:v>3</c:v>
                </c:pt>
                <c:pt idx="1742">
                  <c:v>2.6</c:v>
                </c:pt>
                <c:pt idx="1743">
                  <c:v>0</c:v>
                </c:pt>
                <c:pt idx="1744">
                  <c:v>4.5</c:v>
                </c:pt>
                <c:pt idx="1745">
                  <c:v>4.8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3.9</c:v>
                </c:pt>
                <c:pt idx="1750">
                  <c:v>2.9</c:v>
                </c:pt>
                <c:pt idx="1751">
                  <c:v>4.2</c:v>
                </c:pt>
                <c:pt idx="1752">
                  <c:v>0</c:v>
                </c:pt>
                <c:pt idx="1753">
                  <c:v>0</c:v>
                </c:pt>
                <c:pt idx="1754">
                  <c:v>4.5999999999999996</c:v>
                </c:pt>
                <c:pt idx="1755">
                  <c:v>4.3</c:v>
                </c:pt>
                <c:pt idx="1756">
                  <c:v>4.3</c:v>
                </c:pt>
                <c:pt idx="1757">
                  <c:v>0</c:v>
                </c:pt>
                <c:pt idx="1758">
                  <c:v>0</c:v>
                </c:pt>
                <c:pt idx="1759">
                  <c:v>4.3</c:v>
                </c:pt>
                <c:pt idx="1760">
                  <c:v>4.7</c:v>
                </c:pt>
                <c:pt idx="1761">
                  <c:v>4.4000000000000004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3.7</c:v>
                </c:pt>
                <c:pt idx="1768">
                  <c:v>0</c:v>
                </c:pt>
                <c:pt idx="1769">
                  <c:v>3.7</c:v>
                </c:pt>
                <c:pt idx="1770">
                  <c:v>0</c:v>
                </c:pt>
                <c:pt idx="1771">
                  <c:v>3.3</c:v>
                </c:pt>
                <c:pt idx="1772">
                  <c:v>3.8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2.2999999999999998</c:v>
                </c:pt>
                <c:pt idx="1779">
                  <c:v>4.5999999999999996</c:v>
                </c:pt>
                <c:pt idx="1780">
                  <c:v>3</c:v>
                </c:pt>
                <c:pt idx="1781">
                  <c:v>4.2</c:v>
                </c:pt>
                <c:pt idx="1782">
                  <c:v>4.5</c:v>
                </c:pt>
                <c:pt idx="1783">
                  <c:v>0</c:v>
                </c:pt>
                <c:pt idx="1784">
                  <c:v>4.5</c:v>
                </c:pt>
                <c:pt idx="1785">
                  <c:v>3.2</c:v>
                </c:pt>
                <c:pt idx="1786">
                  <c:v>4.5</c:v>
                </c:pt>
                <c:pt idx="1787">
                  <c:v>4</c:v>
                </c:pt>
                <c:pt idx="1788">
                  <c:v>4.0999999999999996</c:v>
                </c:pt>
                <c:pt idx="1789">
                  <c:v>3.6</c:v>
                </c:pt>
                <c:pt idx="1790">
                  <c:v>2.8</c:v>
                </c:pt>
                <c:pt idx="1791">
                  <c:v>0</c:v>
                </c:pt>
                <c:pt idx="1792">
                  <c:v>3.5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3</c:v>
                </c:pt>
                <c:pt idx="1797">
                  <c:v>0</c:v>
                </c:pt>
                <c:pt idx="1798">
                  <c:v>2.4</c:v>
                </c:pt>
                <c:pt idx="1799">
                  <c:v>3.5</c:v>
                </c:pt>
                <c:pt idx="1800">
                  <c:v>3.9</c:v>
                </c:pt>
                <c:pt idx="1801">
                  <c:v>4.5</c:v>
                </c:pt>
                <c:pt idx="1802">
                  <c:v>0</c:v>
                </c:pt>
                <c:pt idx="1803">
                  <c:v>2.6</c:v>
                </c:pt>
                <c:pt idx="1804">
                  <c:v>0</c:v>
                </c:pt>
                <c:pt idx="1805">
                  <c:v>3.8</c:v>
                </c:pt>
                <c:pt idx="1806">
                  <c:v>0</c:v>
                </c:pt>
                <c:pt idx="1807">
                  <c:v>3.3</c:v>
                </c:pt>
                <c:pt idx="1808">
                  <c:v>2.8</c:v>
                </c:pt>
                <c:pt idx="1809">
                  <c:v>3</c:v>
                </c:pt>
                <c:pt idx="1810">
                  <c:v>2.2999999999999998</c:v>
                </c:pt>
                <c:pt idx="1811">
                  <c:v>4.5999999999999996</c:v>
                </c:pt>
                <c:pt idx="1812">
                  <c:v>0</c:v>
                </c:pt>
                <c:pt idx="1813">
                  <c:v>2.8</c:v>
                </c:pt>
                <c:pt idx="1814">
                  <c:v>3.2</c:v>
                </c:pt>
                <c:pt idx="1815">
                  <c:v>4</c:v>
                </c:pt>
                <c:pt idx="1816">
                  <c:v>2.6</c:v>
                </c:pt>
                <c:pt idx="1817">
                  <c:v>4.0999999999999996</c:v>
                </c:pt>
                <c:pt idx="1818">
                  <c:v>0</c:v>
                </c:pt>
                <c:pt idx="1819">
                  <c:v>4</c:v>
                </c:pt>
                <c:pt idx="1820">
                  <c:v>4</c:v>
                </c:pt>
                <c:pt idx="1821">
                  <c:v>4</c:v>
                </c:pt>
                <c:pt idx="1822">
                  <c:v>3</c:v>
                </c:pt>
                <c:pt idx="1823">
                  <c:v>3.9</c:v>
                </c:pt>
                <c:pt idx="1824">
                  <c:v>0</c:v>
                </c:pt>
                <c:pt idx="1825">
                  <c:v>4.4000000000000004</c:v>
                </c:pt>
                <c:pt idx="1826">
                  <c:v>4.3</c:v>
                </c:pt>
                <c:pt idx="1827">
                  <c:v>5</c:v>
                </c:pt>
                <c:pt idx="1828">
                  <c:v>1</c:v>
                </c:pt>
                <c:pt idx="1829">
                  <c:v>0</c:v>
                </c:pt>
                <c:pt idx="1830">
                  <c:v>3.1</c:v>
                </c:pt>
                <c:pt idx="1831">
                  <c:v>0</c:v>
                </c:pt>
                <c:pt idx="1832">
                  <c:v>3</c:v>
                </c:pt>
                <c:pt idx="1833">
                  <c:v>4.5</c:v>
                </c:pt>
                <c:pt idx="1834">
                  <c:v>4</c:v>
                </c:pt>
                <c:pt idx="1835">
                  <c:v>1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4.2</c:v>
                </c:pt>
                <c:pt idx="1840">
                  <c:v>4</c:v>
                </c:pt>
                <c:pt idx="1841">
                  <c:v>0</c:v>
                </c:pt>
                <c:pt idx="1842">
                  <c:v>3.5</c:v>
                </c:pt>
                <c:pt idx="1843">
                  <c:v>4.3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3.3</c:v>
                </c:pt>
                <c:pt idx="1849">
                  <c:v>3.4</c:v>
                </c:pt>
                <c:pt idx="1850">
                  <c:v>3.6</c:v>
                </c:pt>
                <c:pt idx="1851">
                  <c:v>1.3</c:v>
                </c:pt>
                <c:pt idx="1852">
                  <c:v>0</c:v>
                </c:pt>
                <c:pt idx="1853">
                  <c:v>3.9</c:v>
                </c:pt>
                <c:pt idx="1854">
                  <c:v>4.5999999999999996</c:v>
                </c:pt>
                <c:pt idx="1855">
                  <c:v>0</c:v>
                </c:pt>
                <c:pt idx="1856">
                  <c:v>4.9000000000000004</c:v>
                </c:pt>
                <c:pt idx="1857">
                  <c:v>4.0999999999999996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3.4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3.4</c:v>
                </c:pt>
                <c:pt idx="1867">
                  <c:v>3.1</c:v>
                </c:pt>
                <c:pt idx="1868">
                  <c:v>1</c:v>
                </c:pt>
                <c:pt idx="1869">
                  <c:v>4.0999999999999996</c:v>
                </c:pt>
                <c:pt idx="1870">
                  <c:v>3.6</c:v>
                </c:pt>
                <c:pt idx="1871">
                  <c:v>0</c:v>
                </c:pt>
                <c:pt idx="1872">
                  <c:v>3.4</c:v>
                </c:pt>
                <c:pt idx="1873">
                  <c:v>2.5</c:v>
                </c:pt>
                <c:pt idx="1874">
                  <c:v>3.6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3.5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3</c:v>
                </c:pt>
                <c:pt idx="1885">
                  <c:v>3.7</c:v>
                </c:pt>
                <c:pt idx="1886">
                  <c:v>4.3</c:v>
                </c:pt>
                <c:pt idx="1887">
                  <c:v>3</c:v>
                </c:pt>
                <c:pt idx="1888">
                  <c:v>3.5</c:v>
                </c:pt>
                <c:pt idx="1889">
                  <c:v>4.5999999999999996</c:v>
                </c:pt>
                <c:pt idx="1890">
                  <c:v>4.4000000000000004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2.4</c:v>
                </c:pt>
                <c:pt idx="1896">
                  <c:v>4</c:v>
                </c:pt>
                <c:pt idx="1897">
                  <c:v>2.2999999999999998</c:v>
                </c:pt>
                <c:pt idx="1898">
                  <c:v>4.8</c:v>
                </c:pt>
                <c:pt idx="1899">
                  <c:v>2</c:v>
                </c:pt>
                <c:pt idx="1900">
                  <c:v>3.9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3</c:v>
                </c:pt>
                <c:pt idx="1905">
                  <c:v>3</c:v>
                </c:pt>
                <c:pt idx="1906">
                  <c:v>4</c:v>
                </c:pt>
                <c:pt idx="1907">
                  <c:v>0</c:v>
                </c:pt>
                <c:pt idx="1908">
                  <c:v>3.7</c:v>
                </c:pt>
                <c:pt idx="1909">
                  <c:v>5</c:v>
                </c:pt>
                <c:pt idx="1910">
                  <c:v>4.4000000000000004</c:v>
                </c:pt>
                <c:pt idx="1911">
                  <c:v>4.5999999999999996</c:v>
                </c:pt>
                <c:pt idx="1912">
                  <c:v>4.4000000000000004</c:v>
                </c:pt>
                <c:pt idx="1913">
                  <c:v>1.6</c:v>
                </c:pt>
                <c:pt idx="1914">
                  <c:v>3.4</c:v>
                </c:pt>
                <c:pt idx="1915">
                  <c:v>4.2</c:v>
                </c:pt>
                <c:pt idx="1916">
                  <c:v>4.2</c:v>
                </c:pt>
                <c:pt idx="1917">
                  <c:v>3</c:v>
                </c:pt>
                <c:pt idx="1918">
                  <c:v>0</c:v>
                </c:pt>
                <c:pt idx="1919">
                  <c:v>3.1</c:v>
                </c:pt>
                <c:pt idx="1920">
                  <c:v>0</c:v>
                </c:pt>
                <c:pt idx="1921">
                  <c:v>1</c:v>
                </c:pt>
                <c:pt idx="1922">
                  <c:v>3.9</c:v>
                </c:pt>
                <c:pt idx="1923">
                  <c:v>3.7</c:v>
                </c:pt>
                <c:pt idx="1924">
                  <c:v>0</c:v>
                </c:pt>
                <c:pt idx="1925">
                  <c:v>2.7</c:v>
                </c:pt>
                <c:pt idx="1926">
                  <c:v>0</c:v>
                </c:pt>
                <c:pt idx="1927">
                  <c:v>4.0999999999999996</c:v>
                </c:pt>
                <c:pt idx="1928">
                  <c:v>3.8</c:v>
                </c:pt>
                <c:pt idx="1929">
                  <c:v>0</c:v>
                </c:pt>
                <c:pt idx="1930">
                  <c:v>3</c:v>
                </c:pt>
                <c:pt idx="1931">
                  <c:v>4</c:v>
                </c:pt>
                <c:pt idx="1932">
                  <c:v>3.8</c:v>
                </c:pt>
                <c:pt idx="1933">
                  <c:v>0</c:v>
                </c:pt>
                <c:pt idx="1934">
                  <c:v>0</c:v>
                </c:pt>
                <c:pt idx="1935">
                  <c:v>4.0999999999999996</c:v>
                </c:pt>
                <c:pt idx="1936">
                  <c:v>4.3</c:v>
                </c:pt>
                <c:pt idx="1937">
                  <c:v>4.5999999999999996</c:v>
                </c:pt>
                <c:pt idx="1938">
                  <c:v>3.6</c:v>
                </c:pt>
                <c:pt idx="1939">
                  <c:v>2.8</c:v>
                </c:pt>
                <c:pt idx="1940">
                  <c:v>0</c:v>
                </c:pt>
                <c:pt idx="1941">
                  <c:v>3.9</c:v>
                </c:pt>
                <c:pt idx="1942">
                  <c:v>0</c:v>
                </c:pt>
                <c:pt idx="1943">
                  <c:v>2.8</c:v>
                </c:pt>
                <c:pt idx="1944">
                  <c:v>4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4.4000000000000004</c:v>
                </c:pt>
                <c:pt idx="1950">
                  <c:v>1.6</c:v>
                </c:pt>
                <c:pt idx="1951">
                  <c:v>3</c:v>
                </c:pt>
                <c:pt idx="1952">
                  <c:v>1</c:v>
                </c:pt>
                <c:pt idx="1953">
                  <c:v>3.8</c:v>
                </c:pt>
                <c:pt idx="1954">
                  <c:v>0</c:v>
                </c:pt>
                <c:pt idx="1955">
                  <c:v>0</c:v>
                </c:pt>
                <c:pt idx="1956">
                  <c:v>3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3.9</c:v>
                </c:pt>
                <c:pt idx="1961">
                  <c:v>1</c:v>
                </c:pt>
                <c:pt idx="1962">
                  <c:v>1</c:v>
                </c:pt>
                <c:pt idx="1963">
                  <c:v>3.7</c:v>
                </c:pt>
                <c:pt idx="1964">
                  <c:v>2.2999999999999998</c:v>
                </c:pt>
                <c:pt idx="1965">
                  <c:v>3</c:v>
                </c:pt>
                <c:pt idx="1966">
                  <c:v>3</c:v>
                </c:pt>
                <c:pt idx="1967">
                  <c:v>4.0999999999999996</c:v>
                </c:pt>
                <c:pt idx="1968">
                  <c:v>0</c:v>
                </c:pt>
                <c:pt idx="1969">
                  <c:v>0</c:v>
                </c:pt>
                <c:pt idx="1970">
                  <c:v>3.5</c:v>
                </c:pt>
                <c:pt idx="1971">
                  <c:v>4</c:v>
                </c:pt>
                <c:pt idx="1972">
                  <c:v>4.4000000000000004</c:v>
                </c:pt>
                <c:pt idx="1973">
                  <c:v>3.8</c:v>
                </c:pt>
                <c:pt idx="1974">
                  <c:v>0</c:v>
                </c:pt>
                <c:pt idx="1975">
                  <c:v>3.8</c:v>
                </c:pt>
                <c:pt idx="1976">
                  <c:v>4</c:v>
                </c:pt>
                <c:pt idx="1977">
                  <c:v>4.2</c:v>
                </c:pt>
                <c:pt idx="1978">
                  <c:v>3.3</c:v>
                </c:pt>
                <c:pt idx="1979">
                  <c:v>0</c:v>
                </c:pt>
                <c:pt idx="1980">
                  <c:v>1</c:v>
                </c:pt>
                <c:pt idx="1981">
                  <c:v>3.9</c:v>
                </c:pt>
                <c:pt idx="1982">
                  <c:v>4.7</c:v>
                </c:pt>
                <c:pt idx="1983">
                  <c:v>4.5999999999999996</c:v>
                </c:pt>
                <c:pt idx="1984">
                  <c:v>0</c:v>
                </c:pt>
                <c:pt idx="1985">
                  <c:v>1.7</c:v>
                </c:pt>
                <c:pt idx="1986">
                  <c:v>0</c:v>
                </c:pt>
                <c:pt idx="1987">
                  <c:v>3.9</c:v>
                </c:pt>
                <c:pt idx="1988">
                  <c:v>4</c:v>
                </c:pt>
                <c:pt idx="1989">
                  <c:v>4.0999999999999996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5</c:v>
                </c:pt>
                <c:pt idx="1995">
                  <c:v>0</c:v>
                </c:pt>
                <c:pt idx="1996">
                  <c:v>2.7</c:v>
                </c:pt>
                <c:pt idx="1997">
                  <c:v>2.9</c:v>
                </c:pt>
                <c:pt idx="1998">
                  <c:v>4.2</c:v>
                </c:pt>
                <c:pt idx="1999">
                  <c:v>3.6</c:v>
                </c:pt>
                <c:pt idx="2000">
                  <c:v>4.5</c:v>
                </c:pt>
                <c:pt idx="2001">
                  <c:v>0</c:v>
                </c:pt>
                <c:pt idx="2002">
                  <c:v>4.5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3.3</c:v>
                </c:pt>
                <c:pt idx="2007">
                  <c:v>3.6</c:v>
                </c:pt>
                <c:pt idx="2008">
                  <c:v>4.4000000000000004</c:v>
                </c:pt>
                <c:pt idx="2009">
                  <c:v>4.4000000000000004</c:v>
                </c:pt>
                <c:pt idx="2010">
                  <c:v>0</c:v>
                </c:pt>
                <c:pt idx="2011">
                  <c:v>0</c:v>
                </c:pt>
                <c:pt idx="2012">
                  <c:v>3.6</c:v>
                </c:pt>
                <c:pt idx="2013">
                  <c:v>3.7</c:v>
                </c:pt>
                <c:pt idx="2014">
                  <c:v>4.5999999999999996</c:v>
                </c:pt>
                <c:pt idx="2015">
                  <c:v>5</c:v>
                </c:pt>
                <c:pt idx="2016">
                  <c:v>3.2</c:v>
                </c:pt>
                <c:pt idx="2017">
                  <c:v>3.9</c:v>
                </c:pt>
                <c:pt idx="2018">
                  <c:v>4.5999999999999996</c:v>
                </c:pt>
                <c:pt idx="2019">
                  <c:v>3</c:v>
                </c:pt>
                <c:pt idx="2020">
                  <c:v>3.4</c:v>
                </c:pt>
                <c:pt idx="2021">
                  <c:v>5</c:v>
                </c:pt>
                <c:pt idx="2022">
                  <c:v>0</c:v>
                </c:pt>
                <c:pt idx="2023">
                  <c:v>4.2</c:v>
                </c:pt>
                <c:pt idx="2024">
                  <c:v>4.2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3.7</c:v>
                </c:pt>
                <c:pt idx="2028">
                  <c:v>4.2</c:v>
                </c:pt>
                <c:pt idx="2029">
                  <c:v>2</c:v>
                </c:pt>
                <c:pt idx="2030">
                  <c:v>3.5</c:v>
                </c:pt>
                <c:pt idx="2031">
                  <c:v>2.2999999999999998</c:v>
                </c:pt>
                <c:pt idx="2032">
                  <c:v>0</c:v>
                </c:pt>
                <c:pt idx="2033">
                  <c:v>0</c:v>
                </c:pt>
                <c:pt idx="2034">
                  <c:v>4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3.3</c:v>
                </c:pt>
                <c:pt idx="2039">
                  <c:v>3.6</c:v>
                </c:pt>
                <c:pt idx="2040">
                  <c:v>2</c:v>
                </c:pt>
                <c:pt idx="2041">
                  <c:v>0</c:v>
                </c:pt>
                <c:pt idx="2042">
                  <c:v>3.8</c:v>
                </c:pt>
                <c:pt idx="2043">
                  <c:v>4.3</c:v>
                </c:pt>
                <c:pt idx="2044">
                  <c:v>0</c:v>
                </c:pt>
                <c:pt idx="2045">
                  <c:v>3.9</c:v>
                </c:pt>
                <c:pt idx="2046">
                  <c:v>0</c:v>
                </c:pt>
                <c:pt idx="2047">
                  <c:v>4</c:v>
                </c:pt>
                <c:pt idx="2048">
                  <c:v>3.7</c:v>
                </c:pt>
                <c:pt idx="2049">
                  <c:v>0</c:v>
                </c:pt>
                <c:pt idx="2050">
                  <c:v>0</c:v>
                </c:pt>
                <c:pt idx="2051">
                  <c:v>4.3</c:v>
                </c:pt>
                <c:pt idx="2052">
                  <c:v>3.3</c:v>
                </c:pt>
                <c:pt idx="2053">
                  <c:v>1</c:v>
                </c:pt>
                <c:pt idx="2054">
                  <c:v>1</c:v>
                </c:pt>
                <c:pt idx="2055">
                  <c:v>4</c:v>
                </c:pt>
                <c:pt idx="2056">
                  <c:v>4.4000000000000004</c:v>
                </c:pt>
                <c:pt idx="2057">
                  <c:v>0</c:v>
                </c:pt>
                <c:pt idx="2058">
                  <c:v>3.3</c:v>
                </c:pt>
                <c:pt idx="2059">
                  <c:v>0</c:v>
                </c:pt>
                <c:pt idx="2060">
                  <c:v>0</c:v>
                </c:pt>
                <c:pt idx="2061">
                  <c:v>3.5</c:v>
                </c:pt>
                <c:pt idx="2062">
                  <c:v>0</c:v>
                </c:pt>
                <c:pt idx="2063">
                  <c:v>4.2</c:v>
                </c:pt>
                <c:pt idx="2064">
                  <c:v>3.9</c:v>
                </c:pt>
                <c:pt idx="2065">
                  <c:v>4</c:v>
                </c:pt>
                <c:pt idx="2066">
                  <c:v>0</c:v>
                </c:pt>
                <c:pt idx="2067">
                  <c:v>2</c:v>
                </c:pt>
                <c:pt idx="2068">
                  <c:v>3.9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3.6</c:v>
                </c:pt>
                <c:pt idx="2075">
                  <c:v>4.5</c:v>
                </c:pt>
                <c:pt idx="2076">
                  <c:v>1.6</c:v>
                </c:pt>
                <c:pt idx="2077">
                  <c:v>3.8</c:v>
                </c:pt>
                <c:pt idx="2078">
                  <c:v>4.3</c:v>
                </c:pt>
                <c:pt idx="2079">
                  <c:v>0</c:v>
                </c:pt>
                <c:pt idx="2080">
                  <c:v>3.3</c:v>
                </c:pt>
                <c:pt idx="2081">
                  <c:v>4.4000000000000004</c:v>
                </c:pt>
                <c:pt idx="2082">
                  <c:v>0</c:v>
                </c:pt>
                <c:pt idx="2083">
                  <c:v>5</c:v>
                </c:pt>
                <c:pt idx="2084">
                  <c:v>1</c:v>
                </c:pt>
                <c:pt idx="2085">
                  <c:v>0</c:v>
                </c:pt>
                <c:pt idx="2086">
                  <c:v>2.5</c:v>
                </c:pt>
                <c:pt idx="2087">
                  <c:v>0</c:v>
                </c:pt>
                <c:pt idx="2088">
                  <c:v>0</c:v>
                </c:pt>
                <c:pt idx="2089">
                  <c:v>4.5</c:v>
                </c:pt>
                <c:pt idx="2090">
                  <c:v>0</c:v>
                </c:pt>
                <c:pt idx="2091">
                  <c:v>3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4.3</c:v>
                </c:pt>
                <c:pt idx="2096">
                  <c:v>1.6</c:v>
                </c:pt>
                <c:pt idx="2097">
                  <c:v>3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4.2</c:v>
                </c:pt>
                <c:pt idx="2102">
                  <c:v>3.8</c:v>
                </c:pt>
                <c:pt idx="2103">
                  <c:v>0</c:v>
                </c:pt>
                <c:pt idx="2104">
                  <c:v>4.3</c:v>
                </c:pt>
                <c:pt idx="2105">
                  <c:v>0</c:v>
                </c:pt>
                <c:pt idx="2106">
                  <c:v>4.5999999999999996</c:v>
                </c:pt>
                <c:pt idx="2107">
                  <c:v>1</c:v>
                </c:pt>
                <c:pt idx="2108">
                  <c:v>5</c:v>
                </c:pt>
                <c:pt idx="2109">
                  <c:v>0</c:v>
                </c:pt>
                <c:pt idx="2110">
                  <c:v>0</c:v>
                </c:pt>
                <c:pt idx="2111">
                  <c:v>5</c:v>
                </c:pt>
                <c:pt idx="2112">
                  <c:v>4.2</c:v>
                </c:pt>
                <c:pt idx="2113">
                  <c:v>4.0999999999999996</c:v>
                </c:pt>
                <c:pt idx="2114">
                  <c:v>4</c:v>
                </c:pt>
                <c:pt idx="2115">
                  <c:v>0</c:v>
                </c:pt>
                <c:pt idx="2116">
                  <c:v>0</c:v>
                </c:pt>
                <c:pt idx="2117">
                  <c:v>4.4000000000000004</c:v>
                </c:pt>
                <c:pt idx="2118">
                  <c:v>3.7</c:v>
                </c:pt>
                <c:pt idx="2119">
                  <c:v>5</c:v>
                </c:pt>
                <c:pt idx="2120">
                  <c:v>3</c:v>
                </c:pt>
                <c:pt idx="2121">
                  <c:v>5</c:v>
                </c:pt>
                <c:pt idx="2122">
                  <c:v>4.2</c:v>
                </c:pt>
                <c:pt idx="2123">
                  <c:v>3.7</c:v>
                </c:pt>
                <c:pt idx="2124">
                  <c:v>0</c:v>
                </c:pt>
                <c:pt idx="2125">
                  <c:v>0</c:v>
                </c:pt>
                <c:pt idx="2126">
                  <c:v>3</c:v>
                </c:pt>
                <c:pt idx="2127">
                  <c:v>0</c:v>
                </c:pt>
                <c:pt idx="2128">
                  <c:v>4.5</c:v>
                </c:pt>
                <c:pt idx="2129">
                  <c:v>4.2</c:v>
                </c:pt>
                <c:pt idx="2130">
                  <c:v>3.3</c:v>
                </c:pt>
                <c:pt idx="2131">
                  <c:v>4.2</c:v>
                </c:pt>
                <c:pt idx="2132">
                  <c:v>3.6</c:v>
                </c:pt>
                <c:pt idx="2133">
                  <c:v>3.3</c:v>
                </c:pt>
                <c:pt idx="2134">
                  <c:v>1</c:v>
                </c:pt>
                <c:pt idx="2135">
                  <c:v>0</c:v>
                </c:pt>
                <c:pt idx="2136">
                  <c:v>2.7</c:v>
                </c:pt>
                <c:pt idx="2137">
                  <c:v>1.9</c:v>
                </c:pt>
                <c:pt idx="2138">
                  <c:v>4.5999999999999996</c:v>
                </c:pt>
                <c:pt idx="2139">
                  <c:v>1</c:v>
                </c:pt>
                <c:pt idx="2140">
                  <c:v>0</c:v>
                </c:pt>
                <c:pt idx="2141">
                  <c:v>2.5</c:v>
                </c:pt>
                <c:pt idx="2142">
                  <c:v>0</c:v>
                </c:pt>
                <c:pt idx="2143">
                  <c:v>1</c:v>
                </c:pt>
                <c:pt idx="2144">
                  <c:v>4.5</c:v>
                </c:pt>
                <c:pt idx="2145">
                  <c:v>2.6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2.8</c:v>
                </c:pt>
                <c:pt idx="2151">
                  <c:v>3.6</c:v>
                </c:pt>
                <c:pt idx="2152">
                  <c:v>0</c:v>
                </c:pt>
                <c:pt idx="2153">
                  <c:v>3.6</c:v>
                </c:pt>
                <c:pt idx="2154">
                  <c:v>5</c:v>
                </c:pt>
                <c:pt idx="2155">
                  <c:v>0</c:v>
                </c:pt>
                <c:pt idx="2156">
                  <c:v>2.5</c:v>
                </c:pt>
                <c:pt idx="2157">
                  <c:v>4.3</c:v>
                </c:pt>
                <c:pt idx="2158">
                  <c:v>3</c:v>
                </c:pt>
                <c:pt idx="2159">
                  <c:v>2.2000000000000002</c:v>
                </c:pt>
                <c:pt idx="2160">
                  <c:v>4.3</c:v>
                </c:pt>
                <c:pt idx="2161">
                  <c:v>4.2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2.9</c:v>
                </c:pt>
                <c:pt idx="2166">
                  <c:v>3</c:v>
                </c:pt>
                <c:pt idx="2167">
                  <c:v>3.2</c:v>
                </c:pt>
                <c:pt idx="2168">
                  <c:v>3.7</c:v>
                </c:pt>
                <c:pt idx="2169">
                  <c:v>3.3</c:v>
                </c:pt>
                <c:pt idx="2170">
                  <c:v>0</c:v>
                </c:pt>
                <c:pt idx="2171">
                  <c:v>4.2</c:v>
                </c:pt>
                <c:pt idx="2172">
                  <c:v>0</c:v>
                </c:pt>
                <c:pt idx="2173">
                  <c:v>3</c:v>
                </c:pt>
                <c:pt idx="2174">
                  <c:v>3.9</c:v>
                </c:pt>
                <c:pt idx="2175">
                  <c:v>3.6</c:v>
                </c:pt>
                <c:pt idx="2176">
                  <c:v>0</c:v>
                </c:pt>
                <c:pt idx="2177">
                  <c:v>4.3</c:v>
                </c:pt>
                <c:pt idx="2178">
                  <c:v>1</c:v>
                </c:pt>
                <c:pt idx="2179">
                  <c:v>0</c:v>
                </c:pt>
                <c:pt idx="2180">
                  <c:v>3.6</c:v>
                </c:pt>
                <c:pt idx="2181">
                  <c:v>3.3</c:v>
                </c:pt>
                <c:pt idx="2182">
                  <c:v>3.9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3.5</c:v>
                </c:pt>
                <c:pt idx="2194">
                  <c:v>4.2</c:v>
                </c:pt>
                <c:pt idx="2195">
                  <c:v>3.9</c:v>
                </c:pt>
                <c:pt idx="2196">
                  <c:v>3.5</c:v>
                </c:pt>
                <c:pt idx="2197">
                  <c:v>4.0999999999999996</c:v>
                </c:pt>
                <c:pt idx="2198">
                  <c:v>0</c:v>
                </c:pt>
                <c:pt idx="2199">
                  <c:v>4.5999999999999996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</c:v>
                </c:pt>
                <c:pt idx="2205">
                  <c:v>0</c:v>
                </c:pt>
                <c:pt idx="2206">
                  <c:v>3</c:v>
                </c:pt>
                <c:pt idx="2207">
                  <c:v>5</c:v>
                </c:pt>
                <c:pt idx="2208">
                  <c:v>5</c:v>
                </c:pt>
                <c:pt idx="2209">
                  <c:v>4.5</c:v>
                </c:pt>
                <c:pt idx="2210">
                  <c:v>4.0999999999999996</c:v>
                </c:pt>
                <c:pt idx="2211">
                  <c:v>4.0999999999999996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3.8</c:v>
                </c:pt>
                <c:pt idx="2216">
                  <c:v>3.9</c:v>
                </c:pt>
                <c:pt idx="2217">
                  <c:v>4.5</c:v>
                </c:pt>
                <c:pt idx="2218">
                  <c:v>0</c:v>
                </c:pt>
                <c:pt idx="2219">
                  <c:v>2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4.0999999999999996</c:v>
                </c:pt>
                <c:pt idx="2224">
                  <c:v>1.9</c:v>
                </c:pt>
                <c:pt idx="2225">
                  <c:v>3</c:v>
                </c:pt>
                <c:pt idx="2226">
                  <c:v>0</c:v>
                </c:pt>
                <c:pt idx="2227">
                  <c:v>2</c:v>
                </c:pt>
                <c:pt idx="2228">
                  <c:v>3.3</c:v>
                </c:pt>
                <c:pt idx="2229">
                  <c:v>4.2</c:v>
                </c:pt>
                <c:pt idx="2230">
                  <c:v>4.0999999999999996</c:v>
                </c:pt>
                <c:pt idx="2231">
                  <c:v>0</c:v>
                </c:pt>
                <c:pt idx="2232">
                  <c:v>4.2</c:v>
                </c:pt>
                <c:pt idx="2233">
                  <c:v>2.5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3.9</c:v>
                </c:pt>
                <c:pt idx="2241">
                  <c:v>0</c:v>
                </c:pt>
                <c:pt idx="2242">
                  <c:v>5</c:v>
                </c:pt>
                <c:pt idx="2243">
                  <c:v>4.2</c:v>
                </c:pt>
                <c:pt idx="2244">
                  <c:v>4.0999999999999996</c:v>
                </c:pt>
                <c:pt idx="2245">
                  <c:v>3.2</c:v>
                </c:pt>
                <c:pt idx="2246">
                  <c:v>0</c:v>
                </c:pt>
                <c:pt idx="2247">
                  <c:v>4.2</c:v>
                </c:pt>
                <c:pt idx="2248">
                  <c:v>3.5</c:v>
                </c:pt>
                <c:pt idx="2249">
                  <c:v>3.6</c:v>
                </c:pt>
                <c:pt idx="2250">
                  <c:v>3</c:v>
                </c:pt>
                <c:pt idx="2251">
                  <c:v>4.2</c:v>
                </c:pt>
                <c:pt idx="2252">
                  <c:v>4.5999999999999996</c:v>
                </c:pt>
                <c:pt idx="2253">
                  <c:v>4.8</c:v>
                </c:pt>
                <c:pt idx="2254">
                  <c:v>5</c:v>
                </c:pt>
                <c:pt idx="2255">
                  <c:v>0</c:v>
                </c:pt>
                <c:pt idx="2256">
                  <c:v>4.5</c:v>
                </c:pt>
                <c:pt idx="2257">
                  <c:v>1</c:v>
                </c:pt>
                <c:pt idx="2258">
                  <c:v>3.4</c:v>
                </c:pt>
                <c:pt idx="2259">
                  <c:v>4.5999999999999996</c:v>
                </c:pt>
                <c:pt idx="2260">
                  <c:v>3</c:v>
                </c:pt>
                <c:pt idx="2261">
                  <c:v>0</c:v>
                </c:pt>
                <c:pt idx="2262">
                  <c:v>0</c:v>
                </c:pt>
                <c:pt idx="2263">
                  <c:v>2.2999999999999998</c:v>
                </c:pt>
                <c:pt idx="2264">
                  <c:v>2.7</c:v>
                </c:pt>
                <c:pt idx="2265">
                  <c:v>0</c:v>
                </c:pt>
                <c:pt idx="2266">
                  <c:v>4.5</c:v>
                </c:pt>
                <c:pt idx="2267">
                  <c:v>3.7</c:v>
                </c:pt>
                <c:pt idx="2268">
                  <c:v>0</c:v>
                </c:pt>
                <c:pt idx="2269">
                  <c:v>0</c:v>
                </c:pt>
                <c:pt idx="2270">
                  <c:v>4.5</c:v>
                </c:pt>
                <c:pt idx="2271">
                  <c:v>3.1</c:v>
                </c:pt>
                <c:pt idx="2272">
                  <c:v>3.7</c:v>
                </c:pt>
                <c:pt idx="2273">
                  <c:v>5</c:v>
                </c:pt>
                <c:pt idx="2274">
                  <c:v>2.7</c:v>
                </c:pt>
                <c:pt idx="2275">
                  <c:v>3.6</c:v>
                </c:pt>
                <c:pt idx="2276">
                  <c:v>0</c:v>
                </c:pt>
                <c:pt idx="2277">
                  <c:v>0</c:v>
                </c:pt>
                <c:pt idx="2278">
                  <c:v>3.3</c:v>
                </c:pt>
                <c:pt idx="2279">
                  <c:v>4.2</c:v>
                </c:pt>
                <c:pt idx="2280">
                  <c:v>0</c:v>
                </c:pt>
                <c:pt idx="2281">
                  <c:v>5</c:v>
                </c:pt>
                <c:pt idx="2282">
                  <c:v>5</c:v>
                </c:pt>
                <c:pt idx="2283">
                  <c:v>3.7</c:v>
                </c:pt>
                <c:pt idx="2284">
                  <c:v>0</c:v>
                </c:pt>
                <c:pt idx="2285">
                  <c:v>4.2</c:v>
                </c:pt>
                <c:pt idx="2286">
                  <c:v>2</c:v>
                </c:pt>
                <c:pt idx="2287">
                  <c:v>4.7</c:v>
                </c:pt>
                <c:pt idx="2288">
                  <c:v>0</c:v>
                </c:pt>
                <c:pt idx="2289">
                  <c:v>0</c:v>
                </c:pt>
                <c:pt idx="2290">
                  <c:v>3.9</c:v>
                </c:pt>
                <c:pt idx="2291">
                  <c:v>0</c:v>
                </c:pt>
                <c:pt idx="2292">
                  <c:v>0</c:v>
                </c:pt>
                <c:pt idx="2293">
                  <c:v>4.5999999999999996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4.0999999999999996</c:v>
                </c:pt>
                <c:pt idx="2298">
                  <c:v>2.4</c:v>
                </c:pt>
                <c:pt idx="2299">
                  <c:v>0</c:v>
                </c:pt>
                <c:pt idx="2300">
                  <c:v>4.4000000000000004</c:v>
                </c:pt>
                <c:pt idx="2301">
                  <c:v>4.0999999999999996</c:v>
                </c:pt>
                <c:pt idx="2302">
                  <c:v>4.5</c:v>
                </c:pt>
                <c:pt idx="2303">
                  <c:v>4.3</c:v>
                </c:pt>
                <c:pt idx="2304">
                  <c:v>5</c:v>
                </c:pt>
                <c:pt idx="2305">
                  <c:v>4.4000000000000004</c:v>
                </c:pt>
                <c:pt idx="2306">
                  <c:v>0</c:v>
                </c:pt>
                <c:pt idx="2307">
                  <c:v>4.8</c:v>
                </c:pt>
                <c:pt idx="2308">
                  <c:v>5</c:v>
                </c:pt>
                <c:pt idx="2309">
                  <c:v>4.5</c:v>
                </c:pt>
                <c:pt idx="2310">
                  <c:v>3.6</c:v>
                </c:pt>
                <c:pt idx="2311">
                  <c:v>1</c:v>
                </c:pt>
                <c:pt idx="2312">
                  <c:v>2</c:v>
                </c:pt>
                <c:pt idx="2313">
                  <c:v>4.5</c:v>
                </c:pt>
                <c:pt idx="2314">
                  <c:v>4.4000000000000004</c:v>
                </c:pt>
                <c:pt idx="2315">
                  <c:v>0</c:v>
                </c:pt>
                <c:pt idx="2316">
                  <c:v>3.7</c:v>
                </c:pt>
                <c:pt idx="2317">
                  <c:v>4</c:v>
                </c:pt>
                <c:pt idx="2318">
                  <c:v>0</c:v>
                </c:pt>
                <c:pt idx="2319">
                  <c:v>4.0999999999999996</c:v>
                </c:pt>
                <c:pt idx="2320">
                  <c:v>1</c:v>
                </c:pt>
                <c:pt idx="2321">
                  <c:v>4.7</c:v>
                </c:pt>
                <c:pt idx="2322">
                  <c:v>5</c:v>
                </c:pt>
                <c:pt idx="2323">
                  <c:v>3.7</c:v>
                </c:pt>
                <c:pt idx="2324">
                  <c:v>4.2</c:v>
                </c:pt>
                <c:pt idx="2325">
                  <c:v>4.0999999999999996</c:v>
                </c:pt>
                <c:pt idx="2326">
                  <c:v>0</c:v>
                </c:pt>
                <c:pt idx="2327">
                  <c:v>4.5999999999999996</c:v>
                </c:pt>
                <c:pt idx="2328">
                  <c:v>4.4000000000000004</c:v>
                </c:pt>
                <c:pt idx="2329">
                  <c:v>4</c:v>
                </c:pt>
                <c:pt idx="2330">
                  <c:v>0</c:v>
                </c:pt>
                <c:pt idx="2331">
                  <c:v>4</c:v>
                </c:pt>
                <c:pt idx="2332">
                  <c:v>4.3</c:v>
                </c:pt>
                <c:pt idx="2333">
                  <c:v>0</c:v>
                </c:pt>
                <c:pt idx="2334">
                  <c:v>4</c:v>
                </c:pt>
                <c:pt idx="2335">
                  <c:v>3.8</c:v>
                </c:pt>
                <c:pt idx="2336">
                  <c:v>0</c:v>
                </c:pt>
                <c:pt idx="2337">
                  <c:v>3.2</c:v>
                </c:pt>
                <c:pt idx="2338">
                  <c:v>0</c:v>
                </c:pt>
                <c:pt idx="2339">
                  <c:v>3.9</c:v>
                </c:pt>
                <c:pt idx="2340">
                  <c:v>3.2</c:v>
                </c:pt>
                <c:pt idx="2341">
                  <c:v>4.7</c:v>
                </c:pt>
                <c:pt idx="2342">
                  <c:v>4.8</c:v>
                </c:pt>
                <c:pt idx="2343">
                  <c:v>4.0999999999999996</c:v>
                </c:pt>
                <c:pt idx="2344">
                  <c:v>4.5999999999999996</c:v>
                </c:pt>
                <c:pt idx="2345">
                  <c:v>0</c:v>
                </c:pt>
                <c:pt idx="2346">
                  <c:v>4.4000000000000004</c:v>
                </c:pt>
                <c:pt idx="2347">
                  <c:v>4.3</c:v>
                </c:pt>
                <c:pt idx="2348">
                  <c:v>0</c:v>
                </c:pt>
                <c:pt idx="2349">
                  <c:v>5</c:v>
                </c:pt>
                <c:pt idx="2350">
                  <c:v>4.3</c:v>
                </c:pt>
                <c:pt idx="2351">
                  <c:v>4.4000000000000004</c:v>
                </c:pt>
                <c:pt idx="2352">
                  <c:v>2</c:v>
                </c:pt>
                <c:pt idx="2353">
                  <c:v>3.7</c:v>
                </c:pt>
                <c:pt idx="2354">
                  <c:v>5</c:v>
                </c:pt>
                <c:pt idx="2355">
                  <c:v>0</c:v>
                </c:pt>
                <c:pt idx="2356">
                  <c:v>3.3</c:v>
                </c:pt>
                <c:pt idx="2357">
                  <c:v>4.3</c:v>
                </c:pt>
                <c:pt idx="2358">
                  <c:v>2</c:v>
                </c:pt>
                <c:pt idx="2359">
                  <c:v>2.2000000000000002</c:v>
                </c:pt>
                <c:pt idx="2360">
                  <c:v>4.7</c:v>
                </c:pt>
                <c:pt idx="2361">
                  <c:v>4.0999999999999996</c:v>
                </c:pt>
                <c:pt idx="2362">
                  <c:v>3.1</c:v>
                </c:pt>
                <c:pt idx="2363">
                  <c:v>3.4</c:v>
                </c:pt>
                <c:pt idx="2364">
                  <c:v>4.0999999999999996</c:v>
                </c:pt>
                <c:pt idx="2365">
                  <c:v>0</c:v>
                </c:pt>
                <c:pt idx="2366">
                  <c:v>3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4.2</c:v>
                </c:pt>
                <c:pt idx="2370">
                  <c:v>2.5</c:v>
                </c:pt>
                <c:pt idx="2371">
                  <c:v>4.7</c:v>
                </c:pt>
                <c:pt idx="2372">
                  <c:v>4.0999999999999996</c:v>
                </c:pt>
                <c:pt idx="2373">
                  <c:v>4.0999999999999996</c:v>
                </c:pt>
                <c:pt idx="2374">
                  <c:v>4.5</c:v>
                </c:pt>
                <c:pt idx="2375">
                  <c:v>3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3.1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3.5</c:v>
                </c:pt>
                <c:pt idx="2385">
                  <c:v>0</c:v>
                </c:pt>
                <c:pt idx="2386">
                  <c:v>4.0999999999999996</c:v>
                </c:pt>
                <c:pt idx="2387">
                  <c:v>0</c:v>
                </c:pt>
                <c:pt idx="2388">
                  <c:v>4.5999999999999996</c:v>
                </c:pt>
                <c:pt idx="2389">
                  <c:v>0</c:v>
                </c:pt>
                <c:pt idx="2390">
                  <c:v>4.5999999999999996</c:v>
                </c:pt>
                <c:pt idx="2391">
                  <c:v>4.5</c:v>
                </c:pt>
                <c:pt idx="2392">
                  <c:v>0</c:v>
                </c:pt>
                <c:pt idx="2393">
                  <c:v>0</c:v>
                </c:pt>
                <c:pt idx="2394">
                  <c:v>4.4000000000000004</c:v>
                </c:pt>
                <c:pt idx="2395">
                  <c:v>4.5999999999999996</c:v>
                </c:pt>
                <c:pt idx="2396">
                  <c:v>3</c:v>
                </c:pt>
                <c:pt idx="2397">
                  <c:v>0</c:v>
                </c:pt>
                <c:pt idx="2398">
                  <c:v>4.5</c:v>
                </c:pt>
                <c:pt idx="2399">
                  <c:v>3</c:v>
                </c:pt>
                <c:pt idx="2400">
                  <c:v>0</c:v>
                </c:pt>
                <c:pt idx="2401">
                  <c:v>3.6</c:v>
                </c:pt>
                <c:pt idx="2402">
                  <c:v>3.8</c:v>
                </c:pt>
                <c:pt idx="2403">
                  <c:v>4.2</c:v>
                </c:pt>
                <c:pt idx="2404">
                  <c:v>4.5</c:v>
                </c:pt>
                <c:pt idx="2405">
                  <c:v>4.0999999999999996</c:v>
                </c:pt>
                <c:pt idx="2406">
                  <c:v>3.2</c:v>
                </c:pt>
                <c:pt idx="2407">
                  <c:v>3.4</c:v>
                </c:pt>
                <c:pt idx="2408">
                  <c:v>4.2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4.5999999999999996</c:v>
                </c:pt>
                <c:pt idx="2413">
                  <c:v>0</c:v>
                </c:pt>
                <c:pt idx="2414">
                  <c:v>4.3</c:v>
                </c:pt>
                <c:pt idx="2415">
                  <c:v>0</c:v>
                </c:pt>
                <c:pt idx="2416">
                  <c:v>0</c:v>
                </c:pt>
                <c:pt idx="2417">
                  <c:v>4.4000000000000004</c:v>
                </c:pt>
                <c:pt idx="2418">
                  <c:v>0</c:v>
                </c:pt>
                <c:pt idx="2419">
                  <c:v>4.5999999999999996</c:v>
                </c:pt>
                <c:pt idx="2420">
                  <c:v>4.2</c:v>
                </c:pt>
                <c:pt idx="2421">
                  <c:v>4.4000000000000004</c:v>
                </c:pt>
                <c:pt idx="2422">
                  <c:v>0</c:v>
                </c:pt>
                <c:pt idx="2423">
                  <c:v>5</c:v>
                </c:pt>
                <c:pt idx="2424">
                  <c:v>0</c:v>
                </c:pt>
                <c:pt idx="2425">
                  <c:v>4.5</c:v>
                </c:pt>
                <c:pt idx="2426">
                  <c:v>0</c:v>
                </c:pt>
                <c:pt idx="2427">
                  <c:v>3.3</c:v>
                </c:pt>
                <c:pt idx="2428">
                  <c:v>5</c:v>
                </c:pt>
                <c:pt idx="2429">
                  <c:v>4.3</c:v>
                </c:pt>
                <c:pt idx="2430">
                  <c:v>0</c:v>
                </c:pt>
                <c:pt idx="2431">
                  <c:v>3.4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4.4000000000000004</c:v>
                </c:pt>
                <c:pt idx="2436">
                  <c:v>0</c:v>
                </c:pt>
                <c:pt idx="2437">
                  <c:v>4.3</c:v>
                </c:pt>
                <c:pt idx="2438">
                  <c:v>4.5999999999999996</c:v>
                </c:pt>
                <c:pt idx="2439">
                  <c:v>0</c:v>
                </c:pt>
                <c:pt idx="2440">
                  <c:v>3.4</c:v>
                </c:pt>
                <c:pt idx="2441">
                  <c:v>5</c:v>
                </c:pt>
                <c:pt idx="2442">
                  <c:v>4.4000000000000004</c:v>
                </c:pt>
                <c:pt idx="2443">
                  <c:v>2.9</c:v>
                </c:pt>
                <c:pt idx="2444">
                  <c:v>4.4000000000000004</c:v>
                </c:pt>
                <c:pt idx="2445">
                  <c:v>0</c:v>
                </c:pt>
                <c:pt idx="2446">
                  <c:v>4</c:v>
                </c:pt>
                <c:pt idx="2447">
                  <c:v>4.7</c:v>
                </c:pt>
                <c:pt idx="2448">
                  <c:v>0</c:v>
                </c:pt>
                <c:pt idx="2449">
                  <c:v>0</c:v>
                </c:pt>
                <c:pt idx="2450">
                  <c:v>3.8</c:v>
                </c:pt>
                <c:pt idx="2451">
                  <c:v>4.3</c:v>
                </c:pt>
                <c:pt idx="2452">
                  <c:v>3.6</c:v>
                </c:pt>
                <c:pt idx="2453">
                  <c:v>4.5</c:v>
                </c:pt>
                <c:pt idx="2454">
                  <c:v>0</c:v>
                </c:pt>
                <c:pt idx="2455">
                  <c:v>3.6</c:v>
                </c:pt>
                <c:pt idx="2456">
                  <c:v>0</c:v>
                </c:pt>
                <c:pt idx="2457">
                  <c:v>0</c:v>
                </c:pt>
                <c:pt idx="2458">
                  <c:v>3.5</c:v>
                </c:pt>
                <c:pt idx="2459">
                  <c:v>4</c:v>
                </c:pt>
                <c:pt idx="2460">
                  <c:v>0</c:v>
                </c:pt>
                <c:pt idx="2461">
                  <c:v>4.5999999999999996</c:v>
                </c:pt>
                <c:pt idx="2462">
                  <c:v>3.5</c:v>
                </c:pt>
                <c:pt idx="2463">
                  <c:v>3.6</c:v>
                </c:pt>
                <c:pt idx="2464">
                  <c:v>0</c:v>
                </c:pt>
                <c:pt idx="2465">
                  <c:v>5</c:v>
                </c:pt>
                <c:pt idx="2466">
                  <c:v>4.5999999999999996</c:v>
                </c:pt>
                <c:pt idx="2467">
                  <c:v>3.3</c:v>
                </c:pt>
                <c:pt idx="2468">
                  <c:v>3.8</c:v>
                </c:pt>
                <c:pt idx="2469">
                  <c:v>0</c:v>
                </c:pt>
                <c:pt idx="2470">
                  <c:v>4.5</c:v>
                </c:pt>
                <c:pt idx="2471">
                  <c:v>4.3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3.9</c:v>
                </c:pt>
                <c:pt idx="2476">
                  <c:v>3.4</c:v>
                </c:pt>
                <c:pt idx="2477">
                  <c:v>4</c:v>
                </c:pt>
                <c:pt idx="2478">
                  <c:v>0</c:v>
                </c:pt>
                <c:pt idx="2479">
                  <c:v>4.5999999999999996</c:v>
                </c:pt>
                <c:pt idx="2480">
                  <c:v>4.0999999999999996</c:v>
                </c:pt>
                <c:pt idx="2481">
                  <c:v>4.5</c:v>
                </c:pt>
                <c:pt idx="2482">
                  <c:v>4.2</c:v>
                </c:pt>
                <c:pt idx="2483">
                  <c:v>4.5999999999999996</c:v>
                </c:pt>
                <c:pt idx="2484">
                  <c:v>4.5999999999999996</c:v>
                </c:pt>
                <c:pt idx="2485">
                  <c:v>4.3</c:v>
                </c:pt>
                <c:pt idx="2486">
                  <c:v>3.9</c:v>
                </c:pt>
                <c:pt idx="2487">
                  <c:v>5</c:v>
                </c:pt>
                <c:pt idx="2488">
                  <c:v>4.8</c:v>
                </c:pt>
                <c:pt idx="2489">
                  <c:v>2.6</c:v>
                </c:pt>
                <c:pt idx="2490">
                  <c:v>4.5999999999999996</c:v>
                </c:pt>
                <c:pt idx="2491">
                  <c:v>4.0999999999999996</c:v>
                </c:pt>
                <c:pt idx="2492">
                  <c:v>3</c:v>
                </c:pt>
                <c:pt idx="2493">
                  <c:v>4.5999999999999996</c:v>
                </c:pt>
                <c:pt idx="2494">
                  <c:v>4</c:v>
                </c:pt>
                <c:pt idx="2495">
                  <c:v>4.4000000000000004</c:v>
                </c:pt>
                <c:pt idx="2496">
                  <c:v>3.4</c:v>
                </c:pt>
                <c:pt idx="2497">
                  <c:v>0</c:v>
                </c:pt>
                <c:pt idx="2498">
                  <c:v>4.5</c:v>
                </c:pt>
                <c:pt idx="2499">
                  <c:v>3.2</c:v>
                </c:pt>
                <c:pt idx="2500">
                  <c:v>0</c:v>
                </c:pt>
                <c:pt idx="2501">
                  <c:v>4.3</c:v>
                </c:pt>
                <c:pt idx="2502">
                  <c:v>0</c:v>
                </c:pt>
                <c:pt idx="2503">
                  <c:v>4.3</c:v>
                </c:pt>
                <c:pt idx="2504">
                  <c:v>0</c:v>
                </c:pt>
                <c:pt idx="2505">
                  <c:v>0</c:v>
                </c:pt>
                <c:pt idx="2506">
                  <c:v>4.0999999999999996</c:v>
                </c:pt>
                <c:pt idx="2507">
                  <c:v>3.3</c:v>
                </c:pt>
                <c:pt idx="2508">
                  <c:v>4.7</c:v>
                </c:pt>
                <c:pt idx="2509">
                  <c:v>3.9</c:v>
                </c:pt>
                <c:pt idx="2510">
                  <c:v>3</c:v>
                </c:pt>
                <c:pt idx="2511">
                  <c:v>0</c:v>
                </c:pt>
                <c:pt idx="2512">
                  <c:v>0</c:v>
                </c:pt>
                <c:pt idx="2513">
                  <c:v>4.0999999999999996</c:v>
                </c:pt>
                <c:pt idx="2514">
                  <c:v>0</c:v>
                </c:pt>
                <c:pt idx="2515">
                  <c:v>0</c:v>
                </c:pt>
                <c:pt idx="2516">
                  <c:v>5</c:v>
                </c:pt>
                <c:pt idx="2517">
                  <c:v>4.5999999999999996</c:v>
                </c:pt>
                <c:pt idx="2518">
                  <c:v>4.7</c:v>
                </c:pt>
                <c:pt idx="2519">
                  <c:v>0</c:v>
                </c:pt>
                <c:pt idx="2520">
                  <c:v>4.8</c:v>
                </c:pt>
                <c:pt idx="2521">
                  <c:v>4.5</c:v>
                </c:pt>
                <c:pt idx="2522">
                  <c:v>0</c:v>
                </c:pt>
                <c:pt idx="2523">
                  <c:v>1.6</c:v>
                </c:pt>
                <c:pt idx="2524">
                  <c:v>4.2</c:v>
                </c:pt>
                <c:pt idx="2525">
                  <c:v>4.9000000000000004</c:v>
                </c:pt>
                <c:pt idx="2526">
                  <c:v>4.3</c:v>
                </c:pt>
                <c:pt idx="2527">
                  <c:v>4.5999999999999996</c:v>
                </c:pt>
                <c:pt idx="2528">
                  <c:v>0</c:v>
                </c:pt>
                <c:pt idx="2529">
                  <c:v>3.9</c:v>
                </c:pt>
                <c:pt idx="2530">
                  <c:v>2.6</c:v>
                </c:pt>
                <c:pt idx="2531">
                  <c:v>3.9</c:v>
                </c:pt>
                <c:pt idx="2532">
                  <c:v>4.0999999999999996</c:v>
                </c:pt>
                <c:pt idx="2533">
                  <c:v>3.7</c:v>
                </c:pt>
                <c:pt idx="2534">
                  <c:v>0</c:v>
                </c:pt>
                <c:pt idx="2535">
                  <c:v>4.7</c:v>
                </c:pt>
                <c:pt idx="2536">
                  <c:v>4.3</c:v>
                </c:pt>
                <c:pt idx="2537">
                  <c:v>4.2</c:v>
                </c:pt>
                <c:pt idx="2538">
                  <c:v>4.4000000000000004</c:v>
                </c:pt>
                <c:pt idx="2539">
                  <c:v>4.5999999999999996</c:v>
                </c:pt>
                <c:pt idx="2540">
                  <c:v>2.5</c:v>
                </c:pt>
                <c:pt idx="2541">
                  <c:v>4.4000000000000004</c:v>
                </c:pt>
                <c:pt idx="2542">
                  <c:v>0</c:v>
                </c:pt>
                <c:pt idx="2543">
                  <c:v>3</c:v>
                </c:pt>
                <c:pt idx="2544">
                  <c:v>0</c:v>
                </c:pt>
                <c:pt idx="2545">
                  <c:v>3.8</c:v>
                </c:pt>
                <c:pt idx="2546">
                  <c:v>2.6</c:v>
                </c:pt>
                <c:pt idx="2547">
                  <c:v>4.5</c:v>
                </c:pt>
                <c:pt idx="2548">
                  <c:v>0</c:v>
                </c:pt>
                <c:pt idx="2549">
                  <c:v>0</c:v>
                </c:pt>
                <c:pt idx="2550">
                  <c:v>4.4000000000000004</c:v>
                </c:pt>
                <c:pt idx="2551">
                  <c:v>3.3</c:v>
                </c:pt>
                <c:pt idx="2552">
                  <c:v>4.3</c:v>
                </c:pt>
                <c:pt idx="2553">
                  <c:v>4.4000000000000004</c:v>
                </c:pt>
                <c:pt idx="2554">
                  <c:v>4.3</c:v>
                </c:pt>
                <c:pt idx="2555">
                  <c:v>4.7</c:v>
                </c:pt>
                <c:pt idx="2556">
                  <c:v>4.5</c:v>
                </c:pt>
                <c:pt idx="2557">
                  <c:v>4.4000000000000004</c:v>
                </c:pt>
                <c:pt idx="2558">
                  <c:v>3.1</c:v>
                </c:pt>
                <c:pt idx="2559">
                  <c:v>4.4000000000000004</c:v>
                </c:pt>
                <c:pt idx="2560">
                  <c:v>0</c:v>
                </c:pt>
                <c:pt idx="2561">
                  <c:v>4.0999999999999996</c:v>
                </c:pt>
                <c:pt idx="2562">
                  <c:v>4.0999999999999996</c:v>
                </c:pt>
                <c:pt idx="2563">
                  <c:v>4.3</c:v>
                </c:pt>
                <c:pt idx="2564">
                  <c:v>3.4</c:v>
                </c:pt>
                <c:pt idx="2565">
                  <c:v>4.5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4.3</c:v>
                </c:pt>
                <c:pt idx="2570">
                  <c:v>0</c:v>
                </c:pt>
                <c:pt idx="2571">
                  <c:v>4.5999999999999996</c:v>
                </c:pt>
                <c:pt idx="2572">
                  <c:v>4.3</c:v>
                </c:pt>
                <c:pt idx="2573">
                  <c:v>0</c:v>
                </c:pt>
                <c:pt idx="2574">
                  <c:v>4.7</c:v>
                </c:pt>
                <c:pt idx="2575">
                  <c:v>0</c:v>
                </c:pt>
                <c:pt idx="2576">
                  <c:v>0</c:v>
                </c:pt>
                <c:pt idx="2577">
                  <c:v>4.5999999999999996</c:v>
                </c:pt>
                <c:pt idx="2578">
                  <c:v>0</c:v>
                </c:pt>
                <c:pt idx="2579">
                  <c:v>4</c:v>
                </c:pt>
                <c:pt idx="2580">
                  <c:v>4.0999999999999996</c:v>
                </c:pt>
                <c:pt idx="2581">
                  <c:v>4.5999999999999996</c:v>
                </c:pt>
                <c:pt idx="2582">
                  <c:v>1</c:v>
                </c:pt>
                <c:pt idx="2583">
                  <c:v>4.4000000000000004</c:v>
                </c:pt>
                <c:pt idx="2584">
                  <c:v>4.3</c:v>
                </c:pt>
                <c:pt idx="2585">
                  <c:v>0</c:v>
                </c:pt>
                <c:pt idx="2586">
                  <c:v>5</c:v>
                </c:pt>
                <c:pt idx="2587">
                  <c:v>4</c:v>
                </c:pt>
                <c:pt idx="2588">
                  <c:v>4.2</c:v>
                </c:pt>
                <c:pt idx="2589">
                  <c:v>0</c:v>
                </c:pt>
                <c:pt idx="2590">
                  <c:v>4.5999999999999996</c:v>
                </c:pt>
                <c:pt idx="2591">
                  <c:v>4.3</c:v>
                </c:pt>
                <c:pt idx="2592">
                  <c:v>4.3</c:v>
                </c:pt>
                <c:pt idx="2593">
                  <c:v>5</c:v>
                </c:pt>
                <c:pt idx="2594">
                  <c:v>0</c:v>
                </c:pt>
                <c:pt idx="2595">
                  <c:v>4.8</c:v>
                </c:pt>
                <c:pt idx="2596">
                  <c:v>0</c:v>
                </c:pt>
                <c:pt idx="2597">
                  <c:v>0</c:v>
                </c:pt>
                <c:pt idx="2598">
                  <c:v>1.7</c:v>
                </c:pt>
                <c:pt idx="2599">
                  <c:v>4.4000000000000004</c:v>
                </c:pt>
                <c:pt idx="2600">
                  <c:v>3.3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4.5999999999999996</c:v>
                </c:pt>
                <c:pt idx="2607">
                  <c:v>4.3</c:v>
                </c:pt>
                <c:pt idx="2608">
                  <c:v>0</c:v>
                </c:pt>
                <c:pt idx="2609">
                  <c:v>4.5999999999999996</c:v>
                </c:pt>
                <c:pt idx="2610">
                  <c:v>0</c:v>
                </c:pt>
                <c:pt idx="2611">
                  <c:v>4.3</c:v>
                </c:pt>
                <c:pt idx="2612">
                  <c:v>4.5999999999999996</c:v>
                </c:pt>
                <c:pt idx="2613">
                  <c:v>4.4000000000000004</c:v>
                </c:pt>
                <c:pt idx="2614">
                  <c:v>5</c:v>
                </c:pt>
                <c:pt idx="2615">
                  <c:v>4.5999999999999996</c:v>
                </c:pt>
                <c:pt idx="2616">
                  <c:v>0</c:v>
                </c:pt>
                <c:pt idx="2617">
                  <c:v>4.5</c:v>
                </c:pt>
                <c:pt idx="2618">
                  <c:v>4.4000000000000004</c:v>
                </c:pt>
                <c:pt idx="2619">
                  <c:v>2.6</c:v>
                </c:pt>
                <c:pt idx="2620">
                  <c:v>3.6</c:v>
                </c:pt>
                <c:pt idx="2621">
                  <c:v>4.3</c:v>
                </c:pt>
                <c:pt idx="2622">
                  <c:v>4.3</c:v>
                </c:pt>
                <c:pt idx="2623">
                  <c:v>4.3</c:v>
                </c:pt>
                <c:pt idx="2624">
                  <c:v>4.7</c:v>
                </c:pt>
                <c:pt idx="2625">
                  <c:v>4.4000000000000004</c:v>
                </c:pt>
                <c:pt idx="2626">
                  <c:v>4.3</c:v>
                </c:pt>
                <c:pt idx="2627">
                  <c:v>4.8</c:v>
                </c:pt>
                <c:pt idx="2628">
                  <c:v>0</c:v>
                </c:pt>
                <c:pt idx="2629">
                  <c:v>4.5999999999999996</c:v>
                </c:pt>
                <c:pt idx="2630">
                  <c:v>4.5</c:v>
                </c:pt>
                <c:pt idx="2631">
                  <c:v>0</c:v>
                </c:pt>
                <c:pt idx="2632">
                  <c:v>2.9</c:v>
                </c:pt>
                <c:pt idx="2633">
                  <c:v>3.5</c:v>
                </c:pt>
                <c:pt idx="2634">
                  <c:v>4.2</c:v>
                </c:pt>
                <c:pt idx="2635">
                  <c:v>0</c:v>
                </c:pt>
                <c:pt idx="2636">
                  <c:v>4.7</c:v>
                </c:pt>
                <c:pt idx="2637">
                  <c:v>0</c:v>
                </c:pt>
                <c:pt idx="2638">
                  <c:v>0</c:v>
                </c:pt>
                <c:pt idx="2639">
                  <c:v>4.0999999999999996</c:v>
                </c:pt>
                <c:pt idx="2640">
                  <c:v>4.5</c:v>
                </c:pt>
                <c:pt idx="2641">
                  <c:v>4.2</c:v>
                </c:pt>
                <c:pt idx="2642">
                  <c:v>4.4000000000000004</c:v>
                </c:pt>
                <c:pt idx="2643">
                  <c:v>0</c:v>
                </c:pt>
                <c:pt idx="2644">
                  <c:v>0</c:v>
                </c:pt>
                <c:pt idx="2645">
                  <c:v>4.3</c:v>
                </c:pt>
                <c:pt idx="2646">
                  <c:v>4.4000000000000004</c:v>
                </c:pt>
                <c:pt idx="2647">
                  <c:v>0</c:v>
                </c:pt>
                <c:pt idx="2648">
                  <c:v>4.7</c:v>
                </c:pt>
                <c:pt idx="2649">
                  <c:v>3.3</c:v>
                </c:pt>
                <c:pt idx="2650">
                  <c:v>0</c:v>
                </c:pt>
                <c:pt idx="2651">
                  <c:v>3.5</c:v>
                </c:pt>
                <c:pt idx="2652">
                  <c:v>0</c:v>
                </c:pt>
                <c:pt idx="2653">
                  <c:v>4.0999999999999996</c:v>
                </c:pt>
                <c:pt idx="2654">
                  <c:v>2.2999999999999998</c:v>
                </c:pt>
                <c:pt idx="2655">
                  <c:v>4.7</c:v>
                </c:pt>
                <c:pt idx="2656">
                  <c:v>4.5</c:v>
                </c:pt>
                <c:pt idx="2657">
                  <c:v>4.0999999999999996</c:v>
                </c:pt>
                <c:pt idx="2658">
                  <c:v>0</c:v>
                </c:pt>
                <c:pt idx="2659">
                  <c:v>4.8</c:v>
                </c:pt>
                <c:pt idx="2660">
                  <c:v>0</c:v>
                </c:pt>
                <c:pt idx="2661">
                  <c:v>2.7</c:v>
                </c:pt>
                <c:pt idx="2662">
                  <c:v>0</c:v>
                </c:pt>
                <c:pt idx="2663">
                  <c:v>4.5999999999999996</c:v>
                </c:pt>
                <c:pt idx="2664">
                  <c:v>0</c:v>
                </c:pt>
                <c:pt idx="2665">
                  <c:v>2.5</c:v>
                </c:pt>
                <c:pt idx="2666">
                  <c:v>0</c:v>
                </c:pt>
                <c:pt idx="2667">
                  <c:v>4.8</c:v>
                </c:pt>
                <c:pt idx="2668">
                  <c:v>0</c:v>
                </c:pt>
                <c:pt idx="2669">
                  <c:v>4.5</c:v>
                </c:pt>
                <c:pt idx="2670">
                  <c:v>0</c:v>
                </c:pt>
                <c:pt idx="2671">
                  <c:v>3.9</c:v>
                </c:pt>
                <c:pt idx="2672">
                  <c:v>3</c:v>
                </c:pt>
                <c:pt idx="2673">
                  <c:v>2.9</c:v>
                </c:pt>
                <c:pt idx="2674">
                  <c:v>4.7</c:v>
                </c:pt>
                <c:pt idx="2675">
                  <c:v>3.7</c:v>
                </c:pt>
                <c:pt idx="2676">
                  <c:v>0</c:v>
                </c:pt>
                <c:pt idx="2677">
                  <c:v>4.5</c:v>
                </c:pt>
                <c:pt idx="2678">
                  <c:v>0</c:v>
                </c:pt>
                <c:pt idx="2679">
                  <c:v>4.4000000000000004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3.8</c:v>
                </c:pt>
                <c:pt idx="2685">
                  <c:v>0</c:v>
                </c:pt>
                <c:pt idx="2686">
                  <c:v>4.0999999999999996</c:v>
                </c:pt>
                <c:pt idx="2687">
                  <c:v>0</c:v>
                </c:pt>
                <c:pt idx="2688">
                  <c:v>4.3</c:v>
                </c:pt>
                <c:pt idx="2689">
                  <c:v>0</c:v>
                </c:pt>
                <c:pt idx="2690">
                  <c:v>4.3</c:v>
                </c:pt>
                <c:pt idx="2691">
                  <c:v>2</c:v>
                </c:pt>
                <c:pt idx="2692">
                  <c:v>0</c:v>
                </c:pt>
                <c:pt idx="2693">
                  <c:v>3.9</c:v>
                </c:pt>
                <c:pt idx="2694">
                  <c:v>4.5</c:v>
                </c:pt>
                <c:pt idx="2695">
                  <c:v>3.4</c:v>
                </c:pt>
                <c:pt idx="2696">
                  <c:v>3.6</c:v>
                </c:pt>
                <c:pt idx="2697">
                  <c:v>2.5</c:v>
                </c:pt>
                <c:pt idx="2698">
                  <c:v>4.3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4.2</c:v>
                </c:pt>
                <c:pt idx="2703">
                  <c:v>4.5999999999999996</c:v>
                </c:pt>
                <c:pt idx="2704">
                  <c:v>3.5</c:v>
                </c:pt>
                <c:pt idx="2705">
                  <c:v>4</c:v>
                </c:pt>
                <c:pt idx="2706">
                  <c:v>0</c:v>
                </c:pt>
                <c:pt idx="2707">
                  <c:v>0</c:v>
                </c:pt>
                <c:pt idx="2708">
                  <c:v>4.5</c:v>
                </c:pt>
                <c:pt idx="2709">
                  <c:v>0</c:v>
                </c:pt>
                <c:pt idx="2710">
                  <c:v>4.2</c:v>
                </c:pt>
                <c:pt idx="2711">
                  <c:v>0</c:v>
                </c:pt>
                <c:pt idx="2712">
                  <c:v>5</c:v>
                </c:pt>
                <c:pt idx="2713">
                  <c:v>4.3</c:v>
                </c:pt>
                <c:pt idx="2714">
                  <c:v>0</c:v>
                </c:pt>
                <c:pt idx="2715">
                  <c:v>2.2999999999999998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4.5999999999999996</c:v>
                </c:pt>
                <c:pt idx="2721">
                  <c:v>2</c:v>
                </c:pt>
                <c:pt idx="2722">
                  <c:v>0</c:v>
                </c:pt>
                <c:pt idx="2723">
                  <c:v>4.2</c:v>
                </c:pt>
                <c:pt idx="2724">
                  <c:v>4.5</c:v>
                </c:pt>
                <c:pt idx="2725">
                  <c:v>4.5</c:v>
                </c:pt>
                <c:pt idx="2726">
                  <c:v>1</c:v>
                </c:pt>
                <c:pt idx="2727">
                  <c:v>0</c:v>
                </c:pt>
                <c:pt idx="2728">
                  <c:v>4</c:v>
                </c:pt>
                <c:pt idx="2729">
                  <c:v>3.9</c:v>
                </c:pt>
                <c:pt idx="2730">
                  <c:v>3.6</c:v>
                </c:pt>
                <c:pt idx="2731">
                  <c:v>0</c:v>
                </c:pt>
                <c:pt idx="2732">
                  <c:v>4</c:v>
                </c:pt>
                <c:pt idx="2733">
                  <c:v>3.6</c:v>
                </c:pt>
                <c:pt idx="2734">
                  <c:v>4.5999999999999996</c:v>
                </c:pt>
                <c:pt idx="2735">
                  <c:v>0</c:v>
                </c:pt>
                <c:pt idx="2736">
                  <c:v>3.9</c:v>
                </c:pt>
                <c:pt idx="2737">
                  <c:v>3.9</c:v>
                </c:pt>
                <c:pt idx="2738">
                  <c:v>3.4</c:v>
                </c:pt>
                <c:pt idx="2739">
                  <c:v>4.8</c:v>
                </c:pt>
                <c:pt idx="2740">
                  <c:v>0</c:v>
                </c:pt>
                <c:pt idx="2741">
                  <c:v>3.8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1.3</c:v>
                </c:pt>
                <c:pt idx="2746">
                  <c:v>4.2</c:v>
                </c:pt>
                <c:pt idx="2747">
                  <c:v>4.2</c:v>
                </c:pt>
                <c:pt idx="2748">
                  <c:v>1</c:v>
                </c:pt>
                <c:pt idx="2749">
                  <c:v>4.9000000000000004</c:v>
                </c:pt>
                <c:pt idx="2750">
                  <c:v>2</c:v>
                </c:pt>
                <c:pt idx="2751">
                  <c:v>4.7</c:v>
                </c:pt>
                <c:pt idx="2752">
                  <c:v>4.4000000000000004</c:v>
                </c:pt>
                <c:pt idx="2753">
                  <c:v>3.7</c:v>
                </c:pt>
                <c:pt idx="2754">
                  <c:v>0</c:v>
                </c:pt>
                <c:pt idx="2755">
                  <c:v>0</c:v>
                </c:pt>
                <c:pt idx="2756">
                  <c:v>4</c:v>
                </c:pt>
                <c:pt idx="2757">
                  <c:v>4.5</c:v>
                </c:pt>
                <c:pt idx="2758">
                  <c:v>3.3</c:v>
                </c:pt>
                <c:pt idx="2759">
                  <c:v>4.0999999999999996</c:v>
                </c:pt>
                <c:pt idx="2760">
                  <c:v>3.3</c:v>
                </c:pt>
                <c:pt idx="2761">
                  <c:v>2</c:v>
                </c:pt>
                <c:pt idx="2762">
                  <c:v>0</c:v>
                </c:pt>
                <c:pt idx="2763">
                  <c:v>0</c:v>
                </c:pt>
                <c:pt idx="2764">
                  <c:v>4.0999999999999996</c:v>
                </c:pt>
                <c:pt idx="2765">
                  <c:v>4.5</c:v>
                </c:pt>
                <c:pt idx="2766">
                  <c:v>4.9000000000000004</c:v>
                </c:pt>
                <c:pt idx="2767">
                  <c:v>5</c:v>
                </c:pt>
                <c:pt idx="2768">
                  <c:v>5</c:v>
                </c:pt>
                <c:pt idx="2769">
                  <c:v>4.5999999999999996</c:v>
                </c:pt>
                <c:pt idx="2770">
                  <c:v>0</c:v>
                </c:pt>
                <c:pt idx="2771">
                  <c:v>0</c:v>
                </c:pt>
                <c:pt idx="2772">
                  <c:v>4.5999999999999996</c:v>
                </c:pt>
                <c:pt idx="2773">
                  <c:v>0</c:v>
                </c:pt>
                <c:pt idx="2774">
                  <c:v>0</c:v>
                </c:pt>
                <c:pt idx="2775">
                  <c:v>4.7</c:v>
                </c:pt>
                <c:pt idx="2776">
                  <c:v>4.8</c:v>
                </c:pt>
                <c:pt idx="2777">
                  <c:v>3.9</c:v>
                </c:pt>
                <c:pt idx="2778">
                  <c:v>4.3</c:v>
                </c:pt>
                <c:pt idx="2779">
                  <c:v>4.5</c:v>
                </c:pt>
                <c:pt idx="2780">
                  <c:v>0</c:v>
                </c:pt>
                <c:pt idx="2781">
                  <c:v>0</c:v>
                </c:pt>
                <c:pt idx="2782">
                  <c:v>4</c:v>
                </c:pt>
                <c:pt idx="2783">
                  <c:v>4.7</c:v>
                </c:pt>
                <c:pt idx="2784">
                  <c:v>4.3</c:v>
                </c:pt>
                <c:pt idx="2785">
                  <c:v>4.4000000000000004</c:v>
                </c:pt>
                <c:pt idx="2786">
                  <c:v>0</c:v>
                </c:pt>
                <c:pt idx="2787">
                  <c:v>4.2</c:v>
                </c:pt>
                <c:pt idx="2788">
                  <c:v>4.5</c:v>
                </c:pt>
                <c:pt idx="2789">
                  <c:v>5</c:v>
                </c:pt>
                <c:pt idx="2790">
                  <c:v>0</c:v>
                </c:pt>
                <c:pt idx="2791">
                  <c:v>0</c:v>
                </c:pt>
                <c:pt idx="2792">
                  <c:v>4.2</c:v>
                </c:pt>
                <c:pt idx="2793">
                  <c:v>0</c:v>
                </c:pt>
                <c:pt idx="2794">
                  <c:v>4.5</c:v>
                </c:pt>
                <c:pt idx="2795">
                  <c:v>0</c:v>
                </c:pt>
                <c:pt idx="2796">
                  <c:v>3.9</c:v>
                </c:pt>
                <c:pt idx="2797">
                  <c:v>4.9000000000000004</c:v>
                </c:pt>
                <c:pt idx="2798">
                  <c:v>4</c:v>
                </c:pt>
                <c:pt idx="2799">
                  <c:v>4.4000000000000004</c:v>
                </c:pt>
                <c:pt idx="2800">
                  <c:v>0</c:v>
                </c:pt>
                <c:pt idx="2801">
                  <c:v>2.6</c:v>
                </c:pt>
                <c:pt idx="2802">
                  <c:v>4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4.3</c:v>
                </c:pt>
                <c:pt idx="2808">
                  <c:v>0</c:v>
                </c:pt>
                <c:pt idx="2809">
                  <c:v>4.8</c:v>
                </c:pt>
                <c:pt idx="2810">
                  <c:v>0</c:v>
                </c:pt>
                <c:pt idx="2811">
                  <c:v>3.3</c:v>
                </c:pt>
                <c:pt idx="2812">
                  <c:v>4.4000000000000004</c:v>
                </c:pt>
                <c:pt idx="2813">
                  <c:v>0</c:v>
                </c:pt>
                <c:pt idx="2814">
                  <c:v>0</c:v>
                </c:pt>
                <c:pt idx="2815">
                  <c:v>4</c:v>
                </c:pt>
                <c:pt idx="2816">
                  <c:v>0</c:v>
                </c:pt>
                <c:pt idx="2817">
                  <c:v>3</c:v>
                </c:pt>
                <c:pt idx="2818">
                  <c:v>4.5</c:v>
                </c:pt>
                <c:pt idx="2819">
                  <c:v>4</c:v>
                </c:pt>
                <c:pt idx="2820">
                  <c:v>4.4000000000000004</c:v>
                </c:pt>
                <c:pt idx="2821">
                  <c:v>4.2</c:v>
                </c:pt>
                <c:pt idx="2822">
                  <c:v>0</c:v>
                </c:pt>
                <c:pt idx="2823">
                  <c:v>0</c:v>
                </c:pt>
                <c:pt idx="2824">
                  <c:v>4.5</c:v>
                </c:pt>
                <c:pt idx="2825">
                  <c:v>4.5</c:v>
                </c:pt>
                <c:pt idx="2826">
                  <c:v>5</c:v>
                </c:pt>
                <c:pt idx="2827">
                  <c:v>0</c:v>
                </c:pt>
                <c:pt idx="2828">
                  <c:v>4.4000000000000004</c:v>
                </c:pt>
                <c:pt idx="2829">
                  <c:v>0</c:v>
                </c:pt>
                <c:pt idx="2830">
                  <c:v>4.2</c:v>
                </c:pt>
                <c:pt idx="2831">
                  <c:v>4.3</c:v>
                </c:pt>
                <c:pt idx="2832">
                  <c:v>0</c:v>
                </c:pt>
                <c:pt idx="2833">
                  <c:v>0</c:v>
                </c:pt>
                <c:pt idx="2834">
                  <c:v>3.9</c:v>
                </c:pt>
                <c:pt idx="2835">
                  <c:v>2</c:v>
                </c:pt>
                <c:pt idx="2836">
                  <c:v>0</c:v>
                </c:pt>
                <c:pt idx="2837">
                  <c:v>3.3</c:v>
                </c:pt>
                <c:pt idx="2838">
                  <c:v>3.8</c:v>
                </c:pt>
                <c:pt idx="2839">
                  <c:v>4.5999999999999996</c:v>
                </c:pt>
                <c:pt idx="2840">
                  <c:v>4</c:v>
                </c:pt>
                <c:pt idx="2841">
                  <c:v>4.4000000000000004</c:v>
                </c:pt>
                <c:pt idx="2842">
                  <c:v>4</c:v>
                </c:pt>
                <c:pt idx="2843">
                  <c:v>0</c:v>
                </c:pt>
                <c:pt idx="2844">
                  <c:v>4</c:v>
                </c:pt>
                <c:pt idx="2845">
                  <c:v>3.5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3.3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4.9000000000000004</c:v>
                </c:pt>
                <c:pt idx="2856">
                  <c:v>0</c:v>
                </c:pt>
                <c:pt idx="2857">
                  <c:v>0</c:v>
                </c:pt>
                <c:pt idx="2858">
                  <c:v>2.6</c:v>
                </c:pt>
                <c:pt idx="2859">
                  <c:v>4.7</c:v>
                </c:pt>
                <c:pt idx="2860">
                  <c:v>1</c:v>
                </c:pt>
                <c:pt idx="2861">
                  <c:v>4.3</c:v>
                </c:pt>
                <c:pt idx="2862">
                  <c:v>4.5999999999999996</c:v>
                </c:pt>
                <c:pt idx="2863">
                  <c:v>5</c:v>
                </c:pt>
                <c:pt idx="2864">
                  <c:v>1.5</c:v>
                </c:pt>
                <c:pt idx="2865">
                  <c:v>4.5999999999999996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4.5</c:v>
                </c:pt>
                <c:pt idx="2870">
                  <c:v>2.7</c:v>
                </c:pt>
                <c:pt idx="2871">
                  <c:v>0</c:v>
                </c:pt>
                <c:pt idx="2872">
                  <c:v>0</c:v>
                </c:pt>
                <c:pt idx="2873">
                  <c:v>4.5</c:v>
                </c:pt>
                <c:pt idx="2874">
                  <c:v>4.8</c:v>
                </c:pt>
                <c:pt idx="2875">
                  <c:v>2.9</c:v>
                </c:pt>
                <c:pt idx="2876">
                  <c:v>4.5999999999999996</c:v>
                </c:pt>
                <c:pt idx="2877">
                  <c:v>2.2000000000000002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4.4000000000000004</c:v>
                </c:pt>
                <c:pt idx="2883">
                  <c:v>1</c:v>
                </c:pt>
                <c:pt idx="2884">
                  <c:v>3.7</c:v>
                </c:pt>
                <c:pt idx="2885">
                  <c:v>4.5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4.3</c:v>
                </c:pt>
                <c:pt idx="2891">
                  <c:v>0</c:v>
                </c:pt>
                <c:pt idx="2892">
                  <c:v>3.5</c:v>
                </c:pt>
                <c:pt idx="2893">
                  <c:v>0</c:v>
                </c:pt>
                <c:pt idx="2894">
                  <c:v>4</c:v>
                </c:pt>
                <c:pt idx="2895">
                  <c:v>4.8</c:v>
                </c:pt>
                <c:pt idx="2896">
                  <c:v>0</c:v>
                </c:pt>
                <c:pt idx="2897">
                  <c:v>4.8</c:v>
                </c:pt>
                <c:pt idx="2898">
                  <c:v>0</c:v>
                </c:pt>
                <c:pt idx="2899">
                  <c:v>4.4000000000000004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4.5</c:v>
                </c:pt>
                <c:pt idx="2905">
                  <c:v>3.7</c:v>
                </c:pt>
                <c:pt idx="2906">
                  <c:v>4.7</c:v>
                </c:pt>
                <c:pt idx="2907">
                  <c:v>4.5</c:v>
                </c:pt>
                <c:pt idx="2908">
                  <c:v>4.5999999999999996</c:v>
                </c:pt>
                <c:pt idx="2909">
                  <c:v>0</c:v>
                </c:pt>
                <c:pt idx="2910">
                  <c:v>4.8</c:v>
                </c:pt>
                <c:pt idx="2911">
                  <c:v>5</c:v>
                </c:pt>
                <c:pt idx="2912">
                  <c:v>4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4.8</c:v>
                </c:pt>
                <c:pt idx="2916">
                  <c:v>4.3</c:v>
                </c:pt>
                <c:pt idx="2917">
                  <c:v>3.6</c:v>
                </c:pt>
                <c:pt idx="2918">
                  <c:v>3.9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4.5</c:v>
                </c:pt>
                <c:pt idx="2926">
                  <c:v>4.0999999999999996</c:v>
                </c:pt>
                <c:pt idx="2927">
                  <c:v>3</c:v>
                </c:pt>
                <c:pt idx="2928">
                  <c:v>4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4.2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2.6</c:v>
                </c:pt>
                <c:pt idx="2939">
                  <c:v>3.6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4.5</c:v>
                </c:pt>
                <c:pt idx="2944">
                  <c:v>3.7</c:v>
                </c:pt>
                <c:pt idx="2945">
                  <c:v>4.5999999999999996</c:v>
                </c:pt>
                <c:pt idx="2946">
                  <c:v>4.2</c:v>
                </c:pt>
                <c:pt idx="2947">
                  <c:v>0</c:v>
                </c:pt>
                <c:pt idx="2948">
                  <c:v>3.7</c:v>
                </c:pt>
                <c:pt idx="2949">
                  <c:v>5</c:v>
                </c:pt>
                <c:pt idx="2950">
                  <c:v>4.5999999999999996</c:v>
                </c:pt>
                <c:pt idx="2951">
                  <c:v>0</c:v>
                </c:pt>
                <c:pt idx="2952">
                  <c:v>3.9</c:v>
                </c:pt>
                <c:pt idx="2953">
                  <c:v>4.9000000000000004</c:v>
                </c:pt>
                <c:pt idx="2954">
                  <c:v>4.0999999999999996</c:v>
                </c:pt>
                <c:pt idx="2955">
                  <c:v>3.3</c:v>
                </c:pt>
                <c:pt idx="2956">
                  <c:v>3.9</c:v>
                </c:pt>
                <c:pt idx="2957">
                  <c:v>4.8</c:v>
                </c:pt>
                <c:pt idx="2958">
                  <c:v>0</c:v>
                </c:pt>
                <c:pt idx="2959">
                  <c:v>4.2</c:v>
                </c:pt>
                <c:pt idx="2960">
                  <c:v>0</c:v>
                </c:pt>
                <c:pt idx="2961">
                  <c:v>4.2</c:v>
                </c:pt>
                <c:pt idx="2962">
                  <c:v>4.2</c:v>
                </c:pt>
                <c:pt idx="2963">
                  <c:v>0</c:v>
                </c:pt>
                <c:pt idx="2964">
                  <c:v>0</c:v>
                </c:pt>
                <c:pt idx="2965">
                  <c:v>4.2</c:v>
                </c:pt>
                <c:pt idx="2966">
                  <c:v>4</c:v>
                </c:pt>
                <c:pt idx="2967">
                  <c:v>4.2</c:v>
                </c:pt>
                <c:pt idx="2968">
                  <c:v>0</c:v>
                </c:pt>
                <c:pt idx="2969">
                  <c:v>4.3</c:v>
                </c:pt>
                <c:pt idx="2970">
                  <c:v>0</c:v>
                </c:pt>
                <c:pt idx="2971">
                  <c:v>0</c:v>
                </c:pt>
                <c:pt idx="2972">
                  <c:v>4.5</c:v>
                </c:pt>
                <c:pt idx="2973">
                  <c:v>0</c:v>
                </c:pt>
                <c:pt idx="2974">
                  <c:v>3.7</c:v>
                </c:pt>
                <c:pt idx="2975">
                  <c:v>2</c:v>
                </c:pt>
                <c:pt idx="2976">
                  <c:v>4.4000000000000004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</c:v>
                </c:pt>
                <c:pt idx="2987">
                  <c:v>4.5</c:v>
                </c:pt>
                <c:pt idx="2988">
                  <c:v>0</c:v>
                </c:pt>
                <c:pt idx="2989">
                  <c:v>0</c:v>
                </c:pt>
                <c:pt idx="2990">
                  <c:v>4.5999999999999996</c:v>
                </c:pt>
                <c:pt idx="2991">
                  <c:v>4</c:v>
                </c:pt>
                <c:pt idx="2992">
                  <c:v>3.5</c:v>
                </c:pt>
                <c:pt idx="2993">
                  <c:v>0</c:v>
                </c:pt>
                <c:pt idx="2994">
                  <c:v>0</c:v>
                </c:pt>
                <c:pt idx="2995">
                  <c:v>4.2</c:v>
                </c:pt>
                <c:pt idx="2996">
                  <c:v>0</c:v>
                </c:pt>
                <c:pt idx="2997">
                  <c:v>4</c:v>
                </c:pt>
                <c:pt idx="2998">
                  <c:v>4.0999999999999996</c:v>
                </c:pt>
                <c:pt idx="2999">
                  <c:v>0</c:v>
                </c:pt>
                <c:pt idx="3000">
                  <c:v>0</c:v>
                </c:pt>
                <c:pt idx="3001">
                  <c:v>3.6</c:v>
                </c:pt>
                <c:pt idx="3002">
                  <c:v>0</c:v>
                </c:pt>
                <c:pt idx="3003">
                  <c:v>4.2</c:v>
                </c:pt>
                <c:pt idx="3004">
                  <c:v>3.8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3.7</c:v>
                </c:pt>
                <c:pt idx="3012">
                  <c:v>3.5</c:v>
                </c:pt>
                <c:pt idx="3013">
                  <c:v>4.5</c:v>
                </c:pt>
                <c:pt idx="3014">
                  <c:v>0</c:v>
                </c:pt>
                <c:pt idx="3015">
                  <c:v>2</c:v>
                </c:pt>
                <c:pt idx="3016">
                  <c:v>0</c:v>
                </c:pt>
                <c:pt idx="3017">
                  <c:v>4.4000000000000004</c:v>
                </c:pt>
                <c:pt idx="3018">
                  <c:v>0</c:v>
                </c:pt>
                <c:pt idx="3019">
                  <c:v>0</c:v>
                </c:pt>
                <c:pt idx="3020">
                  <c:v>3.7</c:v>
                </c:pt>
                <c:pt idx="3021">
                  <c:v>0</c:v>
                </c:pt>
                <c:pt idx="3022">
                  <c:v>3.9</c:v>
                </c:pt>
                <c:pt idx="3023">
                  <c:v>4.4000000000000004</c:v>
                </c:pt>
                <c:pt idx="3024">
                  <c:v>0</c:v>
                </c:pt>
                <c:pt idx="3025">
                  <c:v>4.4000000000000004</c:v>
                </c:pt>
                <c:pt idx="3026">
                  <c:v>3.7</c:v>
                </c:pt>
                <c:pt idx="3027">
                  <c:v>4.7</c:v>
                </c:pt>
                <c:pt idx="3028">
                  <c:v>4.3</c:v>
                </c:pt>
                <c:pt idx="3029">
                  <c:v>0</c:v>
                </c:pt>
                <c:pt idx="3030">
                  <c:v>3.9</c:v>
                </c:pt>
                <c:pt idx="3031">
                  <c:v>2.5</c:v>
                </c:pt>
                <c:pt idx="3032">
                  <c:v>2.6</c:v>
                </c:pt>
                <c:pt idx="3033">
                  <c:v>4.5999999999999996</c:v>
                </c:pt>
                <c:pt idx="3034">
                  <c:v>4.2</c:v>
                </c:pt>
                <c:pt idx="3035">
                  <c:v>4.3</c:v>
                </c:pt>
                <c:pt idx="3036">
                  <c:v>3.3</c:v>
                </c:pt>
                <c:pt idx="3037">
                  <c:v>0</c:v>
                </c:pt>
                <c:pt idx="3038">
                  <c:v>1</c:v>
                </c:pt>
                <c:pt idx="3039">
                  <c:v>3.1</c:v>
                </c:pt>
                <c:pt idx="3040">
                  <c:v>1.9</c:v>
                </c:pt>
                <c:pt idx="3041">
                  <c:v>2.9</c:v>
                </c:pt>
                <c:pt idx="3042">
                  <c:v>4.5999999999999996</c:v>
                </c:pt>
                <c:pt idx="3043">
                  <c:v>3</c:v>
                </c:pt>
                <c:pt idx="3044">
                  <c:v>2</c:v>
                </c:pt>
                <c:pt idx="3045">
                  <c:v>5</c:v>
                </c:pt>
                <c:pt idx="3046">
                  <c:v>5</c:v>
                </c:pt>
                <c:pt idx="3047">
                  <c:v>0</c:v>
                </c:pt>
                <c:pt idx="3048">
                  <c:v>0</c:v>
                </c:pt>
                <c:pt idx="3049">
                  <c:v>1</c:v>
                </c:pt>
                <c:pt idx="3050">
                  <c:v>0</c:v>
                </c:pt>
                <c:pt idx="3051">
                  <c:v>3.3</c:v>
                </c:pt>
                <c:pt idx="3052">
                  <c:v>0</c:v>
                </c:pt>
                <c:pt idx="3053">
                  <c:v>5</c:v>
                </c:pt>
                <c:pt idx="3054">
                  <c:v>0</c:v>
                </c:pt>
                <c:pt idx="3055">
                  <c:v>4.3</c:v>
                </c:pt>
                <c:pt idx="3056">
                  <c:v>3.8</c:v>
                </c:pt>
                <c:pt idx="3057">
                  <c:v>0</c:v>
                </c:pt>
                <c:pt idx="3058">
                  <c:v>4</c:v>
                </c:pt>
                <c:pt idx="3059">
                  <c:v>2.6</c:v>
                </c:pt>
                <c:pt idx="3060">
                  <c:v>0</c:v>
                </c:pt>
                <c:pt idx="3061">
                  <c:v>4.5</c:v>
                </c:pt>
                <c:pt idx="3062">
                  <c:v>4.8</c:v>
                </c:pt>
                <c:pt idx="3063">
                  <c:v>1</c:v>
                </c:pt>
                <c:pt idx="3064">
                  <c:v>0</c:v>
                </c:pt>
                <c:pt idx="3065">
                  <c:v>0</c:v>
                </c:pt>
                <c:pt idx="3066">
                  <c:v>3.8</c:v>
                </c:pt>
                <c:pt idx="3067">
                  <c:v>2.7</c:v>
                </c:pt>
                <c:pt idx="3068">
                  <c:v>2.6</c:v>
                </c:pt>
                <c:pt idx="3069">
                  <c:v>0</c:v>
                </c:pt>
                <c:pt idx="3070">
                  <c:v>1</c:v>
                </c:pt>
                <c:pt idx="3071">
                  <c:v>4.2</c:v>
                </c:pt>
                <c:pt idx="3072">
                  <c:v>3</c:v>
                </c:pt>
                <c:pt idx="3073">
                  <c:v>2.8</c:v>
                </c:pt>
                <c:pt idx="3074">
                  <c:v>4</c:v>
                </c:pt>
                <c:pt idx="3075">
                  <c:v>4.0999999999999996</c:v>
                </c:pt>
                <c:pt idx="3076">
                  <c:v>0</c:v>
                </c:pt>
                <c:pt idx="3077">
                  <c:v>0</c:v>
                </c:pt>
                <c:pt idx="3078">
                  <c:v>4.2</c:v>
                </c:pt>
                <c:pt idx="3079">
                  <c:v>4.5</c:v>
                </c:pt>
                <c:pt idx="3080">
                  <c:v>4.5999999999999996</c:v>
                </c:pt>
                <c:pt idx="3081">
                  <c:v>0</c:v>
                </c:pt>
                <c:pt idx="3082">
                  <c:v>4</c:v>
                </c:pt>
                <c:pt idx="3083">
                  <c:v>4.5999999999999996</c:v>
                </c:pt>
                <c:pt idx="3084">
                  <c:v>0</c:v>
                </c:pt>
                <c:pt idx="3085">
                  <c:v>4.0999999999999996</c:v>
                </c:pt>
                <c:pt idx="3086">
                  <c:v>4.3</c:v>
                </c:pt>
                <c:pt idx="3087">
                  <c:v>4.5</c:v>
                </c:pt>
                <c:pt idx="3088">
                  <c:v>0</c:v>
                </c:pt>
                <c:pt idx="3089">
                  <c:v>0</c:v>
                </c:pt>
                <c:pt idx="3090">
                  <c:v>1.6</c:v>
                </c:pt>
                <c:pt idx="3091">
                  <c:v>0</c:v>
                </c:pt>
                <c:pt idx="3092">
                  <c:v>4.0999999999999996</c:v>
                </c:pt>
                <c:pt idx="3093">
                  <c:v>3.9</c:v>
                </c:pt>
                <c:pt idx="3094">
                  <c:v>2</c:v>
                </c:pt>
                <c:pt idx="3095">
                  <c:v>3.7</c:v>
                </c:pt>
                <c:pt idx="3096">
                  <c:v>0</c:v>
                </c:pt>
                <c:pt idx="3097">
                  <c:v>1.6</c:v>
                </c:pt>
                <c:pt idx="3098">
                  <c:v>4.3</c:v>
                </c:pt>
                <c:pt idx="3099">
                  <c:v>1.6</c:v>
                </c:pt>
                <c:pt idx="3100">
                  <c:v>0</c:v>
                </c:pt>
                <c:pt idx="3101">
                  <c:v>3.9</c:v>
                </c:pt>
                <c:pt idx="3102">
                  <c:v>3</c:v>
                </c:pt>
                <c:pt idx="3103">
                  <c:v>0</c:v>
                </c:pt>
                <c:pt idx="3104">
                  <c:v>5</c:v>
                </c:pt>
                <c:pt idx="3105">
                  <c:v>4.7</c:v>
                </c:pt>
                <c:pt idx="3106">
                  <c:v>4</c:v>
                </c:pt>
                <c:pt idx="3107">
                  <c:v>4.2</c:v>
                </c:pt>
                <c:pt idx="3108">
                  <c:v>0</c:v>
                </c:pt>
                <c:pt idx="3109">
                  <c:v>0</c:v>
                </c:pt>
                <c:pt idx="3110">
                  <c:v>5</c:v>
                </c:pt>
                <c:pt idx="3111">
                  <c:v>3.8</c:v>
                </c:pt>
                <c:pt idx="3112">
                  <c:v>1</c:v>
                </c:pt>
                <c:pt idx="3113">
                  <c:v>0</c:v>
                </c:pt>
                <c:pt idx="3114">
                  <c:v>3.6</c:v>
                </c:pt>
                <c:pt idx="3115">
                  <c:v>4.8</c:v>
                </c:pt>
                <c:pt idx="3116">
                  <c:v>0</c:v>
                </c:pt>
                <c:pt idx="3117">
                  <c:v>4.4000000000000004</c:v>
                </c:pt>
                <c:pt idx="3118">
                  <c:v>0</c:v>
                </c:pt>
                <c:pt idx="3119">
                  <c:v>3.1</c:v>
                </c:pt>
                <c:pt idx="3120">
                  <c:v>4</c:v>
                </c:pt>
                <c:pt idx="3121">
                  <c:v>4.5</c:v>
                </c:pt>
                <c:pt idx="3122">
                  <c:v>4.2</c:v>
                </c:pt>
                <c:pt idx="3123">
                  <c:v>1.6</c:v>
                </c:pt>
                <c:pt idx="3124">
                  <c:v>3.5</c:v>
                </c:pt>
                <c:pt idx="3125">
                  <c:v>4.4000000000000004</c:v>
                </c:pt>
                <c:pt idx="3126">
                  <c:v>0</c:v>
                </c:pt>
                <c:pt idx="3127">
                  <c:v>3.5</c:v>
                </c:pt>
                <c:pt idx="3128">
                  <c:v>1</c:v>
                </c:pt>
                <c:pt idx="3129">
                  <c:v>4.0999999999999996</c:v>
                </c:pt>
                <c:pt idx="3130">
                  <c:v>4.3</c:v>
                </c:pt>
                <c:pt idx="3131">
                  <c:v>4.5999999999999996</c:v>
                </c:pt>
                <c:pt idx="3132">
                  <c:v>0</c:v>
                </c:pt>
                <c:pt idx="3133">
                  <c:v>2.5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4.2</c:v>
                </c:pt>
                <c:pt idx="3139">
                  <c:v>0</c:v>
                </c:pt>
                <c:pt idx="3140">
                  <c:v>2.2999999999999998</c:v>
                </c:pt>
                <c:pt idx="3141">
                  <c:v>4.0999999999999996</c:v>
                </c:pt>
                <c:pt idx="3142">
                  <c:v>5</c:v>
                </c:pt>
                <c:pt idx="3143">
                  <c:v>3.4</c:v>
                </c:pt>
                <c:pt idx="3144">
                  <c:v>4.0999999999999996</c:v>
                </c:pt>
                <c:pt idx="3145">
                  <c:v>4.0999999999999996</c:v>
                </c:pt>
                <c:pt idx="3146">
                  <c:v>0</c:v>
                </c:pt>
                <c:pt idx="3147">
                  <c:v>0</c:v>
                </c:pt>
                <c:pt idx="3148">
                  <c:v>4.4000000000000004</c:v>
                </c:pt>
                <c:pt idx="3149">
                  <c:v>2.4</c:v>
                </c:pt>
                <c:pt idx="3150">
                  <c:v>1.5</c:v>
                </c:pt>
                <c:pt idx="3151">
                  <c:v>1</c:v>
                </c:pt>
                <c:pt idx="3152">
                  <c:v>4.5</c:v>
                </c:pt>
                <c:pt idx="3153">
                  <c:v>0</c:v>
                </c:pt>
                <c:pt idx="3154">
                  <c:v>0</c:v>
                </c:pt>
                <c:pt idx="3155">
                  <c:v>3.3</c:v>
                </c:pt>
                <c:pt idx="3156">
                  <c:v>3</c:v>
                </c:pt>
                <c:pt idx="3157">
                  <c:v>4</c:v>
                </c:pt>
                <c:pt idx="3158">
                  <c:v>4</c:v>
                </c:pt>
                <c:pt idx="3159">
                  <c:v>4.4000000000000004</c:v>
                </c:pt>
                <c:pt idx="3160">
                  <c:v>4.3</c:v>
                </c:pt>
                <c:pt idx="3161">
                  <c:v>3</c:v>
                </c:pt>
                <c:pt idx="3162">
                  <c:v>2.9</c:v>
                </c:pt>
                <c:pt idx="3163">
                  <c:v>0</c:v>
                </c:pt>
                <c:pt idx="3164">
                  <c:v>3.7</c:v>
                </c:pt>
                <c:pt idx="3165">
                  <c:v>4.3</c:v>
                </c:pt>
                <c:pt idx="3166">
                  <c:v>0</c:v>
                </c:pt>
                <c:pt idx="3167">
                  <c:v>0</c:v>
                </c:pt>
                <c:pt idx="3168">
                  <c:v>4.5</c:v>
                </c:pt>
                <c:pt idx="3169">
                  <c:v>4.3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2.8</c:v>
                </c:pt>
                <c:pt idx="3174">
                  <c:v>3.3</c:v>
                </c:pt>
                <c:pt idx="3175">
                  <c:v>4.3</c:v>
                </c:pt>
                <c:pt idx="3176">
                  <c:v>4.0999999999999996</c:v>
                </c:pt>
                <c:pt idx="3177">
                  <c:v>3.3</c:v>
                </c:pt>
                <c:pt idx="3178">
                  <c:v>3.5</c:v>
                </c:pt>
                <c:pt idx="3179">
                  <c:v>0</c:v>
                </c:pt>
                <c:pt idx="3180">
                  <c:v>4.4000000000000004</c:v>
                </c:pt>
                <c:pt idx="3181">
                  <c:v>0</c:v>
                </c:pt>
                <c:pt idx="3182">
                  <c:v>3.9</c:v>
                </c:pt>
                <c:pt idx="3183">
                  <c:v>0</c:v>
                </c:pt>
                <c:pt idx="3184">
                  <c:v>3.8</c:v>
                </c:pt>
                <c:pt idx="3185">
                  <c:v>3.4</c:v>
                </c:pt>
                <c:pt idx="3186">
                  <c:v>1.5</c:v>
                </c:pt>
                <c:pt idx="3187">
                  <c:v>0</c:v>
                </c:pt>
                <c:pt idx="3188">
                  <c:v>5</c:v>
                </c:pt>
                <c:pt idx="3189">
                  <c:v>0</c:v>
                </c:pt>
                <c:pt idx="3190">
                  <c:v>4.9000000000000004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5</c:v>
                </c:pt>
                <c:pt idx="3195">
                  <c:v>3.6</c:v>
                </c:pt>
                <c:pt idx="3196">
                  <c:v>0</c:v>
                </c:pt>
                <c:pt idx="3197">
                  <c:v>4.7</c:v>
                </c:pt>
                <c:pt idx="3198">
                  <c:v>4.4000000000000004</c:v>
                </c:pt>
                <c:pt idx="3199">
                  <c:v>3.7</c:v>
                </c:pt>
                <c:pt idx="3200">
                  <c:v>5</c:v>
                </c:pt>
                <c:pt idx="3201">
                  <c:v>3.2</c:v>
                </c:pt>
                <c:pt idx="3202">
                  <c:v>4.0999999999999996</c:v>
                </c:pt>
                <c:pt idx="3203">
                  <c:v>2</c:v>
                </c:pt>
                <c:pt idx="3204">
                  <c:v>4</c:v>
                </c:pt>
                <c:pt idx="3205">
                  <c:v>4.3</c:v>
                </c:pt>
                <c:pt idx="3206">
                  <c:v>0</c:v>
                </c:pt>
                <c:pt idx="3207">
                  <c:v>4.5999999999999996</c:v>
                </c:pt>
                <c:pt idx="3208">
                  <c:v>3.1</c:v>
                </c:pt>
                <c:pt idx="3209">
                  <c:v>4.4000000000000004</c:v>
                </c:pt>
                <c:pt idx="3210">
                  <c:v>0</c:v>
                </c:pt>
                <c:pt idx="3211">
                  <c:v>3.6</c:v>
                </c:pt>
                <c:pt idx="3212">
                  <c:v>0</c:v>
                </c:pt>
                <c:pt idx="3213">
                  <c:v>3</c:v>
                </c:pt>
                <c:pt idx="3214">
                  <c:v>4</c:v>
                </c:pt>
                <c:pt idx="3215">
                  <c:v>4.0999999999999996</c:v>
                </c:pt>
                <c:pt idx="3216">
                  <c:v>3</c:v>
                </c:pt>
                <c:pt idx="3217">
                  <c:v>3.6</c:v>
                </c:pt>
                <c:pt idx="3218">
                  <c:v>0</c:v>
                </c:pt>
                <c:pt idx="3219">
                  <c:v>4.2</c:v>
                </c:pt>
                <c:pt idx="3220">
                  <c:v>0</c:v>
                </c:pt>
                <c:pt idx="3221">
                  <c:v>3.6</c:v>
                </c:pt>
                <c:pt idx="3222">
                  <c:v>0</c:v>
                </c:pt>
                <c:pt idx="3223">
                  <c:v>3.6</c:v>
                </c:pt>
                <c:pt idx="3224">
                  <c:v>0</c:v>
                </c:pt>
                <c:pt idx="3225">
                  <c:v>3.7</c:v>
                </c:pt>
                <c:pt idx="3226">
                  <c:v>4.3</c:v>
                </c:pt>
                <c:pt idx="3227">
                  <c:v>4.8</c:v>
                </c:pt>
                <c:pt idx="3228">
                  <c:v>2.4</c:v>
                </c:pt>
                <c:pt idx="3229">
                  <c:v>4.5</c:v>
                </c:pt>
                <c:pt idx="3230">
                  <c:v>0</c:v>
                </c:pt>
                <c:pt idx="3231">
                  <c:v>3.7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3.7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4.4000000000000004</c:v>
                </c:pt>
                <c:pt idx="3242">
                  <c:v>4.3</c:v>
                </c:pt>
                <c:pt idx="3243">
                  <c:v>3</c:v>
                </c:pt>
                <c:pt idx="3244">
                  <c:v>3.9</c:v>
                </c:pt>
                <c:pt idx="3245">
                  <c:v>2.9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3.9</c:v>
                </c:pt>
                <c:pt idx="3249">
                  <c:v>4.0999999999999996</c:v>
                </c:pt>
                <c:pt idx="3250">
                  <c:v>0</c:v>
                </c:pt>
                <c:pt idx="3251">
                  <c:v>0</c:v>
                </c:pt>
                <c:pt idx="3252">
                  <c:v>5</c:v>
                </c:pt>
                <c:pt idx="3253">
                  <c:v>0</c:v>
                </c:pt>
                <c:pt idx="3254">
                  <c:v>3.9</c:v>
                </c:pt>
                <c:pt idx="3255">
                  <c:v>2.9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3.5</c:v>
                </c:pt>
                <c:pt idx="3262">
                  <c:v>4</c:v>
                </c:pt>
                <c:pt idx="3263">
                  <c:v>2.9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2.9</c:v>
                </c:pt>
                <c:pt idx="3268">
                  <c:v>3.6</c:v>
                </c:pt>
                <c:pt idx="3269">
                  <c:v>3.9</c:v>
                </c:pt>
                <c:pt idx="3270">
                  <c:v>3.9</c:v>
                </c:pt>
                <c:pt idx="3271">
                  <c:v>2.9</c:v>
                </c:pt>
                <c:pt idx="3272">
                  <c:v>3.8</c:v>
                </c:pt>
                <c:pt idx="3273">
                  <c:v>4.5999999999999996</c:v>
                </c:pt>
                <c:pt idx="3274">
                  <c:v>2.9</c:v>
                </c:pt>
                <c:pt idx="3275">
                  <c:v>4.2</c:v>
                </c:pt>
                <c:pt idx="3276">
                  <c:v>3.8</c:v>
                </c:pt>
                <c:pt idx="3277">
                  <c:v>2</c:v>
                </c:pt>
                <c:pt idx="3278">
                  <c:v>5</c:v>
                </c:pt>
                <c:pt idx="3279">
                  <c:v>4.0999999999999996</c:v>
                </c:pt>
                <c:pt idx="3280">
                  <c:v>5</c:v>
                </c:pt>
                <c:pt idx="3281">
                  <c:v>4.3</c:v>
                </c:pt>
                <c:pt idx="3282">
                  <c:v>5</c:v>
                </c:pt>
                <c:pt idx="3283">
                  <c:v>0</c:v>
                </c:pt>
                <c:pt idx="3284">
                  <c:v>4.5999999999999996</c:v>
                </c:pt>
                <c:pt idx="3285">
                  <c:v>3.6</c:v>
                </c:pt>
                <c:pt idx="3286">
                  <c:v>4.2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3.5</c:v>
                </c:pt>
                <c:pt idx="3291">
                  <c:v>1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4.5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4.4000000000000004</c:v>
                </c:pt>
                <c:pt idx="3300">
                  <c:v>4.5999999999999996</c:v>
                </c:pt>
                <c:pt idx="3301">
                  <c:v>0</c:v>
                </c:pt>
                <c:pt idx="3302">
                  <c:v>4.3</c:v>
                </c:pt>
                <c:pt idx="3303">
                  <c:v>0</c:v>
                </c:pt>
                <c:pt idx="3304">
                  <c:v>4.7</c:v>
                </c:pt>
                <c:pt idx="3305">
                  <c:v>1.6</c:v>
                </c:pt>
                <c:pt idx="3306">
                  <c:v>5</c:v>
                </c:pt>
                <c:pt idx="3307">
                  <c:v>4.5</c:v>
                </c:pt>
                <c:pt idx="3308">
                  <c:v>0</c:v>
                </c:pt>
                <c:pt idx="3309">
                  <c:v>3.6</c:v>
                </c:pt>
                <c:pt idx="3310">
                  <c:v>4.3</c:v>
                </c:pt>
                <c:pt idx="3311">
                  <c:v>3.4</c:v>
                </c:pt>
                <c:pt idx="3312">
                  <c:v>0</c:v>
                </c:pt>
                <c:pt idx="3313">
                  <c:v>0</c:v>
                </c:pt>
                <c:pt idx="3314">
                  <c:v>4.2</c:v>
                </c:pt>
                <c:pt idx="3315">
                  <c:v>4.5999999999999996</c:v>
                </c:pt>
                <c:pt idx="3316">
                  <c:v>0</c:v>
                </c:pt>
                <c:pt idx="3317">
                  <c:v>4</c:v>
                </c:pt>
                <c:pt idx="3318">
                  <c:v>2.8</c:v>
                </c:pt>
                <c:pt idx="3319">
                  <c:v>2</c:v>
                </c:pt>
                <c:pt idx="3320">
                  <c:v>4.5</c:v>
                </c:pt>
                <c:pt idx="3321">
                  <c:v>2.7</c:v>
                </c:pt>
                <c:pt idx="3322">
                  <c:v>3.5</c:v>
                </c:pt>
                <c:pt idx="3323">
                  <c:v>3.3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4.5</c:v>
                </c:pt>
                <c:pt idx="3327">
                  <c:v>4.2</c:v>
                </c:pt>
                <c:pt idx="3328">
                  <c:v>0</c:v>
                </c:pt>
                <c:pt idx="3329">
                  <c:v>4.5999999999999996</c:v>
                </c:pt>
                <c:pt idx="3330">
                  <c:v>4</c:v>
                </c:pt>
                <c:pt idx="3331">
                  <c:v>0</c:v>
                </c:pt>
                <c:pt idx="3332">
                  <c:v>0</c:v>
                </c:pt>
                <c:pt idx="3333">
                  <c:v>3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2.8</c:v>
                </c:pt>
                <c:pt idx="3338">
                  <c:v>2.9</c:v>
                </c:pt>
                <c:pt idx="3339">
                  <c:v>0</c:v>
                </c:pt>
                <c:pt idx="3340">
                  <c:v>4</c:v>
                </c:pt>
                <c:pt idx="3341">
                  <c:v>0</c:v>
                </c:pt>
                <c:pt idx="3342">
                  <c:v>3.4</c:v>
                </c:pt>
                <c:pt idx="3343">
                  <c:v>3.9</c:v>
                </c:pt>
                <c:pt idx="3344">
                  <c:v>1.6</c:v>
                </c:pt>
                <c:pt idx="3345">
                  <c:v>4.5999999999999996</c:v>
                </c:pt>
                <c:pt idx="3346">
                  <c:v>2.7</c:v>
                </c:pt>
                <c:pt idx="3347">
                  <c:v>4.0999999999999996</c:v>
                </c:pt>
                <c:pt idx="3348">
                  <c:v>0</c:v>
                </c:pt>
                <c:pt idx="3349">
                  <c:v>3.7</c:v>
                </c:pt>
                <c:pt idx="3350">
                  <c:v>0</c:v>
                </c:pt>
                <c:pt idx="3351">
                  <c:v>4.5999999999999996</c:v>
                </c:pt>
                <c:pt idx="3352">
                  <c:v>0</c:v>
                </c:pt>
                <c:pt idx="3353">
                  <c:v>3</c:v>
                </c:pt>
                <c:pt idx="3354">
                  <c:v>3.8</c:v>
                </c:pt>
                <c:pt idx="3355">
                  <c:v>4</c:v>
                </c:pt>
                <c:pt idx="3356">
                  <c:v>0</c:v>
                </c:pt>
                <c:pt idx="3357">
                  <c:v>0</c:v>
                </c:pt>
                <c:pt idx="3358">
                  <c:v>4.5</c:v>
                </c:pt>
                <c:pt idx="3359">
                  <c:v>4.4000000000000004</c:v>
                </c:pt>
                <c:pt idx="3360">
                  <c:v>0</c:v>
                </c:pt>
                <c:pt idx="3361">
                  <c:v>3.4</c:v>
                </c:pt>
                <c:pt idx="3362">
                  <c:v>3.9</c:v>
                </c:pt>
                <c:pt idx="3363">
                  <c:v>0</c:v>
                </c:pt>
                <c:pt idx="3364">
                  <c:v>0</c:v>
                </c:pt>
                <c:pt idx="3365">
                  <c:v>4.7</c:v>
                </c:pt>
                <c:pt idx="3366">
                  <c:v>0</c:v>
                </c:pt>
                <c:pt idx="3367">
                  <c:v>4.0999999999999996</c:v>
                </c:pt>
                <c:pt idx="3368">
                  <c:v>4.0999999999999996</c:v>
                </c:pt>
                <c:pt idx="3369">
                  <c:v>0</c:v>
                </c:pt>
                <c:pt idx="3370">
                  <c:v>4.4000000000000004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3.7</c:v>
                </c:pt>
                <c:pt idx="3376">
                  <c:v>3.9</c:v>
                </c:pt>
                <c:pt idx="3377">
                  <c:v>4</c:v>
                </c:pt>
                <c:pt idx="3378">
                  <c:v>3.8</c:v>
                </c:pt>
                <c:pt idx="3379">
                  <c:v>3.5</c:v>
                </c:pt>
                <c:pt idx="3380">
                  <c:v>4.7</c:v>
                </c:pt>
                <c:pt idx="3381">
                  <c:v>0</c:v>
                </c:pt>
                <c:pt idx="3382">
                  <c:v>0</c:v>
                </c:pt>
                <c:pt idx="3383">
                  <c:v>4.3</c:v>
                </c:pt>
                <c:pt idx="3384">
                  <c:v>0</c:v>
                </c:pt>
                <c:pt idx="3385">
                  <c:v>4.8</c:v>
                </c:pt>
                <c:pt idx="3386">
                  <c:v>0</c:v>
                </c:pt>
                <c:pt idx="3387">
                  <c:v>3.7</c:v>
                </c:pt>
                <c:pt idx="3388">
                  <c:v>0</c:v>
                </c:pt>
                <c:pt idx="3389">
                  <c:v>4.5999999999999996</c:v>
                </c:pt>
                <c:pt idx="3390">
                  <c:v>0</c:v>
                </c:pt>
                <c:pt idx="3391">
                  <c:v>0</c:v>
                </c:pt>
                <c:pt idx="3392">
                  <c:v>4.2</c:v>
                </c:pt>
                <c:pt idx="3393">
                  <c:v>0</c:v>
                </c:pt>
                <c:pt idx="3394">
                  <c:v>0</c:v>
                </c:pt>
                <c:pt idx="3395">
                  <c:v>2.9</c:v>
                </c:pt>
                <c:pt idx="3396">
                  <c:v>3.6</c:v>
                </c:pt>
                <c:pt idx="3397">
                  <c:v>0</c:v>
                </c:pt>
                <c:pt idx="3398">
                  <c:v>5</c:v>
                </c:pt>
                <c:pt idx="3399">
                  <c:v>3.9</c:v>
                </c:pt>
                <c:pt idx="3400">
                  <c:v>3.8</c:v>
                </c:pt>
                <c:pt idx="3401">
                  <c:v>3.1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5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3.9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3.9</c:v>
                </c:pt>
                <c:pt idx="3420">
                  <c:v>1</c:v>
                </c:pt>
                <c:pt idx="3421">
                  <c:v>5</c:v>
                </c:pt>
                <c:pt idx="3422">
                  <c:v>0</c:v>
                </c:pt>
                <c:pt idx="3423">
                  <c:v>2</c:v>
                </c:pt>
                <c:pt idx="3424">
                  <c:v>4.4000000000000004</c:v>
                </c:pt>
                <c:pt idx="3425">
                  <c:v>1.6</c:v>
                </c:pt>
                <c:pt idx="3426">
                  <c:v>0</c:v>
                </c:pt>
                <c:pt idx="3427">
                  <c:v>3.5</c:v>
                </c:pt>
                <c:pt idx="3428">
                  <c:v>4.2</c:v>
                </c:pt>
                <c:pt idx="3429">
                  <c:v>4.7</c:v>
                </c:pt>
                <c:pt idx="3430">
                  <c:v>4.2</c:v>
                </c:pt>
                <c:pt idx="3431">
                  <c:v>5</c:v>
                </c:pt>
                <c:pt idx="3432">
                  <c:v>2.9</c:v>
                </c:pt>
                <c:pt idx="3433">
                  <c:v>0</c:v>
                </c:pt>
                <c:pt idx="3434">
                  <c:v>3.9</c:v>
                </c:pt>
                <c:pt idx="3435">
                  <c:v>3.9</c:v>
                </c:pt>
                <c:pt idx="3436">
                  <c:v>2.5</c:v>
                </c:pt>
                <c:pt idx="3437">
                  <c:v>0</c:v>
                </c:pt>
                <c:pt idx="3438">
                  <c:v>4.2</c:v>
                </c:pt>
                <c:pt idx="3439">
                  <c:v>4.4000000000000004</c:v>
                </c:pt>
                <c:pt idx="3440">
                  <c:v>0</c:v>
                </c:pt>
                <c:pt idx="3441">
                  <c:v>1.7</c:v>
                </c:pt>
                <c:pt idx="3442">
                  <c:v>2.2999999999999998</c:v>
                </c:pt>
                <c:pt idx="3443">
                  <c:v>5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4</c:v>
                </c:pt>
                <c:pt idx="3449">
                  <c:v>4.4000000000000004</c:v>
                </c:pt>
                <c:pt idx="3450">
                  <c:v>4.2</c:v>
                </c:pt>
                <c:pt idx="3451">
                  <c:v>4.4000000000000004</c:v>
                </c:pt>
                <c:pt idx="3452">
                  <c:v>3.8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3.9</c:v>
                </c:pt>
                <c:pt idx="3458">
                  <c:v>0</c:v>
                </c:pt>
                <c:pt idx="3459">
                  <c:v>0</c:v>
                </c:pt>
                <c:pt idx="3460">
                  <c:v>3.8</c:v>
                </c:pt>
                <c:pt idx="3461">
                  <c:v>1</c:v>
                </c:pt>
                <c:pt idx="3462">
                  <c:v>4.3</c:v>
                </c:pt>
                <c:pt idx="3463">
                  <c:v>2.2999999999999998</c:v>
                </c:pt>
                <c:pt idx="3464">
                  <c:v>4.4000000000000004</c:v>
                </c:pt>
                <c:pt idx="3465">
                  <c:v>0</c:v>
                </c:pt>
                <c:pt idx="3466">
                  <c:v>4.3</c:v>
                </c:pt>
                <c:pt idx="3467">
                  <c:v>3</c:v>
                </c:pt>
                <c:pt idx="3468">
                  <c:v>3.8</c:v>
                </c:pt>
                <c:pt idx="3469">
                  <c:v>2.2999999999999998</c:v>
                </c:pt>
                <c:pt idx="3470">
                  <c:v>3</c:v>
                </c:pt>
                <c:pt idx="3471">
                  <c:v>0</c:v>
                </c:pt>
                <c:pt idx="3472">
                  <c:v>3.8</c:v>
                </c:pt>
                <c:pt idx="3473">
                  <c:v>0</c:v>
                </c:pt>
                <c:pt idx="3474">
                  <c:v>0</c:v>
                </c:pt>
                <c:pt idx="3475">
                  <c:v>3.5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3.7</c:v>
                </c:pt>
                <c:pt idx="3482">
                  <c:v>3.6</c:v>
                </c:pt>
                <c:pt idx="3483">
                  <c:v>4.0999999999999996</c:v>
                </c:pt>
                <c:pt idx="3484">
                  <c:v>3</c:v>
                </c:pt>
                <c:pt idx="3485">
                  <c:v>3.9</c:v>
                </c:pt>
                <c:pt idx="3486">
                  <c:v>0</c:v>
                </c:pt>
                <c:pt idx="3487">
                  <c:v>2.4</c:v>
                </c:pt>
                <c:pt idx="3488">
                  <c:v>4</c:v>
                </c:pt>
                <c:pt idx="3489">
                  <c:v>0</c:v>
                </c:pt>
                <c:pt idx="3490">
                  <c:v>3.5</c:v>
                </c:pt>
                <c:pt idx="3491">
                  <c:v>4.7</c:v>
                </c:pt>
                <c:pt idx="3492">
                  <c:v>3.1</c:v>
                </c:pt>
                <c:pt idx="3493">
                  <c:v>1</c:v>
                </c:pt>
                <c:pt idx="3494">
                  <c:v>3.4</c:v>
                </c:pt>
                <c:pt idx="3495">
                  <c:v>5</c:v>
                </c:pt>
                <c:pt idx="3496">
                  <c:v>2.6</c:v>
                </c:pt>
                <c:pt idx="3497">
                  <c:v>4.2</c:v>
                </c:pt>
                <c:pt idx="3498">
                  <c:v>4.9000000000000004</c:v>
                </c:pt>
                <c:pt idx="3499">
                  <c:v>0</c:v>
                </c:pt>
                <c:pt idx="3500">
                  <c:v>4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4.5</c:v>
                </c:pt>
                <c:pt idx="3505">
                  <c:v>0</c:v>
                </c:pt>
                <c:pt idx="3506">
                  <c:v>4.3</c:v>
                </c:pt>
                <c:pt idx="3507">
                  <c:v>3</c:v>
                </c:pt>
                <c:pt idx="3508">
                  <c:v>4.4000000000000004</c:v>
                </c:pt>
                <c:pt idx="3509">
                  <c:v>0</c:v>
                </c:pt>
                <c:pt idx="3510">
                  <c:v>3.8</c:v>
                </c:pt>
                <c:pt idx="3511">
                  <c:v>1</c:v>
                </c:pt>
                <c:pt idx="3512">
                  <c:v>1.8</c:v>
                </c:pt>
                <c:pt idx="3513">
                  <c:v>3.1</c:v>
                </c:pt>
                <c:pt idx="3514">
                  <c:v>0</c:v>
                </c:pt>
                <c:pt idx="3515">
                  <c:v>3</c:v>
                </c:pt>
                <c:pt idx="3516">
                  <c:v>4.2</c:v>
                </c:pt>
                <c:pt idx="3517">
                  <c:v>4.4000000000000004</c:v>
                </c:pt>
                <c:pt idx="3518">
                  <c:v>4.2</c:v>
                </c:pt>
                <c:pt idx="3519">
                  <c:v>0</c:v>
                </c:pt>
                <c:pt idx="3520">
                  <c:v>4</c:v>
                </c:pt>
                <c:pt idx="3521">
                  <c:v>3.8</c:v>
                </c:pt>
                <c:pt idx="3522">
                  <c:v>5</c:v>
                </c:pt>
                <c:pt idx="3523">
                  <c:v>3.6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4.4000000000000004</c:v>
                </c:pt>
                <c:pt idx="3528">
                  <c:v>4.5</c:v>
                </c:pt>
                <c:pt idx="3529">
                  <c:v>0</c:v>
                </c:pt>
                <c:pt idx="3530">
                  <c:v>4.2</c:v>
                </c:pt>
                <c:pt idx="3531">
                  <c:v>2.5</c:v>
                </c:pt>
                <c:pt idx="3532">
                  <c:v>0</c:v>
                </c:pt>
                <c:pt idx="3533">
                  <c:v>4.0999999999999996</c:v>
                </c:pt>
                <c:pt idx="3534">
                  <c:v>5</c:v>
                </c:pt>
                <c:pt idx="3535">
                  <c:v>0</c:v>
                </c:pt>
                <c:pt idx="3536">
                  <c:v>5</c:v>
                </c:pt>
                <c:pt idx="3537">
                  <c:v>0</c:v>
                </c:pt>
                <c:pt idx="3538">
                  <c:v>3.6</c:v>
                </c:pt>
                <c:pt idx="3539">
                  <c:v>4.5999999999999996</c:v>
                </c:pt>
                <c:pt idx="3540">
                  <c:v>2.9</c:v>
                </c:pt>
                <c:pt idx="3541">
                  <c:v>0</c:v>
                </c:pt>
                <c:pt idx="3542">
                  <c:v>5</c:v>
                </c:pt>
                <c:pt idx="3543">
                  <c:v>0</c:v>
                </c:pt>
                <c:pt idx="3544">
                  <c:v>4</c:v>
                </c:pt>
                <c:pt idx="3545">
                  <c:v>0</c:v>
                </c:pt>
                <c:pt idx="3546">
                  <c:v>4.4000000000000004</c:v>
                </c:pt>
                <c:pt idx="3547">
                  <c:v>4.5999999999999996</c:v>
                </c:pt>
                <c:pt idx="3548">
                  <c:v>0</c:v>
                </c:pt>
                <c:pt idx="3549">
                  <c:v>1</c:v>
                </c:pt>
                <c:pt idx="3550">
                  <c:v>3.6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4</c:v>
                </c:pt>
                <c:pt idx="3555">
                  <c:v>0</c:v>
                </c:pt>
                <c:pt idx="3556">
                  <c:v>3.6</c:v>
                </c:pt>
                <c:pt idx="3557">
                  <c:v>3.9</c:v>
                </c:pt>
                <c:pt idx="3558">
                  <c:v>5</c:v>
                </c:pt>
                <c:pt idx="3559">
                  <c:v>0</c:v>
                </c:pt>
                <c:pt idx="3560">
                  <c:v>4.2</c:v>
                </c:pt>
                <c:pt idx="3561">
                  <c:v>0</c:v>
                </c:pt>
                <c:pt idx="3562">
                  <c:v>0</c:v>
                </c:pt>
                <c:pt idx="3563">
                  <c:v>5</c:v>
                </c:pt>
                <c:pt idx="3564">
                  <c:v>0</c:v>
                </c:pt>
                <c:pt idx="3565">
                  <c:v>0</c:v>
                </c:pt>
                <c:pt idx="3566">
                  <c:v>4.4000000000000004</c:v>
                </c:pt>
                <c:pt idx="3567">
                  <c:v>3</c:v>
                </c:pt>
                <c:pt idx="3568">
                  <c:v>0</c:v>
                </c:pt>
                <c:pt idx="3569">
                  <c:v>0</c:v>
                </c:pt>
                <c:pt idx="3570">
                  <c:v>4.8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3.2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4.5</c:v>
                </c:pt>
                <c:pt idx="3580">
                  <c:v>2.2000000000000002</c:v>
                </c:pt>
                <c:pt idx="3581">
                  <c:v>4.3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3.2</c:v>
                </c:pt>
                <c:pt idx="3587">
                  <c:v>4.7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4.5999999999999996</c:v>
                </c:pt>
                <c:pt idx="3596">
                  <c:v>3</c:v>
                </c:pt>
                <c:pt idx="3597">
                  <c:v>3.3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4.9000000000000004</c:v>
                </c:pt>
                <c:pt idx="3602">
                  <c:v>4.8</c:v>
                </c:pt>
                <c:pt idx="3603">
                  <c:v>4.7</c:v>
                </c:pt>
                <c:pt idx="3604">
                  <c:v>4.2</c:v>
                </c:pt>
                <c:pt idx="3605">
                  <c:v>3.4</c:v>
                </c:pt>
                <c:pt idx="3606">
                  <c:v>0</c:v>
                </c:pt>
                <c:pt idx="3607">
                  <c:v>0</c:v>
                </c:pt>
                <c:pt idx="3608">
                  <c:v>5</c:v>
                </c:pt>
                <c:pt idx="3609">
                  <c:v>4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3.9</c:v>
                </c:pt>
                <c:pt idx="3615">
                  <c:v>3.8</c:v>
                </c:pt>
                <c:pt idx="3616">
                  <c:v>4</c:v>
                </c:pt>
                <c:pt idx="3617">
                  <c:v>0</c:v>
                </c:pt>
                <c:pt idx="3618">
                  <c:v>1</c:v>
                </c:pt>
                <c:pt idx="3619">
                  <c:v>4</c:v>
                </c:pt>
                <c:pt idx="3620">
                  <c:v>0</c:v>
                </c:pt>
                <c:pt idx="3621">
                  <c:v>4.4000000000000004</c:v>
                </c:pt>
                <c:pt idx="3622">
                  <c:v>0</c:v>
                </c:pt>
                <c:pt idx="3623">
                  <c:v>0</c:v>
                </c:pt>
                <c:pt idx="3624">
                  <c:v>3.3</c:v>
                </c:pt>
                <c:pt idx="3625">
                  <c:v>0</c:v>
                </c:pt>
                <c:pt idx="3626">
                  <c:v>1.6</c:v>
                </c:pt>
                <c:pt idx="3627">
                  <c:v>4.3</c:v>
                </c:pt>
                <c:pt idx="3628">
                  <c:v>4.0999999999999996</c:v>
                </c:pt>
                <c:pt idx="3629">
                  <c:v>4.5999999999999996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3.6</c:v>
                </c:pt>
                <c:pt idx="3636">
                  <c:v>4.2</c:v>
                </c:pt>
                <c:pt idx="3637">
                  <c:v>0</c:v>
                </c:pt>
                <c:pt idx="3638">
                  <c:v>4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4.5999999999999996</c:v>
                </c:pt>
                <c:pt idx="3643">
                  <c:v>4.5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3.5</c:v>
                </c:pt>
                <c:pt idx="3651">
                  <c:v>3.9</c:v>
                </c:pt>
                <c:pt idx="3652">
                  <c:v>0</c:v>
                </c:pt>
                <c:pt idx="3653">
                  <c:v>0</c:v>
                </c:pt>
                <c:pt idx="3654">
                  <c:v>3.9</c:v>
                </c:pt>
                <c:pt idx="3655">
                  <c:v>4</c:v>
                </c:pt>
                <c:pt idx="3656">
                  <c:v>4.4000000000000004</c:v>
                </c:pt>
                <c:pt idx="3657">
                  <c:v>4.4000000000000004</c:v>
                </c:pt>
                <c:pt idx="3658">
                  <c:v>3.9</c:v>
                </c:pt>
                <c:pt idx="3659">
                  <c:v>4.5999999999999996</c:v>
                </c:pt>
                <c:pt idx="3660">
                  <c:v>0</c:v>
                </c:pt>
                <c:pt idx="3661">
                  <c:v>0</c:v>
                </c:pt>
                <c:pt idx="3662">
                  <c:v>3.9</c:v>
                </c:pt>
                <c:pt idx="3663">
                  <c:v>0</c:v>
                </c:pt>
                <c:pt idx="3664">
                  <c:v>0</c:v>
                </c:pt>
                <c:pt idx="3665">
                  <c:v>4.8</c:v>
                </c:pt>
                <c:pt idx="3666">
                  <c:v>4</c:v>
                </c:pt>
                <c:pt idx="3667">
                  <c:v>4.5</c:v>
                </c:pt>
                <c:pt idx="3668">
                  <c:v>4.8</c:v>
                </c:pt>
                <c:pt idx="3669">
                  <c:v>5</c:v>
                </c:pt>
                <c:pt idx="3670">
                  <c:v>0</c:v>
                </c:pt>
                <c:pt idx="3671">
                  <c:v>0</c:v>
                </c:pt>
                <c:pt idx="3672">
                  <c:v>4</c:v>
                </c:pt>
                <c:pt idx="3673">
                  <c:v>3.8</c:v>
                </c:pt>
                <c:pt idx="3674">
                  <c:v>0</c:v>
                </c:pt>
                <c:pt idx="3675">
                  <c:v>3.2</c:v>
                </c:pt>
                <c:pt idx="3676">
                  <c:v>0</c:v>
                </c:pt>
                <c:pt idx="3677">
                  <c:v>3.8</c:v>
                </c:pt>
                <c:pt idx="3678">
                  <c:v>4.7</c:v>
                </c:pt>
                <c:pt idx="3679">
                  <c:v>0</c:v>
                </c:pt>
                <c:pt idx="3680">
                  <c:v>0</c:v>
                </c:pt>
                <c:pt idx="3681">
                  <c:v>3.5</c:v>
                </c:pt>
                <c:pt idx="3682">
                  <c:v>4.7</c:v>
                </c:pt>
                <c:pt idx="3683">
                  <c:v>0</c:v>
                </c:pt>
                <c:pt idx="3684">
                  <c:v>4.3</c:v>
                </c:pt>
                <c:pt idx="3685">
                  <c:v>4.2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2</c:v>
                </c:pt>
                <c:pt idx="3696">
                  <c:v>0</c:v>
                </c:pt>
                <c:pt idx="3697">
                  <c:v>0</c:v>
                </c:pt>
                <c:pt idx="3698">
                  <c:v>3.9</c:v>
                </c:pt>
                <c:pt idx="3699">
                  <c:v>0</c:v>
                </c:pt>
                <c:pt idx="3700">
                  <c:v>3.5</c:v>
                </c:pt>
                <c:pt idx="3701">
                  <c:v>0</c:v>
                </c:pt>
                <c:pt idx="3702">
                  <c:v>0</c:v>
                </c:pt>
                <c:pt idx="3703">
                  <c:v>4.3</c:v>
                </c:pt>
                <c:pt idx="3704">
                  <c:v>3.9</c:v>
                </c:pt>
                <c:pt idx="3705">
                  <c:v>3.5</c:v>
                </c:pt>
                <c:pt idx="3706">
                  <c:v>4.5999999999999996</c:v>
                </c:pt>
                <c:pt idx="3707">
                  <c:v>1</c:v>
                </c:pt>
                <c:pt idx="3708">
                  <c:v>5</c:v>
                </c:pt>
                <c:pt idx="3709">
                  <c:v>0</c:v>
                </c:pt>
                <c:pt idx="3710">
                  <c:v>5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4.0999999999999996</c:v>
                </c:pt>
                <c:pt idx="3715">
                  <c:v>0</c:v>
                </c:pt>
                <c:pt idx="3716">
                  <c:v>4.3</c:v>
                </c:pt>
                <c:pt idx="3717">
                  <c:v>3</c:v>
                </c:pt>
                <c:pt idx="3718">
                  <c:v>0</c:v>
                </c:pt>
                <c:pt idx="3719">
                  <c:v>4.5999999999999996</c:v>
                </c:pt>
                <c:pt idx="3720">
                  <c:v>0</c:v>
                </c:pt>
                <c:pt idx="3721">
                  <c:v>4.2</c:v>
                </c:pt>
                <c:pt idx="3722">
                  <c:v>4.5999999999999996</c:v>
                </c:pt>
                <c:pt idx="3723">
                  <c:v>0</c:v>
                </c:pt>
                <c:pt idx="3724">
                  <c:v>3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2.5</c:v>
                </c:pt>
                <c:pt idx="3731">
                  <c:v>2.2000000000000002</c:v>
                </c:pt>
                <c:pt idx="3732">
                  <c:v>4.5999999999999996</c:v>
                </c:pt>
                <c:pt idx="3733">
                  <c:v>4.3</c:v>
                </c:pt>
                <c:pt idx="3734">
                  <c:v>0</c:v>
                </c:pt>
                <c:pt idx="3735">
                  <c:v>4.3</c:v>
                </c:pt>
                <c:pt idx="3736">
                  <c:v>3.3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3.5</c:v>
                </c:pt>
                <c:pt idx="3741">
                  <c:v>2.4</c:v>
                </c:pt>
                <c:pt idx="3742">
                  <c:v>0</c:v>
                </c:pt>
                <c:pt idx="3743">
                  <c:v>0</c:v>
                </c:pt>
                <c:pt idx="3744">
                  <c:v>4.3</c:v>
                </c:pt>
                <c:pt idx="3745">
                  <c:v>3.7</c:v>
                </c:pt>
                <c:pt idx="3746">
                  <c:v>1.6</c:v>
                </c:pt>
                <c:pt idx="3747">
                  <c:v>4.0999999999999996</c:v>
                </c:pt>
                <c:pt idx="3748">
                  <c:v>3.6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4.2</c:v>
                </c:pt>
                <c:pt idx="3754">
                  <c:v>2.2999999999999998</c:v>
                </c:pt>
                <c:pt idx="3755">
                  <c:v>3</c:v>
                </c:pt>
                <c:pt idx="3756">
                  <c:v>0</c:v>
                </c:pt>
                <c:pt idx="3757">
                  <c:v>1</c:v>
                </c:pt>
                <c:pt idx="3758">
                  <c:v>3</c:v>
                </c:pt>
                <c:pt idx="3759">
                  <c:v>4.5</c:v>
                </c:pt>
                <c:pt idx="3760">
                  <c:v>4.5</c:v>
                </c:pt>
                <c:pt idx="3761">
                  <c:v>3.7</c:v>
                </c:pt>
                <c:pt idx="3762">
                  <c:v>3.6</c:v>
                </c:pt>
                <c:pt idx="3763">
                  <c:v>0</c:v>
                </c:pt>
                <c:pt idx="3764">
                  <c:v>3.2</c:v>
                </c:pt>
                <c:pt idx="3765">
                  <c:v>5</c:v>
                </c:pt>
                <c:pt idx="3766">
                  <c:v>4.0999999999999996</c:v>
                </c:pt>
                <c:pt idx="3767">
                  <c:v>4.5999999999999996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3.2</c:v>
                </c:pt>
                <c:pt idx="3772">
                  <c:v>2.8</c:v>
                </c:pt>
                <c:pt idx="3773">
                  <c:v>5</c:v>
                </c:pt>
                <c:pt idx="3774">
                  <c:v>0</c:v>
                </c:pt>
                <c:pt idx="3775">
                  <c:v>4.2</c:v>
                </c:pt>
                <c:pt idx="3776">
                  <c:v>0</c:v>
                </c:pt>
                <c:pt idx="3777">
                  <c:v>0</c:v>
                </c:pt>
                <c:pt idx="3778">
                  <c:v>4</c:v>
                </c:pt>
                <c:pt idx="3779">
                  <c:v>4</c:v>
                </c:pt>
                <c:pt idx="3780">
                  <c:v>4.7</c:v>
                </c:pt>
                <c:pt idx="3781">
                  <c:v>4.3</c:v>
                </c:pt>
                <c:pt idx="3782">
                  <c:v>0</c:v>
                </c:pt>
                <c:pt idx="3783">
                  <c:v>0</c:v>
                </c:pt>
                <c:pt idx="3784">
                  <c:v>3.5</c:v>
                </c:pt>
                <c:pt idx="3785">
                  <c:v>5</c:v>
                </c:pt>
                <c:pt idx="3786">
                  <c:v>0</c:v>
                </c:pt>
                <c:pt idx="3787">
                  <c:v>4</c:v>
                </c:pt>
                <c:pt idx="3788">
                  <c:v>3.9</c:v>
                </c:pt>
                <c:pt idx="3789">
                  <c:v>0</c:v>
                </c:pt>
                <c:pt idx="3790">
                  <c:v>4.5999999999999996</c:v>
                </c:pt>
                <c:pt idx="3791">
                  <c:v>5</c:v>
                </c:pt>
                <c:pt idx="3792">
                  <c:v>4.9000000000000004</c:v>
                </c:pt>
                <c:pt idx="3793">
                  <c:v>4.2</c:v>
                </c:pt>
                <c:pt idx="3794">
                  <c:v>0</c:v>
                </c:pt>
                <c:pt idx="3795">
                  <c:v>2.7</c:v>
                </c:pt>
                <c:pt idx="3796">
                  <c:v>3.1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4</c:v>
                </c:pt>
                <c:pt idx="3801">
                  <c:v>1</c:v>
                </c:pt>
                <c:pt idx="3802">
                  <c:v>4.2</c:v>
                </c:pt>
                <c:pt idx="3803">
                  <c:v>3.8</c:v>
                </c:pt>
                <c:pt idx="3804">
                  <c:v>4.5999999999999996</c:v>
                </c:pt>
                <c:pt idx="3805">
                  <c:v>3.8</c:v>
                </c:pt>
                <c:pt idx="3806">
                  <c:v>3.7</c:v>
                </c:pt>
                <c:pt idx="3807">
                  <c:v>0</c:v>
                </c:pt>
                <c:pt idx="3808">
                  <c:v>0</c:v>
                </c:pt>
                <c:pt idx="3809">
                  <c:v>4.2</c:v>
                </c:pt>
                <c:pt idx="3810">
                  <c:v>0</c:v>
                </c:pt>
                <c:pt idx="3811">
                  <c:v>3.3</c:v>
                </c:pt>
                <c:pt idx="3812">
                  <c:v>4</c:v>
                </c:pt>
                <c:pt idx="3813">
                  <c:v>0</c:v>
                </c:pt>
                <c:pt idx="3814">
                  <c:v>4.4000000000000004</c:v>
                </c:pt>
                <c:pt idx="3815">
                  <c:v>0</c:v>
                </c:pt>
                <c:pt idx="3816">
                  <c:v>5</c:v>
                </c:pt>
                <c:pt idx="3817">
                  <c:v>4.3</c:v>
                </c:pt>
                <c:pt idx="3818">
                  <c:v>0</c:v>
                </c:pt>
                <c:pt idx="3819">
                  <c:v>0</c:v>
                </c:pt>
                <c:pt idx="3820">
                  <c:v>4.3</c:v>
                </c:pt>
                <c:pt idx="3821">
                  <c:v>0</c:v>
                </c:pt>
                <c:pt idx="3822">
                  <c:v>0</c:v>
                </c:pt>
                <c:pt idx="3823">
                  <c:v>4.5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4.5999999999999996</c:v>
                </c:pt>
                <c:pt idx="3829">
                  <c:v>0</c:v>
                </c:pt>
                <c:pt idx="3830">
                  <c:v>4.4000000000000004</c:v>
                </c:pt>
                <c:pt idx="3831">
                  <c:v>4.4000000000000004</c:v>
                </c:pt>
                <c:pt idx="3832">
                  <c:v>0</c:v>
                </c:pt>
                <c:pt idx="3833">
                  <c:v>4</c:v>
                </c:pt>
                <c:pt idx="3834">
                  <c:v>0</c:v>
                </c:pt>
                <c:pt idx="3835">
                  <c:v>3</c:v>
                </c:pt>
                <c:pt idx="3836">
                  <c:v>4.5</c:v>
                </c:pt>
                <c:pt idx="3837">
                  <c:v>3.6</c:v>
                </c:pt>
                <c:pt idx="3838">
                  <c:v>0</c:v>
                </c:pt>
                <c:pt idx="3839">
                  <c:v>0</c:v>
                </c:pt>
                <c:pt idx="3840">
                  <c:v>4.3</c:v>
                </c:pt>
                <c:pt idx="3841">
                  <c:v>0</c:v>
                </c:pt>
                <c:pt idx="3842">
                  <c:v>5</c:v>
                </c:pt>
                <c:pt idx="3843">
                  <c:v>4</c:v>
                </c:pt>
                <c:pt idx="3844">
                  <c:v>0</c:v>
                </c:pt>
                <c:pt idx="3845">
                  <c:v>5</c:v>
                </c:pt>
                <c:pt idx="3846">
                  <c:v>3</c:v>
                </c:pt>
                <c:pt idx="3847">
                  <c:v>3.9</c:v>
                </c:pt>
                <c:pt idx="3848">
                  <c:v>0</c:v>
                </c:pt>
                <c:pt idx="3849">
                  <c:v>0</c:v>
                </c:pt>
                <c:pt idx="3850">
                  <c:v>3.4</c:v>
                </c:pt>
                <c:pt idx="3851">
                  <c:v>3.6</c:v>
                </c:pt>
                <c:pt idx="3852">
                  <c:v>0</c:v>
                </c:pt>
                <c:pt idx="3853">
                  <c:v>2</c:v>
                </c:pt>
                <c:pt idx="3854">
                  <c:v>3.2</c:v>
                </c:pt>
                <c:pt idx="3855">
                  <c:v>0</c:v>
                </c:pt>
                <c:pt idx="3856">
                  <c:v>3.6</c:v>
                </c:pt>
                <c:pt idx="3857">
                  <c:v>3.9</c:v>
                </c:pt>
                <c:pt idx="3858">
                  <c:v>0</c:v>
                </c:pt>
                <c:pt idx="3859">
                  <c:v>0</c:v>
                </c:pt>
                <c:pt idx="3860">
                  <c:v>4.2</c:v>
                </c:pt>
                <c:pt idx="3861">
                  <c:v>4.9000000000000004</c:v>
                </c:pt>
                <c:pt idx="3862">
                  <c:v>4.2</c:v>
                </c:pt>
                <c:pt idx="3863">
                  <c:v>0</c:v>
                </c:pt>
                <c:pt idx="3864">
                  <c:v>4.9000000000000004</c:v>
                </c:pt>
                <c:pt idx="3865">
                  <c:v>0</c:v>
                </c:pt>
                <c:pt idx="3866">
                  <c:v>0</c:v>
                </c:pt>
                <c:pt idx="3867">
                  <c:v>4.5</c:v>
                </c:pt>
                <c:pt idx="3868">
                  <c:v>5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4.5</c:v>
                </c:pt>
                <c:pt idx="3873">
                  <c:v>4</c:v>
                </c:pt>
                <c:pt idx="3874">
                  <c:v>0</c:v>
                </c:pt>
                <c:pt idx="3875">
                  <c:v>4</c:v>
                </c:pt>
                <c:pt idx="3876">
                  <c:v>4.7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4.0999999999999996</c:v>
                </c:pt>
                <c:pt idx="3882">
                  <c:v>5</c:v>
                </c:pt>
                <c:pt idx="3883">
                  <c:v>0</c:v>
                </c:pt>
                <c:pt idx="3884">
                  <c:v>2.6</c:v>
                </c:pt>
                <c:pt idx="3885">
                  <c:v>4.5999999999999996</c:v>
                </c:pt>
                <c:pt idx="3886">
                  <c:v>3.9</c:v>
                </c:pt>
                <c:pt idx="3887">
                  <c:v>0</c:v>
                </c:pt>
                <c:pt idx="3888">
                  <c:v>4.5</c:v>
                </c:pt>
                <c:pt idx="3889">
                  <c:v>4.5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2</c:v>
                </c:pt>
                <c:pt idx="3894">
                  <c:v>4</c:v>
                </c:pt>
                <c:pt idx="3895">
                  <c:v>5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4</c:v>
                </c:pt>
                <c:pt idx="3901">
                  <c:v>4.0999999999999996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</c:v>
                </c:pt>
                <c:pt idx="3907">
                  <c:v>0</c:v>
                </c:pt>
                <c:pt idx="3908">
                  <c:v>0</c:v>
                </c:pt>
                <c:pt idx="3909">
                  <c:v>3.6</c:v>
                </c:pt>
                <c:pt idx="3910">
                  <c:v>4.4000000000000004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3.5</c:v>
                </c:pt>
                <c:pt idx="3915">
                  <c:v>4.7</c:v>
                </c:pt>
                <c:pt idx="3916">
                  <c:v>0</c:v>
                </c:pt>
                <c:pt idx="3917">
                  <c:v>3.6</c:v>
                </c:pt>
                <c:pt idx="3918">
                  <c:v>0</c:v>
                </c:pt>
                <c:pt idx="3919">
                  <c:v>0</c:v>
                </c:pt>
                <c:pt idx="3920">
                  <c:v>4.5999999999999996</c:v>
                </c:pt>
                <c:pt idx="3921">
                  <c:v>0</c:v>
                </c:pt>
                <c:pt idx="3922">
                  <c:v>4.5</c:v>
                </c:pt>
                <c:pt idx="3923">
                  <c:v>0</c:v>
                </c:pt>
                <c:pt idx="3924">
                  <c:v>3.5</c:v>
                </c:pt>
                <c:pt idx="3925">
                  <c:v>0</c:v>
                </c:pt>
                <c:pt idx="3926">
                  <c:v>4</c:v>
                </c:pt>
                <c:pt idx="3927">
                  <c:v>0</c:v>
                </c:pt>
                <c:pt idx="3928">
                  <c:v>4.2</c:v>
                </c:pt>
                <c:pt idx="3929">
                  <c:v>4.9000000000000004</c:v>
                </c:pt>
                <c:pt idx="3930">
                  <c:v>0</c:v>
                </c:pt>
                <c:pt idx="3931">
                  <c:v>3</c:v>
                </c:pt>
                <c:pt idx="3932">
                  <c:v>3.9</c:v>
                </c:pt>
                <c:pt idx="3933">
                  <c:v>4.5999999999999996</c:v>
                </c:pt>
                <c:pt idx="3934">
                  <c:v>3.2</c:v>
                </c:pt>
                <c:pt idx="3935">
                  <c:v>3.9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2.9</c:v>
                </c:pt>
                <c:pt idx="3940">
                  <c:v>0</c:v>
                </c:pt>
                <c:pt idx="3941">
                  <c:v>5</c:v>
                </c:pt>
                <c:pt idx="3942">
                  <c:v>4.5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3.6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2.7</c:v>
                </c:pt>
                <c:pt idx="3952">
                  <c:v>0</c:v>
                </c:pt>
                <c:pt idx="3953">
                  <c:v>0</c:v>
                </c:pt>
                <c:pt idx="3954">
                  <c:v>4.0999999999999996</c:v>
                </c:pt>
                <c:pt idx="3955">
                  <c:v>4.5</c:v>
                </c:pt>
                <c:pt idx="3956">
                  <c:v>4.5</c:v>
                </c:pt>
                <c:pt idx="3957">
                  <c:v>4.5</c:v>
                </c:pt>
                <c:pt idx="3958">
                  <c:v>4.9000000000000004</c:v>
                </c:pt>
                <c:pt idx="3959">
                  <c:v>4.5</c:v>
                </c:pt>
                <c:pt idx="3960">
                  <c:v>4.5</c:v>
                </c:pt>
                <c:pt idx="3961">
                  <c:v>4.9000000000000004</c:v>
                </c:pt>
                <c:pt idx="3962">
                  <c:v>2.2000000000000002</c:v>
                </c:pt>
                <c:pt idx="3963">
                  <c:v>4.3</c:v>
                </c:pt>
                <c:pt idx="3964">
                  <c:v>4.5999999999999996</c:v>
                </c:pt>
                <c:pt idx="3965">
                  <c:v>5</c:v>
                </c:pt>
                <c:pt idx="3966">
                  <c:v>4.5999999999999996</c:v>
                </c:pt>
                <c:pt idx="3967">
                  <c:v>4</c:v>
                </c:pt>
                <c:pt idx="3968">
                  <c:v>2</c:v>
                </c:pt>
                <c:pt idx="3969">
                  <c:v>3.7</c:v>
                </c:pt>
                <c:pt idx="3970">
                  <c:v>1</c:v>
                </c:pt>
                <c:pt idx="3971">
                  <c:v>5</c:v>
                </c:pt>
                <c:pt idx="3972">
                  <c:v>3.4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3.9</c:v>
                </c:pt>
                <c:pt idx="3978">
                  <c:v>0</c:v>
                </c:pt>
                <c:pt idx="3979">
                  <c:v>3.8</c:v>
                </c:pt>
                <c:pt idx="3980">
                  <c:v>0</c:v>
                </c:pt>
                <c:pt idx="3981">
                  <c:v>2</c:v>
                </c:pt>
                <c:pt idx="3982">
                  <c:v>0</c:v>
                </c:pt>
                <c:pt idx="3983">
                  <c:v>4.5999999999999996</c:v>
                </c:pt>
                <c:pt idx="3984">
                  <c:v>4.5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3.5</c:v>
                </c:pt>
                <c:pt idx="3989">
                  <c:v>4.7</c:v>
                </c:pt>
                <c:pt idx="3990">
                  <c:v>5</c:v>
                </c:pt>
                <c:pt idx="3991">
                  <c:v>3.4</c:v>
                </c:pt>
                <c:pt idx="3992">
                  <c:v>4.2</c:v>
                </c:pt>
                <c:pt idx="3993">
                  <c:v>5</c:v>
                </c:pt>
                <c:pt idx="3994">
                  <c:v>3.5</c:v>
                </c:pt>
                <c:pt idx="3995">
                  <c:v>0</c:v>
                </c:pt>
                <c:pt idx="3996">
                  <c:v>0</c:v>
                </c:pt>
                <c:pt idx="3997">
                  <c:v>4.2</c:v>
                </c:pt>
                <c:pt idx="3998">
                  <c:v>0</c:v>
                </c:pt>
                <c:pt idx="3999">
                  <c:v>4.3</c:v>
                </c:pt>
              </c:numCache>
            </c:numRef>
          </c:xVal>
          <c:yVal>
            <c:numRef>
              <c:f>'[Cleaned Hotel booking data.xlsx]Regression 1'!$A$9:$A$4008</c:f>
              <c:numCache>
                <c:formatCode>0</c:formatCode>
                <c:ptCount val="4000"/>
                <c:pt idx="0">
                  <c:v>4</c:v>
                </c:pt>
                <c:pt idx="1">
                  <c:v>4.5</c:v>
                </c:pt>
                <c:pt idx="2">
                  <c:v>2.5</c:v>
                </c:pt>
                <c:pt idx="3">
                  <c:v>5</c:v>
                </c:pt>
                <c:pt idx="4">
                  <c:v>2.8</c:v>
                </c:pt>
                <c:pt idx="5">
                  <c:v>3.9</c:v>
                </c:pt>
                <c:pt idx="6">
                  <c:v>0</c:v>
                </c:pt>
                <c:pt idx="7">
                  <c:v>4</c:v>
                </c:pt>
                <c:pt idx="8">
                  <c:v>3</c:v>
                </c:pt>
                <c:pt idx="9">
                  <c:v>0</c:v>
                </c:pt>
                <c:pt idx="10">
                  <c:v>4.3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4.5999999999999996</c:v>
                </c:pt>
                <c:pt idx="15">
                  <c:v>3.6</c:v>
                </c:pt>
                <c:pt idx="16">
                  <c:v>1</c:v>
                </c:pt>
                <c:pt idx="17">
                  <c:v>0</c:v>
                </c:pt>
                <c:pt idx="18">
                  <c:v>4.2</c:v>
                </c:pt>
                <c:pt idx="19">
                  <c:v>0</c:v>
                </c:pt>
                <c:pt idx="20">
                  <c:v>0</c:v>
                </c:pt>
                <c:pt idx="21">
                  <c:v>3.2</c:v>
                </c:pt>
                <c:pt idx="22">
                  <c:v>4.5</c:v>
                </c:pt>
                <c:pt idx="23">
                  <c:v>4.5999999999999996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4.5999999999999996</c:v>
                </c:pt>
                <c:pt idx="30">
                  <c:v>2.9</c:v>
                </c:pt>
                <c:pt idx="31">
                  <c:v>4</c:v>
                </c:pt>
                <c:pt idx="32">
                  <c:v>0</c:v>
                </c:pt>
                <c:pt idx="33">
                  <c:v>4.3</c:v>
                </c:pt>
                <c:pt idx="34">
                  <c:v>1.6</c:v>
                </c:pt>
                <c:pt idx="35">
                  <c:v>4.0999999999999996</c:v>
                </c:pt>
                <c:pt idx="36">
                  <c:v>3.4</c:v>
                </c:pt>
                <c:pt idx="37">
                  <c:v>0</c:v>
                </c:pt>
                <c:pt idx="38">
                  <c:v>0</c:v>
                </c:pt>
                <c:pt idx="39">
                  <c:v>3.5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3.6</c:v>
                </c:pt>
                <c:pt idx="44">
                  <c:v>4.3</c:v>
                </c:pt>
                <c:pt idx="45">
                  <c:v>4.0999999999999996</c:v>
                </c:pt>
                <c:pt idx="46">
                  <c:v>0</c:v>
                </c:pt>
                <c:pt idx="47">
                  <c:v>0</c:v>
                </c:pt>
                <c:pt idx="48">
                  <c:v>4.4000000000000004</c:v>
                </c:pt>
                <c:pt idx="49">
                  <c:v>4</c:v>
                </c:pt>
                <c:pt idx="50">
                  <c:v>4.5</c:v>
                </c:pt>
                <c:pt idx="51">
                  <c:v>0</c:v>
                </c:pt>
                <c:pt idx="52">
                  <c:v>0</c:v>
                </c:pt>
                <c:pt idx="53">
                  <c:v>3.1</c:v>
                </c:pt>
                <c:pt idx="54">
                  <c:v>2.7</c:v>
                </c:pt>
                <c:pt idx="55">
                  <c:v>3.8</c:v>
                </c:pt>
                <c:pt idx="56">
                  <c:v>0</c:v>
                </c:pt>
                <c:pt idx="57">
                  <c:v>0</c:v>
                </c:pt>
                <c:pt idx="58">
                  <c:v>3.9</c:v>
                </c:pt>
                <c:pt idx="59">
                  <c:v>4.4000000000000004</c:v>
                </c:pt>
                <c:pt idx="60">
                  <c:v>1.3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4.2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3.7</c:v>
                </c:pt>
                <c:pt idx="69">
                  <c:v>4</c:v>
                </c:pt>
                <c:pt idx="70">
                  <c:v>0</c:v>
                </c:pt>
                <c:pt idx="71">
                  <c:v>3.5</c:v>
                </c:pt>
                <c:pt idx="72">
                  <c:v>0</c:v>
                </c:pt>
                <c:pt idx="73">
                  <c:v>4.2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3.4</c:v>
                </c:pt>
                <c:pt idx="83">
                  <c:v>2.7</c:v>
                </c:pt>
                <c:pt idx="84">
                  <c:v>0</c:v>
                </c:pt>
                <c:pt idx="85">
                  <c:v>4.5</c:v>
                </c:pt>
                <c:pt idx="86">
                  <c:v>3.3</c:v>
                </c:pt>
                <c:pt idx="87">
                  <c:v>4.5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4.5</c:v>
                </c:pt>
                <c:pt idx="93">
                  <c:v>0</c:v>
                </c:pt>
                <c:pt idx="94">
                  <c:v>3.9</c:v>
                </c:pt>
                <c:pt idx="95">
                  <c:v>3.5</c:v>
                </c:pt>
                <c:pt idx="96">
                  <c:v>0</c:v>
                </c:pt>
                <c:pt idx="97">
                  <c:v>4.8</c:v>
                </c:pt>
                <c:pt idx="98">
                  <c:v>3.8</c:v>
                </c:pt>
                <c:pt idx="99">
                  <c:v>0</c:v>
                </c:pt>
                <c:pt idx="100">
                  <c:v>0</c:v>
                </c:pt>
                <c:pt idx="101">
                  <c:v>4.3</c:v>
                </c:pt>
                <c:pt idx="102">
                  <c:v>4.8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3.7</c:v>
                </c:pt>
                <c:pt idx="109">
                  <c:v>0</c:v>
                </c:pt>
                <c:pt idx="110">
                  <c:v>3.6</c:v>
                </c:pt>
                <c:pt idx="111">
                  <c:v>4.5999999999999996</c:v>
                </c:pt>
                <c:pt idx="112">
                  <c:v>0</c:v>
                </c:pt>
                <c:pt idx="113">
                  <c:v>3.9</c:v>
                </c:pt>
                <c:pt idx="114">
                  <c:v>0</c:v>
                </c:pt>
                <c:pt idx="115">
                  <c:v>3.8</c:v>
                </c:pt>
                <c:pt idx="116">
                  <c:v>3</c:v>
                </c:pt>
                <c:pt idx="117">
                  <c:v>3</c:v>
                </c:pt>
                <c:pt idx="118">
                  <c:v>0</c:v>
                </c:pt>
                <c:pt idx="119">
                  <c:v>4.7</c:v>
                </c:pt>
                <c:pt idx="120">
                  <c:v>4.5</c:v>
                </c:pt>
                <c:pt idx="121">
                  <c:v>4.0999999999999996</c:v>
                </c:pt>
                <c:pt idx="122">
                  <c:v>0</c:v>
                </c:pt>
                <c:pt idx="123">
                  <c:v>3.1</c:v>
                </c:pt>
                <c:pt idx="124">
                  <c:v>3.7</c:v>
                </c:pt>
                <c:pt idx="125">
                  <c:v>4.7</c:v>
                </c:pt>
                <c:pt idx="126">
                  <c:v>0</c:v>
                </c:pt>
                <c:pt idx="127">
                  <c:v>0</c:v>
                </c:pt>
                <c:pt idx="128">
                  <c:v>4.7</c:v>
                </c:pt>
                <c:pt idx="129">
                  <c:v>5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4.5999999999999996</c:v>
                </c:pt>
                <c:pt idx="136">
                  <c:v>0</c:v>
                </c:pt>
                <c:pt idx="137">
                  <c:v>4.5</c:v>
                </c:pt>
                <c:pt idx="138">
                  <c:v>4.3</c:v>
                </c:pt>
                <c:pt idx="139">
                  <c:v>0</c:v>
                </c:pt>
                <c:pt idx="140">
                  <c:v>4.5999999999999996</c:v>
                </c:pt>
                <c:pt idx="141">
                  <c:v>4.5999999999999996</c:v>
                </c:pt>
                <c:pt idx="142">
                  <c:v>4.3</c:v>
                </c:pt>
                <c:pt idx="143">
                  <c:v>2.9</c:v>
                </c:pt>
                <c:pt idx="144">
                  <c:v>3.4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4.2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4.5</c:v>
                </c:pt>
                <c:pt idx="155">
                  <c:v>3.8</c:v>
                </c:pt>
                <c:pt idx="156">
                  <c:v>0</c:v>
                </c:pt>
                <c:pt idx="157">
                  <c:v>1</c:v>
                </c:pt>
                <c:pt idx="158">
                  <c:v>2.7</c:v>
                </c:pt>
                <c:pt idx="159">
                  <c:v>4.3</c:v>
                </c:pt>
                <c:pt idx="160">
                  <c:v>0</c:v>
                </c:pt>
                <c:pt idx="161">
                  <c:v>0</c:v>
                </c:pt>
                <c:pt idx="162">
                  <c:v>3</c:v>
                </c:pt>
                <c:pt idx="163">
                  <c:v>3.6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3.2</c:v>
                </c:pt>
                <c:pt idx="173">
                  <c:v>2.5</c:v>
                </c:pt>
                <c:pt idx="174">
                  <c:v>0</c:v>
                </c:pt>
                <c:pt idx="175">
                  <c:v>2.9</c:v>
                </c:pt>
                <c:pt idx="176">
                  <c:v>4.3</c:v>
                </c:pt>
                <c:pt idx="177">
                  <c:v>2.5</c:v>
                </c:pt>
                <c:pt idx="178">
                  <c:v>4.3</c:v>
                </c:pt>
                <c:pt idx="179">
                  <c:v>0</c:v>
                </c:pt>
                <c:pt idx="180">
                  <c:v>4.4000000000000004</c:v>
                </c:pt>
                <c:pt idx="181">
                  <c:v>0</c:v>
                </c:pt>
                <c:pt idx="182">
                  <c:v>3.8</c:v>
                </c:pt>
                <c:pt idx="183">
                  <c:v>0</c:v>
                </c:pt>
                <c:pt idx="184">
                  <c:v>0</c:v>
                </c:pt>
                <c:pt idx="185">
                  <c:v>4.5999999999999996</c:v>
                </c:pt>
                <c:pt idx="186">
                  <c:v>4.4000000000000004</c:v>
                </c:pt>
                <c:pt idx="187">
                  <c:v>3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2</c:v>
                </c:pt>
                <c:pt idx="193">
                  <c:v>3.8</c:v>
                </c:pt>
                <c:pt idx="194">
                  <c:v>3.9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3</c:v>
                </c:pt>
                <c:pt idx="201">
                  <c:v>4.5</c:v>
                </c:pt>
                <c:pt idx="202">
                  <c:v>0</c:v>
                </c:pt>
                <c:pt idx="203">
                  <c:v>0</c:v>
                </c:pt>
                <c:pt idx="204">
                  <c:v>3.3</c:v>
                </c:pt>
                <c:pt idx="205">
                  <c:v>3.2</c:v>
                </c:pt>
                <c:pt idx="206">
                  <c:v>0</c:v>
                </c:pt>
                <c:pt idx="207">
                  <c:v>4.4000000000000004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2.1</c:v>
                </c:pt>
                <c:pt idx="212">
                  <c:v>5</c:v>
                </c:pt>
                <c:pt idx="213">
                  <c:v>0</c:v>
                </c:pt>
                <c:pt idx="214">
                  <c:v>4.4000000000000004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3.8</c:v>
                </c:pt>
                <c:pt idx="219">
                  <c:v>4.4000000000000004</c:v>
                </c:pt>
                <c:pt idx="220">
                  <c:v>3.9</c:v>
                </c:pt>
                <c:pt idx="221">
                  <c:v>4.2</c:v>
                </c:pt>
                <c:pt idx="222">
                  <c:v>0</c:v>
                </c:pt>
                <c:pt idx="223">
                  <c:v>5</c:v>
                </c:pt>
                <c:pt idx="224">
                  <c:v>0</c:v>
                </c:pt>
                <c:pt idx="225">
                  <c:v>0</c:v>
                </c:pt>
                <c:pt idx="226">
                  <c:v>3.4</c:v>
                </c:pt>
                <c:pt idx="227">
                  <c:v>0</c:v>
                </c:pt>
                <c:pt idx="228">
                  <c:v>4.2</c:v>
                </c:pt>
                <c:pt idx="229">
                  <c:v>3.8</c:v>
                </c:pt>
                <c:pt idx="230">
                  <c:v>1.3</c:v>
                </c:pt>
                <c:pt idx="231">
                  <c:v>0</c:v>
                </c:pt>
                <c:pt idx="232">
                  <c:v>4.5999999999999996</c:v>
                </c:pt>
                <c:pt idx="233">
                  <c:v>4.0999999999999996</c:v>
                </c:pt>
                <c:pt idx="234">
                  <c:v>3.1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4.2</c:v>
                </c:pt>
                <c:pt idx="238">
                  <c:v>3.5</c:v>
                </c:pt>
                <c:pt idx="239">
                  <c:v>4.5999999999999996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3.7</c:v>
                </c:pt>
                <c:pt idx="250">
                  <c:v>2.5</c:v>
                </c:pt>
                <c:pt idx="251">
                  <c:v>4.4000000000000004</c:v>
                </c:pt>
                <c:pt idx="252">
                  <c:v>4.8</c:v>
                </c:pt>
                <c:pt idx="253">
                  <c:v>0</c:v>
                </c:pt>
                <c:pt idx="254">
                  <c:v>4.2</c:v>
                </c:pt>
                <c:pt idx="255">
                  <c:v>0</c:v>
                </c:pt>
                <c:pt idx="256">
                  <c:v>3.9</c:v>
                </c:pt>
                <c:pt idx="257">
                  <c:v>4</c:v>
                </c:pt>
                <c:pt idx="258">
                  <c:v>0</c:v>
                </c:pt>
                <c:pt idx="259">
                  <c:v>1</c:v>
                </c:pt>
                <c:pt idx="260">
                  <c:v>5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3.9</c:v>
                </c:pt>
                <c:pt idx="265">
                  <c:v>3.9</c:v>
                </c:pt>
                <c:pt idx="266">
                  <c:v>0</c:v>
                </c:pt>
                <c:pt idx="267">
                  <c:v>0</c:v>
                </c:pt>
                <c:pt idx="268">
                  <c:v>4.5999999999999996</c:v>
                </c:pt>
                <c:pt idx="269">
                  <c:v>0</c:v>
                </c:pt>
                <c:pt idx="270">
                  <c:v>0</c:v>
                </c:pt>
                <c:pt idx="271">
                  <c:v>4.3</c:v>
                </c:pt>
                <c:pt idx="272">
                  <c:v>0</c:v>
                </c:pt>
                <c:pt idx="273">
                  <c:v>5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4.5999999999999996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5</c:v>
                </c:pt>
                <c:pt idx="287">
                  <c:v>5</c:v>
                </c:pt>
                <c:pt idx="288">
                  <c:v>3.7</c:v>
                </c:pt>
                <c:pt idx="289">
                  <c:v>4.5999999999999996</c:v>
                </c:pt>
                <c:pt idx="290">
                  <c:v>3.7</c:v>
                </c:pt>
                <c:pt idx="291">
                  <c:v>4.5</c:v>
                </c:pt>
                <c:pt idx="292">
                  <c:v>4.7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3.2</c:v>
                </c:pt>
                <c:pt idx="299">
                  <c:v>3.7</c:v>
                </c:pt>
                <c:pt idx="300">
                  <c:v>3.7</c:v>
                </c:pt>
                <c:pt idx="301">
                  <c:v>0</c:v>
                </c:pt>
                <c:pt idx="302">
                  <c:v>0</c:v>
                </c:pt>
                <c:pt idx="303">
                  <c:v>4.0999999999999996</c:v>
                </c:pt>
                <c:pt idx="304">
                  <c:v>0</c:v>
                </c:pt>
                <c:pt idx="305">
                  <c:v>3.6</c:v>
                </c:pt>
                <c:pt idx="306">
                  <c:v>4.0999999999999996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4.5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5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4.9000000000000004</c:v>
                </c:pt>
                <c:pt idx="332">
                  <c:v>0</c:v>
                </c:pt>
                <c:pt idx="333">
                  <c:v>3.7</c:v>
                </c:pt>
                <c:pt idx="334">
                  <c:v>4.5</c:v>
                </c:pt>
                <c:pt idx="335">
                  <c:v>0</c:v>
                </c:pt>
                <c:pt idx="336">
                  <c:v>4.2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4.3</c:v>
                </c:pt>
                <c:pt idx="341">
                  <c:v>4.2</c:v>
                </c:pt>
                <c:pt idx="342">
                  <c:v>5</c:v>
                </c:pt>
                <c:pt idx="343">
                  <c:v>0</c:v>
                </c:pt>
                <c:pt idx="344">
                  <c:v>2.9</c:v>
                </c:pt>
                <c:pt idx="345">
                  <c:v>3.7</c:v>
                </c:pt>
                <c:pt idx="346">
                  <c:v>3.1</c:v>
                </c:pt>
                <c:pt idx="347">
                  <c:v>4.8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3</c:v>
                </c:pt>
                <c:pt idx="352">
                  <c:v>0</c:v>
                </c:pt>
                <c:pt idx="353">
                  <c:v>0</c:v>
                </c:pt>
                <c:pt idx="354">
                  <c:v>3.5</c:v>
                </c:pt>
                <c:pt idx="355">
                  <c:v>0</c:v>
                </c:pt>
                <c:pt idx="356">
                  <c:v>3.3</c:v>
                </c:pt>
                <c:pt idx="357">
                  <c:v>3.6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3.5</c:v>
                </c:pt>
                <c:pt idx="364">
                  <c:v>0</c:v>
                </c:pt>
                <c:pt idx="365">
                  <c:v>0</c:v>
                </c:pt>
                <c:pt idx="366">
                  <c:v>3.1</c:v>
                </c:pt>
                <c:pt idx="367">
                  <c:v>3.7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4.5</c:v>
                </c:pt>
                <c:pt idx="373">
                  <c:v>2</c:v>
                </c:pt>
                <c:pt idx="374">
                  <c:v>5</c:v>
                </c:pt>
                <c:pt idx="375">
                  <c:v>3.8</c:v>
                </c:pt>
                <c:pt idx="376">
                  <c:v>0</c:v>
                </c:pt>
                <c:pt idx="377">
                  <c:v>2.2999999999999998</c:v>
                </c:pt>
                <c:pt idx="378">
                  <c:v>0</c:v>
                </c:pt>
                <c:pt idx="379">
                  <c:v>0</c:v>
                </c:pt>
                <c:pt idx="380">
                  <c:v>3.6</c:v>
                </c:pt>
                <c:pt idx="381">
                  <c:v>4.4000000000000004</c:v>
                </c:pt>
                <c:pt idx="382">
                  <c:v>3.1</c:v>
                </c:pt>
                <c:pt idx="383">
                  <c:v>0</c:v>
                </c:pt>
                <c:pt idx="384">
                  <c:v>0</c:v>
                </c:pt>
                <c:pt idx="385">
                  <c:v>4.3</c:v>
                </c:pt>
                <c:pt idx="386">
                  <c:v>3.6</c:v>
                </c:pt>
                <c:pt idx="387">
                  <c:v>0</c:v>
                </c:pt>
                <c:pt idx="388">
                  <c:v>0</c:v>
                </c:pt>
                <c:pt idx="389">
                  <c:v>4.2</c:v>
                </c:pt>
                <c:pt idx="390">
                  <c:v>4.7</c:v>
                </c:pt>
                <c:pt idx="391">
                  <c:v>5</c:v>
                </c:pt>
                <c:pt idx="392">
                  <c:v>4.7</c:v>
                </c:pt>
                <c:pt idx="393">
                  <c:v>2.4</c:v>
                </c:pt>
                <c:pt idx="394">
                  <c:v>0</c:v>
                </c:pt>
                <c:pt idx="395">
                  <c:v>4.3</c:v>
                </c:pt>
                <c:pt idx="396">
                  <c:v>4.2</c:v>
                </c:pt>
                <c:pt idx="397">
                  <c:v>0</c:v>
                </c:pt>
                <c:pt idx="398">
                  <c:v>4.5</c:v>
                </c:pt>
                <c:pt idx="399">
                  <c:v>0</c:v>
                </c:pt>
                <c:pt idx="400">
                  <c:v>0</c:v>
                </c:pt>
                <c:pt idx="401">
                  <c:v>4.4000000000000004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3.8</c:v>
                </c:pt>
                <c:pt idx="408">
                  <c:v>3</c:v>
                </c:pt>
                <c:pt idx="409">
                  <c:v>3.4</c:v>
                </c:pt>
                <c:pt idx="410">
                  <c:v>0</c:v>
                </c:pt>
                <c:pt idx="411">
                  <c:v>4.0999999999999996</c:v>
                </c:pt>
                <c:pt idx="412">
                  <c:v>3.5</c:v>
                </c:pt>
                <c:pt idx="413">
                  <c:v>1.7</c:v>
                </c:pt>
                <c:pt idx="414">
                  <c:v>4.0999999999999996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4.4000000000000004</c:v>
                </c:pt>
                <c:pt idx="419">
                  <c:v>0</c:v>
                </c:pt>
                <c:pt idx="420">
                  <c:v>3.7</c:v>
                </c:pt>
                <c:pt idx="421">
                  <c:v>3.9</c:v>
                </c:pt>
                <c:pt idx="422">
                  <c:v>0</c:v>
                </c:pt>
                <c:pt idx="423">
                  <c:v>0</c:v>
                </c:pt>
                <c:pt idx="424">
                  <c:v>4.3</c:v>
                </c:pt>
                <c:pt idx="425">
                  <c:v>3.3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4.5</c:v>
                </c:pt>
                <c:pt idx="434">
                  <c:v>3.8</c:v>
                </c:pt>
                <c:pt idx="435">
                  <c:v>0</c:v>
                </c:pt>
                <c:pt idx="436">
                  <c:v>4.3</c:v>
                </c:pt>
                <c:pt idx="437">
                  <c:v>0</c:v>
                </c:pt>
                <c:pt idx="438">
                  <c:v>3.9</c:v>
                </c:pt>
                <c:pt idx="439">
                  <c:v>0</c:v>
                </c:pt>
                <c:pt idx="440">
                  <c:v>4.3</c:v>
                </c:pt>
                <c:pt idx="441">
                  <c:v>4.9000000000000004</c:v>
                </c:pt>
                <c:pt idx="442">
                  <c:v>3.8</c:v>
                </c:pt>
                <c:pt idx="443">
                  <c:v>3.8</c:v>
                </c:pt>
                <c:pt idx="444">
                  <c:v>3.8</c:v>
                </c:pt>
                <c:pt idx="445">
                  <c:v>0</c:v>
                </c:pt>
                <c:pt idx="446">
                  <c:v>4.7</c:v>
                </c:pt>
                <c:pt idx="447">
                  <c:v>3.9</c:v>
                </c:pt>
                <c:pt idx="448">
                  <c:v>0</c:v>
                </c:pt>
                <c:pt idx="449">
                  <c:v>0</c:v>
                </c:pt>
                <c:pt idx="450">
                  <c:v>4.2</c:v>
                </c:pt>
                <c:pt idx="451">
                  <c:v>0</c:v>
                </c:pt>
                <c:pt idx="452">
                  <c:v>5</c:v>
                </c:pt>
                <c:pt idx="453">
                  <c:v>3</c:v>
                </c:pt>
                <c:pt idx="454">
                  <c:v>4.3</c:v>
                </c:pt>
                <c:pt idx="455">
                  <c:v>0</c:v>
                </c:pt>
                <c:pt idx="456">
                  <c:v>0</c:v>
                </c:pt>
                <c:pt idx="457">
                  <c:v>4</c:v>
                </c:pt>
                <c:pt idx="458">
                  <c:v>1</c:v>
                </c:pt>
                <c:pt idx="459">
                  <c:v>0</c:v>
                </c:pt>
                <c:pt idx="460">
                  <c:v>4.2</c:v>
                </c:pt>
                <c:pt idx="461">
                  <c:v>0</c:v>
                </c:pt>
                <c:pt idx="462">
                  <c:v>3</c:v>
                </c:pt>
                <c:pt idx="463">
                  <c:v>0</c:v>
                </c:pt>
                <c:pt idx="464">
                  <c:v>3.4</c:v>
                </c:pt>
                <c:pt idx="465">
                  <c:v>0</c:v>
                </c:pt>
                <c:pt idx="466">
                  <c:v>4</c:v>
                </c:pt>
                <c:pt idx="467">
                  <c:v>0</c:v>
                </c:pt>
                <c:pt idx="468">
                  <c:v>4.5</c:v>
                </c:pt>
                <c:pt idx="469">
                  <c:v>0</c:v>
                </c:pt>
                <c:pt idx="470">
                  <c:v>3.3</c:v>
                </c:pt>
                <c:pt idx="471">
                  <c:v>2.9</c:v>
                </c:pt>
                <c:pt idx="472">
                  <c:v>4.3</c:v>
                </c:pt>
                <c:pt idx="473">
                  <c:v>4.0999999999999996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</c:v>
                </c:pt>
                <c:pt idx="481">
                  <c:v>4.7</c:v>
                </c:pt>
                <c:pt idx="482">
                  <c:v>3.3</c:v>
                </c:pt>
                <c:pt idx="483">
                  <c:v>3.9</c:v>
                </c:pt>
                <c:pt idx="484">
                  <c:v>4</c:v>
                </c:pt>
                <c:pt idx="485">
                  <c:v>0</c:v>
                </c:pt>
                <c:pt idx="486">
                  <c:v>4.7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4.5999999999999996</c:v>
                </c:pt>
                <c:pt idx="491">
                  <c:v>4.4000000000000004</c:v>
                </c:pt>
                <c:pt idx="492">
                  <c:v>0</c:v>
                </c:pt>
                <c:pt idx="493">
                  <c:v>4.5</c:v>
                </c:pt>
                <c:pt idx="494">
                  <c:v>4.5999999999999996</c:v>
                </c:pt>
                <c:pt idx="495">
                  <c:v>4.5</c:v>
                </c:pt>
                <c:pt idx="496">
                  <c:v>3.2</c:v>
                </c:pt>
                <c:pt idx="497">
                  <c:v>4</c:v>
                </c:pt>
                <c:pt idx="498">
                  <c:v>4.7</c:v>
                </c:pt>
                <c:pt idx="499">
                  <c:v>2</c:v>
                </c:pt>
                <c:pt idx="500">
                  <c:v>4.0999999999999996</c:v>
                </c:pt>
                <c:pt idx="501">
                  <c:v>3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2.8</c:v>
                </c:pt>
                <c:pt idx="507">
                  <c:v>3.7</c:v>
                </c:pt>
                <c:pt idx="508">
                  <c:v>4.8</c:v>
                </c:pt>
                <c:pt idx="509">
                  <c:v>3.9</c:v>
                </c:pt>
                <c:pt idx="510">
                  <c:v>0</c:v>
                </c:pt>
                <c:pt idx="511">
                  <c:v>2</c:v>
                </c:pt>
                <c:pt idx="512">
                  <c:v>4.5</c:v>
                </c:pt>
                <c:pt idx="513">
                  <c:v>4.0999999999999996</c:v>
                </c:pt>
                <c:pt idx="514">
                  <c:v>2.8</c:v>
                </c:pt>
                <c:pt idx="515">
                  <c:v>4.3</c:v>
                </c:pt>
                <c:pt idx="516">
                  <c:v>3.9</c:v>
                </c:pt>
                <c:pt idx="517">
                  <c:v>4.2</c:v>
                </c:pt>
                <c:pt idx="518">
                  <c:v>4.2</c:v>
                </c:pt>
                <c:pt idx="519">
                  <c:v>0</c:v>
                </c:pt>
                <c:pt idx="520">
                  <c:v>2.9</c:v>
                </c:pt>
                <c:pt idx="521">
                  <c:v>0</c:v>
                </c:pt>
                <c:pt idx="522">
                  <c:v>0</c:v>
                </c:pt>
                <c:pt idx="523">
                  <c:v>4.0999999999999996</c:v>
                </c:pt>
                <c:pt idx="524">
                  <c:v>0</c:v>
                </c:pt>
                <c:pt idx="525">
                  <c:v>3.7</c:v>
                </c:pt>
                <c:pt idx="526">
                  <c:v>4.5999999999999996</c:v>
                </c:pt>
                <c:pt idx="527">
                  <c:v>4.4000000000000004</c:v>
                </c:pt>
                <c:pt idx="528">
                  <c:v>0</c:v>
                </c:pt>
                <c:pt idx="529">
                  <c:v>0</c:v>
                </c:pt>
                <c:pt idx="530">
                  <c:v>4.4000000000000004</c:v>
                </c:pt>
                <c:pt idx="531">
                  <c:v>3</c:v>
                </c:pt>
                <c:pt idx="532">
                  <c:v>4.5999999999999996</c:v>
                </c:pt>
                <c:pt idx="533">
                  <c:v>3.8</c:v>
                </c:pt>
                <c:pt idx="534">
                  <c:v>0</c:v>
                </c:pt>
                <c:pt idx="535">
                  <c:v>4.0999999999999996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4.2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4</c:v>
                </c:pt>
                <c:pt idx="545">
                  <c:v>3.3</c:v>
                </c:pt>
                <c:pt idx="546">
                  <c:v>4.0999999999999996</c:v>
                </c:pt>
                <c:pt idx="547">
                  <c:v>0</c:v>
                </c:pt>
                <c:pt idx="548">
                  <c:v>4.0999999999999996</c:v>
                </c:pt>
                <c:pt idx="549">
                  <c:v>4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2.9</c:v>
                </c:pt>
                <c:pt idx="555">
                  <c:v>0</c:v>
                </c:pt>
                <c:pt idx="556">
                  <c:v>2</c:v>
                </c:pt>
                <c:pt idx="557">
                  <c:v>4</c:v>
                </c:pt>
                <c:pt idx="558">
                  <c:v>0</c:v>
                </c:pt>
                <c:pt idx="559">
                  <c:v>3.7</c:v>
                </c:pt>
                <c:pt idx="560">
                  <c:v>4</c:v>
                </c:pt>
                <c:pt idx="561">
                  <c:v>0</c:v>
                </c:pt>
                <c:pt idx="562">
                  <c:v>4.3</c:v>
                </c:pt>
                <c:pt idx="563">
                  <c:v>4.4000000000000004</c:v>
                </c:pt>
                <c:pt idx="564">
                  <c:v>4</c:v>
                </c:pt>
                <c:pt idx="565">
                  <c:v>4.5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3.8</c:v>
                </c:pt>
                <c:pt idx="570">
                  <c:v>4</c:v>
                </c:pt>
                <c:pt idx="571">
                  <c:v>0</c:v>
                </c:pt>
                <c:pt idx="572">
                  <c:v>0</c:v>
                </c:pt>
                <c:pt idx="573">
                  <c:v>4</c:v>
                </c:pt>
                <c:pt idx="574">
                  <c:v>3.6</c:v>
                </c:pt>
                <c:pt idx="575">
                  <c:v>4.4000000000000004</c:v>
                </c:pt>
                <c:pt idx="576">
                  <c:v>2.8</c:v>
                </c:pt>
                <c:pt idx="577">
                  <c:v>4.5</c:v>
                </c:pt>
                <c:pt idx="578">
                  <c:v>0</c:v>
                </c:pt>
                <c:pt idx="579">
                  <c:v>3.6</c:v>
                </c:pt>
                <c:pt idx="580">
                  <c:v>4</c:v>
                </c:pt>
                <c:pt idx="581">
                  <c:v>2.6</c:v>
                </c:pt>
                <c:pt idx="582">
                  <c:v>0</c:v>
                </c:pt>
                <c:pt idx="583">
                  <c:v>3.1</c:v>
                </c:pt>
                <c:pt idx="584">
                  <c:v>4.7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4.8</c:v>
                </c:pt>
                <c:pt idx="592">
                  <c:v>3.5</c:v>
                </c:pt>
                <c:pt idx="593">
                  <c:v>1.6</c:v>
                </c:pt>
                <c:pt idx="594">
                  <c:v>3.5</c:v>
                </c:pt>
                <c:pt idx="595">
                  <c:v>0</c:v>
                </c:pt>
                <c:pt idx="596">
                  <c:v>2.2999999999999998</c:v>
                </c:pt>
                <c:pt idx="597">
                  <c:v>4</c:v>
                </c:pt>
                <c:pt idx="598">
                  <c:v>0</c:v>
                </c:pt>
                <c:pt idx="599">
                  <c:v>4.0999999999999996</c:v>
                </c:pt>
                <c:pt idx="600">
                  <c:v>3.2</c:v>
                </c:pt>
                <c:pt idx="601">
                  <c:v>0</c:v>
                </c:pt>
                <c:pt idx="602">
                  <c:v>4.0999999999999996</c:v>
                </c:pt>
                <c:pt idx="603">
                  <c:v>0</c:v>
                </c:pt>
                <c:pt idx="604">
                  <c:v>3.5</c:v>
                </c:pt>
                <c:pt idx="605">
                  <c:v>0</c:v>
                </c:pt>
                <c:pt idx="606">
                  <c:v>4.8</c:v>
                </c:pt>
                <c:pt idx="607">
                  <c:v>2.8</c:v>
                </c:pt>
                <c:pt idx="608">
                  <c:v>1</c:v>
                </c:pt>
                <c:pt idx="609">
                  <c:v>0</c:v>
                </c:pt>
                <c:pt idx="610">
                  <c:v>4.5</c:v>
                </c:pt>
                <c:pt idx="611">
                  <c:v>3.4</c:v>
                </c:pt>
                <c:pt idx="612">
                  <c:v>3.6</c:v>
                </c:pt>
                <c:pt idx="613">
                  <c:v>4</c:v>
                </c:pt>
                <c:pt idx="614">
                  <c:v>3.5</c:v>
                </c:pt>
                <c:pt idx="615">
                  <c:v>3.4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3.1</c:v>
                </c:pt>
                <c:pt idx="621">
                  <c:v>0</c:v>
                </c:pt>
                <c:pt idx="622">
                  <c:v>4.5</c:v>
                </c:pt>
                <c:pt idx="623">
                  <c:v>3.9</c:v>
                </c:pt>
                <c:pt idx="624">
                  <c:v>4.5</c:v>
                </c:pt>
                <c:pt idx="625">
                  <c:v>3.3</c:v>
                </c:pt>
                <c:pt idx="626">
                  <c:v>2</c:v>
                </c:pt>
                <c:pt idx="627">
                  <c:v>3.7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3.8</c:v>
                </c:pt>
                <c:pt idx="632">
                  <c:v>0</c:v>
                </c:pt>
                <c:pt idx="633">
                  <c:v>3.8</c:v>
                </c:pt>
                <c:pt idx="634">
                  <c:v>3.9</c:v>
                </c:pt>
                <c:pt idx="635">
                  <c:v>4.5999999999999996</c:v>
                </c:pt>
                <c:pt idx="636">
                  <c:v>3.8</c:v>
                </c:pt>
                <c:pt idx="637">
                  <c:v>4.5</c:v>
                </c:pt>
                <c:pt idx="638">
                  <c:v>0</c:v>
                </c:pt>
                <c:pt idx="639">
                  <c:v>0</c:v>
                </c:pt>
                <c:pt idx="640">
                  <c:v>2.8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2.8</c:v>
                </c:pt>
                <c:pt idx="645">
                  <c:v>3</c:v>
                </c:pt>
                <c:pt idx="646">
                  <c:v>4.7</c:v>
                </c:pt>
                <c:pt idx="647">
                  <c:v>4.2</c:v>
                </c:pt>
                <c:pt idx="648">
                  <c:v>0</c:v>
                </c:pt>
                <c:pt idx="649">
                  <c:v>3.1</c:v>
                </c:pt>
                <c:pt idx="650">
                  <c:v>3.1</c:v>
                </c:pt>
                <c:pt idx="651">
                  <c:v>0</c:v>
                </c:pt>
                <c:pt idx="652">
                  <c:v>4</c:v>
                </c:pt>
                <c:pt idx="653">
                  <c:v>4</c:v>
                </c:pt>
                <c:pt idx="654">
                  <c:v>2.7</c:v>
                </c:pt>
                <c:pt idx="655">
                  <c:v>0</c:v>
                </c:pt>
                <c:pt idx="656">
                  <c:v>4.0999999999999996</c:v>
                </c:pt>
                <c:pt idx="657">
                  <c:v>0</c:v>
                </c:pt>
                <c:pt idx="658">
                  <c:v>0</c:v>
                </c:pt>
                <c:pt idx="659">
                  <c:v>3.7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4.5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3</c:v>
                </c:pt>
                <c:pt idx="668">
                  <c:v>4.4000000000000004</c:v>
                </c:pt>
                <c:pt idx="669">
                  <c:v>0</c:v>
                </c:pt>
                <c:pt idx="670">
                  <c:v>0</c:v>
                </c:pt>
                <c:pt idx="671">
                  <c:v>3.5</c:v>
                </c:pt>
                <c:pt idx="672">
                  <c:v>4.5</c:v>
                </c:pt>
                <c:pt idx="673">
                  <c:v>4.8</c:v>
                </c:pt>
                <c:pt idx="674">
                  <c:v>3.4</c:v>
                </c:pt>
                <c:pt idx="675">
                  <c:v>4.5</c:v>
                </c:pt>
                <c:pt idx="676">
                  <c:v>0</c:v>
                </c:pt>
                <c:pt idx="677">
                  <c:v>3.7</c:v>
                </c:pt>
                <c:pt idx="678">
                  <c:v>5</c:v>
                </c:pt>
                <c:pt idx="679">
                  <c:v>5</c:v>
                </c:pt>
                <c:pt idx="680">
                  <c:v>2.8</c:v>
                </c:pt>
                <c:pt idx="681">
                  <c:v>0</c:v>
                </c:pt>
                <c:pt idx="682">
                  <c:v>4.2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4.0999999999999996</c:v>
                </c:pt>
                <c:pt idx="687">
                  <c:v>4</c:v>
                </c:pt>
                <c:pt idx="688">
                  <c:v>0</c:v>
                </c:pt>
                <c:pt idx="689">
                  <c:v>3.7</c:v>
                </c:pt>
                <c:pt idx="690">
                  <c:v>4.0999999999999996</c:v>
                </c:pt>
                <c:pt idx="691">
                  <c:v>4</c:v>
                </c:pt>
                <c:pt idx="692">
                  <c:v>0</c:v>
                </c:pt>
                <c:pt idx="693">
                  <c:v>0</c:v>
                </c:pt>
                <c:pt idx="694">
                  <c:v>3.7</c:v>
                </c:pt>
                <c:pt idx="695">
                  <c:v>3.3</c:v>
                </c:pt>
                <c:pt idx="696">
                  <c:v>0</c:v>
                </c:pt>
                <c:pt idx="697">
                  <c:v>4.8</c:v>
                </c:pt>
                <c:pt idx="698">
                  <c:v>4.4000000000000004</c:v>
                </c:pt>
                <c:pt idx="699">
                  <c:v>4.4000000000000004</c:v>
                </c:pt>
                <c:pt idx="700">
                  <c:v>0</c:v>
                </c:pt>
                <c:pt idx="701">
                  <c:v>3.2</c:v>
                </c:pt>
                <c:pt idx="702">
                  <c:v>4.2</c:v>
                </c:pt>
                <c:pt idx="703">
                  <c:v>3.8</c:v>
                </c:pt>
                <c:pt idx="704">
                  <c:v>4</c:v>
                </c:pt>
                <c:pt idx="705">
                  <c:v>0</c:v>
                </c:pt>
                <c:pt idx="706">
                  <c:v>0</c:v>
                </c:pt>
                <c:pt idx="707">
                  <c:v>4.5</c:v>
                </c:pt>
                <c:pt idx="708">
                  <c:v>4.3</c:v>
                </c:pt>
                <c:pt idx="709">
                  <c:v>0</c:v>
                </c:pt>
                <c:pt idx="710">
                  <c:v>2.8</c:v>
                </c:pt>
                <c:pt idx="711">
                  <c:v>4.3</c:v>
                </c:pt>
                <c:pt idx="712">
                  <c:v>4.0999999999999996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3.9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4</c:v>
                </c:pt>
                <c:pt idx="721">
                  <c:v>4.0999999999999996</c:v>
                </c:pt>
                <c:pt idx="722">
                  <c:v>0</c:v>
                </c:pt>
                <c:pt idx="723">
                  <c:v>0</c:v>
                </c:pt>
                <c:pt idx="724">
                  <c:v>4.7</c:v>
                </c:pt>
                <c:pt idx="725">
                  <c:v>3.5</c:v>
                </c:pt>
                <c:pt idx="726">
                  <c:v>0</c:v>
                </c:pt>
                <c:pt idx="727">
                  <c:v>4</c:v>
                </c:pt>
                <c:pt idx="728">
                  <c:v>4.0999999999999996</c:v>
                </c:pt>
                <c:pt idx="729">
                  <c:v>4</c:v>
                </c:pt>
                <c:pt idx="730">
                  <c:v>0</c:v>
                </c:pt>
                <c:pt idx="731">
                  <c:v>1</c:v>
                </c:pt>
                <c:pt idx="732">
                  <c:v>4.5</c:v>
                </c:pt>
                <c:pt idx="733">
                  <c:v>2.2999999999999998</c:v>
                </c:pt>
                <c:pt idx="734">
                  <c:v>3.7</c:v>
                </c:pt>
                <c:pt idx="735">
                  <c:v>0</c:v>
                </c:pt>
                <c:pt idx="736">
                  <c:v>3.4</c:v>
                </c:pt>
                <c:pt idx="737">
                  <c:v>3.2</c:v>
                </c:pt>
                <c:pt idx="738">
                  <c:v>1.8</c:v>
                </c:pt>
                <c:pt idx="739">
                  <c:v>0</c:v>
                </c:pt>
                <c:pt idx="740">
                  <c:v>4.3</c:v>
                </c:pt>
                <c:pt idx="741">
                  <c:v>4.9000000000000004</c:v>
                </c:pt>
                <c:pt idx="742">
                  <c:v>0</c:v>
                </c:pt>
                <c:pt idx="743">
                  <c:v>3.4</c:v>
                </c:pt>
                <c:pt idx="744">
                  <c:v>0</c:v>
                </c:pt>
                <c:pt idx="745">
                  <c:v>0</c:v>
                </c:pt>
                <c:pt idx="746">
                  <c:v>3.1</c:v>
                </c:pt>
                <c:pt idx="747">
                  <c:v>0</c:v>
                </c:pt>
                <c:pt idx="748">
                  <c:v>4.4000000000000004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4.2</c:v>
                </c:pt>
                <c:pt idx="754">
                  <c:v>4.3</c:v>
                </c:pt>
                <c:pt idx="755">
                  <c:v>3.7</c:v>
                </c:pt>
                <c:pt idx="756">
                  <c:v>0</c:v>
                </c:pt>
                <c:pt idx="757">
                  <c:v>4.5</c:v>
                </c:pt>
                <c:pt idx="758">
                  <c:v>0</c:v>
                </c:pt>
                <c:pt idx="759">
                  <c:v>3.2</c:v>
                </c:pt>
                <c:pt idx="760">
                  <c:v>3.7</c:v>
                </c:pt>
                <c:pt idx="761">
                  <c:v>4.4000000000000004</c:v>
                </c:pt>
                <c:pt idx="762">
                  <c:v>3.7</c:v>
                </c:pt>
                <c:pt idx="763">
                  <c:v>4.0999999999999996</c:v>
                </c:pt>
                <c:pt idx="764">
                  <c:v>0</c:v>
                </c:pt>
                <c:pt idx="765">
                  <c:v>3.9</c:v>
                </c:pt>
                <c:pt idx="766">
                  <c:v>3.9</c:v>
                </c:pt>
                <c:pt idx="767">
                  <c:v>3.4</c:v>
                </c:pt>
                <c:pt idx="768">
                  <c:v>4.0999999999999996</c:v>
                </c:pt>
                <c:pt idx="769">
                  <c:v>3.8</c:v>
                </c:pt>
                <c:pt idx="770">
                  <c:v>0</c:v>
                </c:pt>
                <c:pt idx="771">
                  <c:v>4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3.4</c:v>
                </c:pt>
                <c:pt idx="777">
                  <c:v>3.5</c:v>
                </c:pt>
                <c:pt idx="778">
                  <c:v>0</c:v>
                </c:pt>
                <c:pt idx="779">
                  <c:v>4.0999999999999996</c:v>
                </c:pt>
                <c:pt idx="780">
                  <c:v>0</c:v>
                </c:pt>
                <c:pt idx="781">
                  <c:v>4.2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4</c:v>
                </c:pt>
                <c:pt idx="786">
                  <c:v>4</c:v>
                </c:pt>
                <c:pt idx="787">
                  <c:v>0</c:v>
                </c:pt>
                <c:pt idx="788">
                  <c:v>0</c:v>
                </c:pt>
                <c:pt idx="789">
                  <c:v>4.3</c:v>
                </c:pt>
                <c:pt idx="790">
                  <c:v>3</c:v>
                </c:pt>
                <c:pt idx="791">
                  <c:v>3.5</c:v>
                </c:pt>
                <c:pt idx="792">
                  <c:v>4.7</c:v>
                </c:pt>
                <c:pt idx="793">
                  <c:v>0</c:v>
                </c:pt>
                <c:pt idx="794">
                  <c:v>2.5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4.5999999999999996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4.4000000000000004</c:v>
                </c:pt>
                <c:pt idx="804">
                  <c:v>3.5</c:v>
                </c:pt>
                <c:pt idx="805">
                  <c:v>2.6</c:v>
                </c:pt>
                <c:pt idx="806">
                  <c:v>0</c:v>
                </c:pt>
                <c:pt idx="807">
                  <c:v>3.2</c:v>
                </c:pt>
                <c:pt idx="808">
                  <c:v>0</c:v>
                </c:pt>
                <c:pt idx="809">
                  <c:v>0</c:v>
                </c:pt>
                <c:pt idx="810">
                  <c:v>4</c:v>
                </c:pt>
                <c:pt idx="811">
                  <c:v>3.7</c:v>
                </c:pt>
                <c:pt idx="812">
                  <c:v>0</c:v>
                </c:pt>
                <c:pt idx="813">
                  <c:v>4</c:v>
                </c:pt>
                <c:pt idx="814">
                  <c:v>3.3</c:v>
                </c:pt>
                <c:pt idx="815">
                  <c:v>4.5999999999999996</c:v>
                </c:pt>
                <c:pt idx="816">
                  <c:v>4.8</c:v>
                </c:pt>
                <c:pt idx="817">
                  <c:v>0</c:v>
                </c:pt>
                <c:pt idx="818">
                  <c:v>3.5</c:v>
                </c:pt>
                <c:pt idx="819">
                  <c:v>0</c:v>
                </c:pt>
                <c:pt idx="820">
                  <c:v>3.5</c:v>
                </c:pt>
                <c:pt idx="821">
                  <c:v>3.7</c:v>
                </c:pt>
                <c:pt idx="822">
                  <c:v>0</c:v>
                </c:pt>
                <c:pt idx="823">
                  <c:v>3.9</c:v>
                </c:pt>
                <c:pt idx="824">
                  <c:v>0</c:v>
                </c:pt>
                <c:pt idx="825">
                  <c:v>3.5</c:v>
                </c:pt>
                <c:pt idx="826">
                  <c:v>0</c:v>
                </c:pt>
                <c:pt idx="827">
                  <c:v>0</c:v>
                </c:pt>
                <c:pt idx="828">
                  <c:v>2.5</c:v>
                </c:pt>
                <c:pt idx="829">
                  <c:v>2</c:v>
                </c:pt>
                <c:pt idx="830">
                  <c:v>0</c:v>
                </c:pt>
                <c:pt idx="831">
                  <c:v>0</c:v>
                </c:pt>
                <c:pt idx="832">
                  <c:v>3.3</c:v>
                </c:pt>
                <c:pt idx="833">
                  <c:v>4.3</c:v>
                </c:pt>
                <c:pt idx="834">
                  <c:v>0</c:v>
                </c:pt>
                <c:pt idx="835">
                  <c:v>4.8</c:v>
                </c:pt>
                <c:pt idx="836">
                  <c:v>0</c:v>
                </c:pt>
                <c:pt idx="837">
                  <c:v>3.4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3.7</c:v>
                </c:pt>
                <c:pt idx="844">
                  <c:v>4.5</c:v>
                </c:pt>
                <c:pt idx="845">
                  <c:v>4.5</c:v>
                </c:pt>
                <c:pt idx="846">
                  <c:v>4.5</c:v>
                </c:pt>
                <c:pt idx="847">
                  <c:v>4.5999999999999996</c:v>
                </c:pt>
                <c:pt idx="848">
                  <c:v>4</c:v>
                </c:pt>
                <c:pt idx="849">
                  <c:v>4.3</c:v>
                </c:pt>
                <c:pt idx="850">
                  <c:v>4.5999999999999996</c:v>
                </c:pt>
                <c:pt idx="851">
                  <c:v>3.6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3.1</c:v>
                </c:pt>
                <c:pt idx="856">
                  <c:v>0</c:v>
                </c:pt>
                <c:pt idx="857">
                  <c:v>4.0999999999999996</c:v>
                </c:pt>
                <c:pt idx="858">
                  <c:v>0</c:v>
                </c:pt>
                <c:pt idx="859">
                  <c:v>3.9</c:v>
                </c:pt>
                <c:pt idx="860">
                  <c:v>0</c:v>
                </c:pt>
                <c:pt idx="861">
                  <c:v>3.7</c:v>
                </c:pt>
                <c:pt idx="862">
                  <c:v>3.4</c:v>
                </c:pt>
                <c:pt idx="863">
                  <c:v>3.2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4.3</c:v>
                </c:pt>
                <c:pt idx="870">
                  <c:v>0</c:v>
                </c:pt>
                <c:pt idx="871">
                  <c:v>0</c:v>
                </c:pt>
                <c:pt idx="872">
                  <c:v>3.9</c:v>
                </c:pt>
                <c:pt idx="873">
                  <c:v>0</c:v>
                </c:pt>
                <c:pt idx="874">
                  <c:v>3.8</c:v>
                </c:pt>
                <c:pt idx="875">
                  <c:v>0</c:v>
                </c:pt>
                <c:pt idx="876">
                  <c:v>4.4000000000000004</c:v>
                </c:pt>
                <c:pt idx="877">
                  <c:v>0</c:v>
                </c:pt>
                <c:pt idx="878">
                  <c:v>0</c:v>
                </c:pt>
                <c:pt idx="879">
                  <c:v>3.5</c:v>
                </c:pt>
                <c:pt idx="880">
                  <c:v>2.6</c:v>
                </c:pt>
                <c:pt idx="881">
                  <c:v>4.0999999999999996</c:v>
                </c:pt>
                <c:pt idx="882">
                  <c:v>2.5</c:v>
                </c:pt>
                <c:pt idx="883">
                  <c:v>0</c:v>
                </c:pt>
                <c:pt idx="884">
                  <c:v>4.4000000000000004</c:v>
                </c:pt>
                <c:pt idx="885">
                  <c:v>0</c:v>
                </c:pt>
                <c:pt idx="886">
                  <c:v>4.5</c:v>
                </c:pt>
                <c:pt idx="887">
                  <c:v>3.2</c:v>
                </c:pt>
                <c:pt idx="888">
                  <c:v>3.8</c:v>
                </c:pt>
                <c:pt idx="889">
                  <c:v>3.9</c:v>
                </c:pt>
                <c:pt idx="890">
                  <c:v>3.9</c:v>
                </c:pt>
                <c:pt idx="891">
                  <c:v>3.7</c:v>
                </c:pt>
                <c:pt idx="892">
                  <c:v>5</c:v>
                </c:pt>
                <c:pt idx="893">
                  <c:v>4.2</c:v>
                </c:pt>
                <c:pt idx="894">
                  <c:v>0</c:v>
                </c:pt>
                <c:pt idx="895">
                  <c:v>3.7</c:v>
                </c:pt>
                <c:pt idx="896">
                  <c:v>3.3</c:v>
                </c:pt>
                <c:pt idx="897">
                  <c:v>1</c:v>
                </c:pt>
                <c:pt idx="898">
                  <c:v>4.4000000000000004</c:v>
                </c:pt>
                <c:pt idx="899">
                  <c:v>3.5</c:v>
                </c:pt>
                <c:pt idx="900">
                  <c:v>4.5</c:v>
                </c:pt>
                <c:pt idx="901">
                  <c:v>0</c:v>
                </c:pt>
                <c:pt idx="902">
                  <c:v>4.8</c:v>
                </c:pt>
                <c:pt idx="903">
                  <c:v>4.3</c:v>
                </c:pt>
                <c:pt idx="904">
                  <c:v>0</c:v>
                </c:pt>
                <c:pt idx="905">
                  <c:v>4.2</c:v>
                </c:pt>
                <c:pt idx="906">
                  <c:v>4.0999999999999996</c:v>
                </c:pt>
                <c:pt idx="907">
                  <c:v>3.9</c:v>
                </c:pt>
                <c:pt idx="908">
                  <c:v>3.9</c:v>
                </c:pt>
                <c:pt idx="909">
                  <c:v>4.4000000000000004</c:v>
                </c:pt>
                <c:pt idx="910">
                  <c:v>5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3.5</c:v>
                </c:pt>
                <c:pt idx="916">
                  <c:v>3.1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3.3</c:v>
                </c:pt>
                <c:pt idx="921">
                  <c:v>4.8</c:v>
                </c:pt>
                <c:pt idx="922">
                  <c:v>0</c:v>
                </c:pt>
                <c:pt idx="923">
                  <c:v>5</c:v>
                </c:pt>
                <c:pt idx="924">
                  <c:v>3.8</c:v>
                </c:pt>
                <c:pt idx="925">
                  <c:v>0</c:v>
                </c:pt>
                <c:pt idx="926">
                  <c:v>0</c:v>
                </c:pt>
                <c:pt idx="927">
                  <c:v>4.0999999999999996</c:v>
                </c:pt>
                <c:pt idx="928">
                  <c:v>0</c:v>
                </c:pt>
                <c:pt idx="929">
                  <c:v>4.3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3.9</c:v>
                </c:pt>
                <c:pt idx="934">
                  <c:v>0</c:v>
                </c:pt>
                <c:pt idx="935">
                  <c:v>4</c:v>
                </c:pt>
                <c:pt idx="936">
                  <c:v>0</c:v>
                </c:pt>
                <c:pt idx="937">
                  <c:v>3.1</c:v>
                </c:pt>
                <c:pt idx="938">
                  <c:v>2.9</c:v>
                </c:pt>
                <c:pt idx="939">
                  <c:v>2.9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3.1</c:v>
                </c:pt>
                <c:pt idx="944">
                  <c:v>4.2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3.6</c:v>
                </c:pt>
                <c:pt idx="952">
                  <c:v>4.0999999999999996</c:v>
                </c:pt>
                <c:pt idx="953">
                  <c:v>0</c:v>
                </c:pt>
                <c:pt idx="954">
                  <c:v>4.2</c:v>
                </c:pt>
                <c:pt idx="955">
                  <c:v>0</c:v>
                </c:pt>
                <c:pt idx="956">
                  <c:v>0</c:v>
                </c:pt>
                <c:pt idx="957">
                  <c:v>3.5</c:v>
                </c:pt>
                <c:pt idx="958">
                  <c:v>0</c:v>
                </c:pt>
                <c:pt idx="959">
                  <c:v>2.6</c:v>
                </c:pt>
                <c:pt idx="960">
                  <c:v>3.3</c:v>
                </c:pt>
                <c:pt idx="961">
                  <c:v>4</c:v>
                </c:pt>
                <c:pt idx="962">
                  <c:v>3.9</c:v>
                </c:pt>
                <c:pt idx="963">
                  <c:v>0</c:v>
                </c:pt>
                <c:pt idx="964">
                  <c:v>0</c:v>
                </c:pt>
                <c:pt idx="965">
                  <c:v>3.6</c:v>
                </c:pt>
                <c:pt idx="966">
                  <c:v>2</c:v>
                </c:pt>
                <c:pt idx="967">
                  <c:v>0</c:v>
                </c:pt>
                <c:pt idx="968">
                  <c:v>0</c:v>
                </c:pt>
                <c:pt idx="969">
                  <c:v>4.2</c:v>
                </c:pt>
                <c:pt idx="970">
                  <c:v>0</c:v>
                </c:pt>
                <c:pt idx="971">
                  <c:v>0</c:v>
                </c:pt>
                <c:pt idx="972">
                  <c:v>4.8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2.8</c:v>
                </c:pt>
                <c:pt idx="978">
                  <c:v>4.5999999999999996</c:v>
                </c:pt>
                <c:pt idx="979">
                  <c:v>1</c:v>
                </c:pt>
                <c:pt idx="980">
                  <c:v>4.7</c:v>
                </c:pt>
                <c:pt idx="981">
                  <c:v>4.5</c:v>
                </c:pt>
                <c:pt idx="982">
                  <c:v>3</c:v>
                </c:pt>
                <c:pt idx="983">
                  <c:v>0</c:v>
                </c:pt>
                <c:pt idx="984">
                  <c:v>0</c:v>
                </c:pt>
                <c:pt idx="985">
                  <c:v>4.3</c:v>
                </c:pt>
                <c:pt idx="986">
                  <c:v>1.6</c:v>
                </c:pt>
                <c:pt idx="987">
                  <c:v>0</c:v>
                </c:pt>
                <c:pt idx="988">
                  <c:v>4</c:v>
                </c:pt>
                <c:pt idx="989">
                  <c:v>4</c:v>
                </c:pt>
                <c:pt idx="990">
                  <c:v>1</c:v>
                </c:pt>
                <c:pt idx="991">
                  <c:v>2.1</c:v>
                </c:pt>
                <c:pt idx="992">
                  <c:v>0</c:v>
                </c:pt>
                <c:pt idx="993">
                  <c:v>4.0999999999999996</c:v>
                </c:pt>
                <c:pt idx="994">
                  <c:v>4</c:v>
                </c:pt>
                <c:pt idx="995">
                  <c:v>4.3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4.3</c:v>
                </c:pt>
                <c:pt idx="1001">
                  <c:v>3.4</c:v>
                </c:pt>
                <c:pt idx="1002">
                  <c:v>0</c:v>
                </c:pt>
                <c:pt idx="1003">
                  <c:v>4.5999999999999996</c:v>
                </c:pt>
                <c:pt idx="1004">
                  <c:v>0</c:v>
                </c:pt>
                <c:pt idx="1005">
                  <c:v>4</c:v>
                </c:pt>
                <c:pt idx="1006">
                  <c:v>3.2</c:v>
                </c:pt>
                <c:pt idx="1007">
                  <c:v>3.4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4.4000000000000004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4.5</c:v>
                </c:pt>
                <c:pt idx="1023">
                  <c:v>0</c:v>
                </c:pt>
                <c:pt idx="1024">
                  <c:v>3.7</c:v>
                </c:pt>
                <c:pt idx="1025">
                  <c:v>3.6</c:v>
                </c:pt>
                <c:pt idx="1026">
                  <c:v>0</c:v>
                </c:pt>
                <c:pt idx="1027">
                  <c:v>0</c:v>
                </c:pt>
                <c:pt idx="1028">
                  <c:v>2.9</c:v>
                </c:pt>
                <c:pt idx="1029">
                  <c:v>0</c:v>
                </c:pt>
                <c:pt idx="1030">
                  <c:v>4.0999999999999996</c:v>
                </c:pt>
                <c:pt idx="1031">
                  <c:v>0</c:v>
                </c:pt>
                <c:pt idx="1032">
                  <c:v>2.6</c:v>
                </c:pt>
                <c:pt idx="1033">
                  <c:v>4.0999999999999996</c:v>
                </c:pt>
                <c:pt idx="1034">
                  <c:v>0</c:v>
                </c:pt>
                <c:pt idx="1035">
                  <c:v>2.5</c:v>
                </c:pt>
                <c:pt idx="1036">
                  <c:v>4.0999999999999996</c:v>
                </c:pt>
                <c:pt idx="1037">
                  <c:v>4.2</c:v>
                </c:pt>
                <c:pt idx="1038">
                  <c:v>0</c:v>
                </c:pt>
                <c:pt idx="1039">
                  <c:v>4.3</c:v>
                </c:pt>
                <c:pt idx="1040">
                  <c:v>3</c:v>
                </c:pt>
                <c:pt idx="1041">
                  <c:v>4.3</c:v>
                </c:pt>
                <c:pt idx="1042">
                  <c:v>4.5</c:v>
                </c:pt>
                <c:pt idx="1043">
                  <c:v>3.2</c:v>
                </c:pt>
                <c:pt idx="1044">
                  <c:v>0</c:v>
                </c:pt>
                <c:pt idx="1045">
                  <c:v>4</c:v>
                </c:pt>
                <c:pt idx="1046">
                  <c:v>4.3</c:v>
                </c:pt>
                <c:pt idx="1047">
                  <c:v>4.3</c:v>
                </c:pt>
                <c:pt idx="1048">
                  <c:v>0</c:v>
                </c:pt>
                <c:pt idx="1049">
                  <c:v>4.8</c:v>
                </c:pt>
                <c:pt idx="1050">
                  <c:v>4.2</c:v>
                </c:pt>
                <c:pt idx="1051">
                  <c:v>0</c:v>
                </c:pt>
                <c:pt idx="1052">
                  <c:v>0</c:v>
                </c:pt>
                <c:pt idx="1053">
                  <c:v>3.7</c:v>
                </c:pt>
                <c:pt idx="1054">
                  <c:v>3.7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4.5</c:v>
                </c:pt>
                <c:pt idx="1059">
                  <c:v>0</c:v>
                </c:pt>
                <c:pt idx="1060">
                  <c:v>0</c:v>
                </c:pt>
                <c:pt idx="1061">
                  <c:v>4.5999999999999996</c:v>
                </c:pt>
                <c:pt idx="1062">
                  <c:v>4.2</c:v>
                </c:pt>
                <c:pt idx="1063">
                  <c:v>0</c:v>
                </c:pt>
                <c:pt idx="1064">
                  <c:v>3</c:v>
                </c:pt>
                <c:pt idx="1065">
                  <c:v>0</c:v>
                </c:pt>
                <c:pt idx="1066">
                  <c:v>2.9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4</c:v>
                </c:pt>
                <c:pt idx="1071">
                  <c:v>0</c:v>
                </c:pt>
                <c:pt idx="1072">
                  <c:v>3.9</c:v>
                </c:pt>
                <c:pt idx="1073">
                  <c:v>4.5999999999999996</c:v>
                </c:pt>
                <c:pt idx="1074">
                  <c:v>4.5</c:v>
                </c:pt>
                <c:pt idx="1075">
                  <c:v>4.3</c:v>
                </c:pt>
                <c:pt idx="1076">
                  <c:v>0</c:v>
                </c:pt>
                <c:pt idx="1077">
                  <c:v>0</c:v>
                </c:pt>
                <c:pt idx="1078">
                  <c:v>3.9</c:v>
                </c:pt>
                <c:pt idx="1079">
                  <c:v>1</c:v>
                </c:pt>
                <c:pt idx="1080">
                  <c:v>4.8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3.6</c:v>
                </c:pt>
                <c:pt idx="1086">
                  <c:v>4.5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4.5</c:v>
                </c:pt>
                <c:pt idx="1091">
                  <c:v>0</c:v>
                </c:pt>
                <c:pt idx="1092">
                  <c:v>4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3.4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3.3</c:v>
                </c:pt>
                <c:pt idx="1108">
                  <c:v>3.4</c:v>
                </c:pt>
                <c:pt idx="1109">
                  <c:v>2.4</c:v>
                </c:pt>
                <c:pt idx="1110">
                  <c:v>0</c:v>
                </c:pt>
                <c:pt idx="1111">
                  <c:v>0</c:v>
                </c:pt>
                <c:pt idx="1112">
                  <c:v>4.0999999999999996</c:v>
                </c:pt>
                <c:pt idx="1113">
                  <c:v>2.9</c:v>
                </c:pt>
                <c:pt idx="1114">
                  <c:v>0</c:v>
                </c:pt>
                <c:pt idx="1115">
                  <c:v>2.6</c:v>
                </c:pt>
                <c:pt idx="1116">
                  <c:v>3.7</c:v>
                </c:pt>
                <c:pt idx="1117">
                  <c:v>0</c:v>
                </c:pt>
                <c:pt idx="1118">
                  <c:v>4.2</c:v>
                </c:pt>
                <c:pt idx="1119">
                  <c:v>0</c:v>
                </c:pt>
                <c:pt idx="1120">
                  <c:v>3.4</c:v>
                </c:pt>
                <c:pt idx="1121">
                  <c:v>3.7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3.9</c:v>
                </c:pt>
                <c:pt idx="1126">
                  <c:v>4</c:v>
                </c:pt>
                <c:pt idx="1127">
                  <c:v>4</c:v>
                </c:pt>
                <c:pt idx="1128">
                  <c:v>0</c:v>
                </c:pt>
                <c:pt idx="1129">
                  <c:v>2.5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3.2</c:v>
                </c:pt>
                <c:pt idx="1134">
                  <c:v>0</c:v>
                </c:pt>
                <c:pt idx="1135">
                  <c:v>0</c:v>
                </c:pt>
                <c:pt idx="1136">
                  <c:v>3</c:v>
                </c:pt>
                <c:pt idx="1137">
                  <c:v>4.3</c:v>
                </c:pt>
                <c:pt idx="1138">
                  <c:v>0</c:v>
                </c:pt>
                <c:pt idx="1139">
                  <c:v>0</c:v>
                </c:pt>
                <c:pt idx="1140">
                  <c:v>3.5</c:v>
                </c:pt>
                <c:pt idx="1141">
                  <c:v>5</c:v>
                </c:pt>
                <c:pt idx="1142">
                  <c:v>4.5999999999999996</c:v>
                </c:pt>
                <c:pt idx="1143">
                  <c:v>0</c:v>
                </c:pt>
                <c:pt idx="1144">
                  <c:v>4.2</c:v>
                </c:pt>
                <c:pt idx="1145">
                  <c:v>0</c:v>
                </c:pt>
                <c:pt idx="1146">
                  <c:v>4.4000000000000004</c:v>
                </c:pt>
                <c:pt idx="1147">
                  <c:v>0</c:v>
                </c:pt>
                <c:pt idx="1148">
                  <c:v>3.4</c:v>
                </c:pt>
                <c:pt idx="1149">
                  <c:v>4</c:v>
                </c:pt>
                <c:pt idx="1150">
                  <c:v>4</c:v>
                </c:pt>
                <c:pt idx="1151">
                  <c:v>3.2</c:v>
                </c:pt>
                <c:pt idx="1152">
                  <c:v>3.7</c:v>
                </c:pt>
                <c:pt idx="1153">
                  <c:v>0</c:v>
                </c:pt>
                <c:pt idx="1154">
                  <c:v>4</c:v>
                </c:pt>
                <c:pt idx="1155">
                  <c:v>1.5</c:v>
                </c:pt>
                <c:pt idx="1156">
                  <c:v>4.5999999999999996</c:v>
                </c:pt>
                <c:pt idx="1157">
                  <c:v>2.4</c:v>
                </c:pt>
                <c:pt idx="1158">
                  <c:v>0</c:v>
                </c:pt>
                <c:pt idx="1159">
                  <c:v>4.2</c:v>
                </c:pt>
                <c:pt idx="1160">
                  <c:v>3.6</c:v>
                </c:pt>
                <c:pt idx="1161">
                  <c:v>3.7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3.3</c:v>
                </c:pt>
                <c:pt idx="1166">
                  <c:v>4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3.6</c:v>
                </c:pt>
                <c:pt idx="1174">
                  <c:v>4.5999999999999996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4</c:v>
                </c:pt>
                <c:pt idx="1180">
                  <c:v>4.5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5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3.6</c:v>
                </c:pt>
                <c:pt idx="1192">
                  <c:v>4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4</c:v>
                </c:pt>
                <c:pt idx="1197">
                  <c:v>0</c:v>
                </c:pt>
                <c:pt idx="1198">
                  <c:v>3.6</c:v>
                </c:pt>
                <c:pt idx="1199">
                  <c:v>4.3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3.9</c:v>
                </c:pt>
                <c:pt idx="1204">
                  <c:v>0</c:v>
                </c:pt>
                <c:pt idx="1205">
                  <c:v>4.3</c:v>
                </c:pt>
                <c:pt idx="1206">
                  <c:v>4.2</c:v>
                </c:pt>
                <c:pt idx="1207">
                  <c:v>0</c:v>
                </c:pt>
                <c:pt idx="1208">
                  <c:v>4.7</c:v>
                </c:pt>
                <c:pt idx="1209">
                  <c:v>0</c:v>
                </c:pt>
                <c:pt idx="1210">
                  <c:v>4.4000000000000004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4.4000000000000004</c:v>
                </c:pt>
                <c:pt idx="1216">
                  <c:v>1.6</c:v>
                </c:pt>
                <c:pt idx="1217">
                  <c:v>4.3</c:v>
                </c:pt>
                <c:pt idx="1218">
                  <c:v>2.9</c:v>
                </c:pt>
                <c:pt idx="1219">
                  <c:v>4.0999999999999996</c:v>
                </c:pt>
                <c:pt idx="1220">
                  <c:v>0</c:v>
                </c:pt>
                <c:pt idx="1221">
                  <c:v>2.5</c:v>
                </c:pt>
                <c:pt idx="1222">
                  <c:v>4.5</c:v>
                </c:pt>
                <c:pt idx="1223">
                  <c:v>0</c:v>
                </c:pt>
                <c:pt idx="1224">
                  <c:v>4.5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4.3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4.0999999999999996</c:v>
                </c:pt>
                <c:pt idx="1234">
                  <c:v>3.3</c:v>
                </c:pt>
                <c:pt idx="1235">
                  <c:v>3.4</c:v>
                </c:pt>
                <c:pt idx="1236">
                  <c:v>4</c:v>
                </c:pt>
                <c:pt idx="1237">
                  <c:v>3.9</c:v>
                </c:pt>
                <c:pt idx="1238">
                  <c:v>0</c:v>
                </c:pt>
                <c:pt idx="1239">
                  <c:v>4.5</c:v>
                </c:pt>
                <c:pt idx="1240">
                  <c:v>0</c:v>
                </c:pt>
                <c:pt idx="1241">
                  <c:v>4.3</c:v>
                </c:pt>
                <c:pt idx="1242">
                  <c:v>0</c:v>
                </c:pt>
                <c:pt idx="1243">
                  <c:v>4.7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3.7</c:v>
                </c:pt>
                <c:pt idx="1248">
                  <c:v>3.4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4.4000000000000004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4.5999999999999996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3.9</c:v>
                </c:pt>
                <c:pt idx="1272">
                  <c:v>3.5</c:v>
                </c:pt>
                <c:pt idx="1273">
                  <c:v>0</c:v>
                </c:pt>
                <c:pt idx="1274">
                  <c:v>4.3</c:v>
                </c:pt>
                <c:pt idx="1275">
                  <c:v>3.7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3.9</c:v>
                </c:pt>
                <c:pt idx="1280">
                  <c:v>4.2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3.9</c:v>
                </c:pt>
                <c:pt idx="1285">
                  <c:v>2.2000000000000002</c:v>
                </c:pt>
                <c:pt idx="1286">
                  <c:v>3.8</c:v>
                </c:pt>
                <c:pt idx="1287">
                  <c:v>0</c:v>
                </c:pt>
                <c:pt idx="1288">
                  <c:v>3.8</c:v>
                </c:pt>
                <c:pt idx="1289">
                  <c:v>0</c:v>
                </c:pt>
                <c:pt idx="1290">
                  <c:v>0</c:v>
                </c:pt>
                <c:pt idx="1291">
                  <c:v>4.0999999999999996</c:v>
                </c:pt>
                <c:pt idx="1292">
                  <c:v>4.0999999999999996</c:v>
                </c:pt>
                <c:pt idx="1293">
                  <c:v>4.8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3.5</c:v>
                </c:pt>
                <c:pt idx="1298">
                  <c:v>2.8</c:v>
                </c:pt>
                <c:pt idx="1299">
                  <c:v>0</c:v>
                </c:pt>
                <c:pt idx="1300">
                  <c:v>4.5</c:v>
                </c:pt>
                <c:pt idx="1301">
                  <c:v>4</c:v>
                </c:pt>
                <c:pt idx="1302">
                  <c:v>2</c:v>
                </c:pt>
                <c:pt idx="1303">
                  <c:v>0</c:v>
                </c:pt>
                <c:pt idx="1304">
                  <c:v>4.4000000000000004</c:v>
                </c:pt>
                <c:pt idx="1305">
                  <c:v>0</c:v>
                </c:pt>
                <c:pt idx="1306">
                  <c:v>5</c:v>
                </c:pt>
                <c:pt idx="1307">
                  <c:v>3.9</c:v>
                </c:pt>
                <c:pt idx="1308">
                  <c:v>0</c:v>
                </c:pt>
                <c:pt idx="1309">
                  <c:v>0</c:v>
                </c:pt>
                <c:pt idx="1310">
                  <c:v>2.6</c:v>
                </c:pt>
                <c:pt idx="1311">
                  <c:v>0</c:v>
                </c:pt>
                <c:pt idx="1312">
                  <c:v>0</c:v>
                </c:pt>
                <c:pt idx="1313">
                  <c:v>3.5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4</c:v>
                </c:pt>
                <c:pt idx="1326">
                  <c:v>3.9</c:v>
                </c:pt>
                <c:pt idx="1327">
                  <c:v>0</c:v>
                </c:pt>
                <c:pt idx="1328">
                  <c:v>4</c:v>
                </c:pt>
                <c:pt idx="1329">
                  <c:v>3.1</c:v>
                </c:pt>
                <c:pt idx="1330">
                  <c:v>0</c:v>
                </c:pt>
                <c:pt idx="1331">
                  <c:v>2</c:v>
                </c:pt>
                <c:pt idx="1332">
                  <c:v>4.8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3.9</c:v>
                </c:pt>
                <c:pt idx="1337">
                  <c:v>3.8</c:v>
                </c:pt>
                <c:pt idx="1338">
                  <c:v>4.2</c:v>
                </c:pt>
                <c:pt idx="1339">
                  <c:v>3.9</c:v>
                </c:pt>
                <c:pt idx="1340">
                  <c:v>0</c:v>
                </c:pt>
                <c:pt idx="1341">
                  <c:v>3.7</c:v>
                </c:pt>
                <c:pt idx="1342">
                  <c:v>4</c:v>
                </c:pt>
                <c:pt idx="1343">
                  <c:v>4</c:v>
                </c:pt>
                <c:pt idx="1344">
                  <c:v>3.4</c:v>
                </c:pt>
                <c:pt idx="1345">
                  <c:v>3</c:v>
                </c:pt>
                <c:pt idx="1346">
                  <c:v>3.8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3.6</c:v>
                </c:pt>
                <c:pt idx="1351">
                  <c:v>5</c:v>
                </c:pt>
                <c:pt idx="1352">
                  <c:v>2</c:v>
                </c:pt>
                <c:pt idx="1353">
                  <c:v>0</c:v>
                </c:pt>
                <c:pt idx="1354">
                  <c:v>5</c:v>
                </c:pt>
                <c:pt idx="1355">
                  <c:v>0</c:v>
                </c:pt>
                <c:pt idx="1356">
                  <c:v>3.7</c:v>
                </c:pt>
                <c:pt idx="1357">
                  <c:v>4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3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3.2</c:v>
                </c:pt>
                <c:pt idx="1367">
                  <c:v>4</c:v>
                </c:pt>
                <c:pt idx="1368">
                  <c:v>4.3</c:v>
                </c:pt>
                <c:pt idx="1369">
                  <c:v>0</c:v>
                </c:pt>
                <c:pt idx="1370">
                  <c:v>0</c:v>
                </c:pt>
                <c:pt idx="1371">
                  <c:v>3.4</c:v>
                </c:pt>
                <c:pt idx="1372">
                  <c:v>4.4000000000000004</c:v>
                </c:pt>
                <c:pt idx="1373">
                  <c:v>4.5</c:v>
                </c:pt>
                <c:pt idx="1374">
                  <c:v>4.5</c:v>
                </c:pt>
                <c:pt idx="1375">
                  <c:v>4.2</c:v>
                </c:pt>
                <c:pt idx="1376">
                  <c:v>0</c:v>
                </c:pt>
                <c:pt idx="1377">
                  <c:v>4.0999999999999996</c:v>
                </c:pt>
                <c:pt idx="1378">
                  <c:v>0</c:v>
                </c:pt>
                <c:pt idx="1379">
                  <c:v>3.8</c:v>
                </c:pt>
                <c:pt idx="1380">
                  <c:v>0</c:v>
                </c:pt>
                <c:pt idx="1381">
                  <c:v>0</c:v>
                </c:pt>
                <c:pt idx="1382">
                  <c:v>4.9000000000000004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3.4</c:v>
                </c:pt>
                <c:pt idx="1389">
                  <c:v>3.8</c:v>
                </c:pt>
                <c:pt idx="1390">
                  <c:v>4.2</c:v>
                </c:pt>
                <c:pt idx="1391">
                  <c:v>2.9</c:v>
                </c:pt>
                <c:pt idx="1392">
                  <c:v>0</c:v>
                </c:pt>
                <c:pt idx="1393">
                  <c:v>4</c:v>
                </c:pt>
                <c:pt idx="1394">
                  <c:v>0</c:v>
                </c:pt>
                <c:pt idx="1395">
                  <c:v>0</c:v>
                </c:pt>
                <c:pt idx="1396">
                  <c:v>3.3</c:v>
                </c:pt>
                <c:pt idx="1397">
                  <c:v>3.9</c:v>
                </c:pt>
                <c:pt idx="1398">
                  <c:v>4</c:v>
                </c:pt>
                <c:pt idx="1399">
                  <c:v>3.6</c:v>
                </c:pt>
                <c:pt idx="1400">
                  <c:v>0</c:v>
                </c:pt>
                <c:pt idx="1401">
                  <c:v>4.5</c:v>
                </c:pt>
                <c:pt idx="1402">
                  <c:v>3.7</c:v>
                </c:pt>
                <c:pt idx="1403">
                  <c:v>3.1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3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2</c:v>
                </c:pt>
                <c:pt idx="1412">
                  <c:v>0</c:v>
                </c:pt>
                <c:pt idx="1413">
                  <c:v>0</c:v>
                </c:pt>
                <c:pt idx="1414">
                  <c:v>3.9</c:v>
                </c:pt>
                <c:pt idx="1415">
                  <c:v>3.8</c:v>
                </c:pt>
                <c:pt idx="1416">
                  <c:v>0</c:v>
                </c:pt>
                <c:pt idx="1417">
                  <c:v>4.3</c:v>
                </c:pt>
                <c:pt idx="1418">
                  <c:v>4</c:v>
                </c:pt>
                <c:pt idx="1419">
                  <c:v>0</c:v>
                </c:pt>
                <c:pt idx="1420">
                  <c:v>4.5999999999999996</c:v>
                </c:pt>
                <c:pt idx="1421">
                  <c:v>4.8</c:v>
                </c:pt>
                <c:pt idx="1422">
                  <c:v>0</c:v>
                </c:pt>
                <c:pt idx="1423">
                  <c:v>0</c:v>
                </c:pt>
                <c:pt idx="1424">
                  <c:v>4.3</c:v>
                </c:pt>
                <c:pt idx="1425">
                  <c:v>2</c:v>
                </c:pt>
                <c:pt idx="1426">
                  <c:v>4.2</c:v>
                </c:pt>
                <c:pt idx="1427">
                  <c:v>0</c:v>
                </c:pt>
                <c:pt idx="1428">
                  <c:v>4.0999999999999996</c:v>
                </c:pt>
                <c:pt idx="1429">
                  <c:v>0</c:v>
                </c:pt>
                <c:pt idx="1430">
                  <c:v>4.5999999999999996</c:v>
                </c:pt>
                <c:pt idx="1431">
                  <c:v>3.5</c:v>
                </c:pt>
                <c:pt idx="1432">
                  <c:v>3</c:v>
                </c:pt>
                <c:pt idx="1433">
                  <c:v>5</c:v>
                </c:pt>
                <c:pt idx="1434">
                  <c:v>3.6</c:v>
                </c:pt>
                <c:pt idx="1435">
                  <c:v>4.0999999999999996</c:v>
                </c:pt>
                <c:pt idx="1436">
                  <c:v>4.0999999999999996</c:v>
                </c:pt>
                <c:pt idx="1437">
                  <c:v>3.7</c:v>
                </c:pt>
                <c:pt idx="1438">
                  <c:v>3.7</c:v>
                </c:pt>
                <c:pt idx="1439">
                  <c:v>3.7</c:v>
                </c:pt>
                <c:pt idx="1440">
                  <c:v>0</c:v>
                </c:pt>
                <c:pt idx="1441">
                  <c:v>2.5</c:v>
                </c:pt>
                <c:pt idx="1442">
                  <c:v>2.9</c:v>
                </c:pt>
                <c:pt idx="1443">
                  <c:v>3.4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4.5999999999999996</c:v>
                </c:pt>
                <c:pt idx="1448">
                  <c:v>4.3</c:v>
                </c:pt>
                <c:pt idx="1449">
                  <c:v>0</c:v>
                </c:pt>
                <c:pt idx="1450">
                  <c:v>0</c:v>
                </c:pt>
                <c:pt idx="1451">
                  <c:v>2.9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4.3</c:v>
                </c:pt>
                <c:pt idx="1457">
                  <c:v>4.3</c:v>
                </c:pt>
                <c:pt idx="1458">
                  <c:v>4.2</c:v>
                </c:pt>
                <c:pt idx="1459">
                  <c:v>4.7</c:v>
                </c:pt>
                <c:pt idx="1460">
                  <c:v>3.3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3.2</c:v>
                </c:pt>
                <c:pt idx="1466">
                  <c:v>0</c:v>
                </c:pt>
                <c:pt idx="1467">
                  <c:v>3.4</c:v>
                </c:pt>
                <c:pt idx="1468">
                  <c:v>4.4000000000000004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4.5</c:v>
                </c:pt>
                <c:pt idx="1473">
                  <c:v>0</c:v>
                </c:pt>
                <c:pt idx="1474">
                  <c:v>4.0999999999999996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4.4000000000000004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4</c:v>
                </c:pt>
                <c:pt idx="1485">
                  <c:v>4.8</c:v>
                </c:pt>
                <c:pt idx="1486">
                  <c:v>0</c:v>
                </c:pt>
                <c:pt idx="1487">
                  <c:v>4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3.5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3.5</c:v>
                </c:pt>
                <c:pt idx="1499">
                  <c:v>4.8</c:v>
                </c:pt>
                <c:pt idx="1500">
                  <c:v>0</c:v>
                </c:pt>
                <c:pt idx="1501">
                  <c:v>3.7</c:v>
                </c:pt>
                <c:pt idx="1502">
                  <c:v>4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3.9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3.4</c:v>
                </c:pt>
                <c:pt idx="1513">
                  <c:v>0</c:v>
                </c:pt>
                <c:pt idx="1514">
                  <c:v>4</c:v>
                </c:pt>
                <c:pt idx="1515">
                  <c:v>3.9</c:v>
                </c:pt>
                <c:pt idx="1516">
                  <c:v>0</c:v>
                </c:pt>
                <c:pt idx="1517">
                  <c:v>4.8</c:v>
                </c:pt>
                <c:pt idx="1518">
                  <c:v>2.4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3.8</c:v>
                </c:pt>
                <c:pt idx="1523">
                  <c:v>3.7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4.2</c:v>
                </c:pt>
                <c:pt idx="1528">
                  <c:v>0</c:v>
                </c:pt>
                <c:pt idx="1529">
                  <c:v>4.3</c:v>
                </c:pt>
                <c:pt idx="1530">
                  <c:v>3.7</c:v>
                </c:pt>
                <c:pt idx="1531">
                  <c:v>4.4000000000000004</c:v>
                </c:pt>
                <c:pt idx="1532">
                  <c:v>4.3</c:v>
                </c:pt>
                <c:pt idx="1533">
                  <c:v>0</c:v>
                </c:pt>
                <c:pt idx="1534">
                  <c:v>4.0999999999999996</c:v>
                </c:pt>
                <c:pt idx="1535">
                  <c:v>2.4</c:v>
                </c:pt>
                <c:pt idx="1536">
                  <c:v>4.2</c:v>
                </c:pt>
                <c:pt idx="1537">
                  <c:v>4</c:v>
                </c:pt>
                <c:pt idx="1538">
                  <c:v>3</c:v>
                </c:pt>
                <c:pt idx="1539">
                  <c:v>3.6</c:v>
                </c:pt>
                <c:pt idx="1540">
                  <c:v>4.0999999999999996</c:v>
                </c:pt>
                <c:pt idx="1541">
                  <c:v>4.4000000000000004</c:v>
                </c:pt>
                <c:pt idx="1542">
                  <c:v>3.7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3.3</c:v>
                </c:pt>
                <c:pt idx="1548">
                  <c:v>0</c:v>
                </c:pt>
                <c:pt idx="1549">
                  <c:v>0</c:v>
                </c:pt>
                <c:pt idx="1550">
                  <c:v>4</c:v>
                </c:pt>
                <c:pt idx="1551">
                  <c:v>4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4.2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3.8</c:v>
                </c:pt>
                <c:pt idx="1560">
                  <c:v>0</c:v>
                </c:pt>
                <c:pt idx="1561">
                  <c:v>4.2</c:v>
                </c:pt>
                <c:pt idx="1562">
                  <c:v>4.5</c:v>
                </c:pt>
                <c:pt idx="1563">
                  <c:v>0</c:v>
                </c:pt>
                <c:pt idx="1564">
                  <c:v>4.0999999999999996</c:v>
                </c:pt>
                <c:pt idx="1565">
                  <c:v>3.9</c:v>
                </c:pt>
                <c:pt idx="1566">
                  <c:v>0</c:v>
                </c:pt>
                <c:pt idx="1567">
                  <c:v>0</c:v>
                </c:pt>
                <c:pt idx="1568">
                  <c:v>3.7</c:v>
                </c:pt>
                <c:pt idx="1569">
                  <c:v>1</c:v>
                </c:pt>
                <c:pt idx="1570">
                  <c:v>4.3</c:v>
                </c:pt>
                <c:pt idx="1571">
                  <c:v>3.7</c:v>
                </c:pt>
                <c:pt idx="1572">
                  <c:v>3.4</c:v>
                </c:pt>
                <c:pt idx="1573">
                  <c:v>3</c:v>
                </c:pt>
                <c:pt idx="1574">
                  <c:v>4</c:v>
                </c:pt>
                <c:pt idx="1575">
                  <c:v>4.2</c:v>
                </c:pt>
                <c:pt idx="1576">
                  <c:v>0</c:v>
                </c:pt>
                <c:pt idx="1577">
                  <c:v>2.5</c:v>
                </c:pt>
                <c:pt idx="1578">
                  <c:v>0</c:v>
                </c:pt>
                <c:pt idx="1579">
                  <c:v>0</c:v>
                </c:pt>
                <c:pt idx="1580">
                  <c:v>4.7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3.4</c:v>
                </c:pt>
                <c:pt idx="1586">
                  <c:v>0</c:v>
                </c:pt>
                <c:pt idx="1587">
                  <c:v>4.4000000000000004</c:v>
                </c:pt>
                <c:pt idx="1588">
                  <c:v>3</c:v>
                </c:pt>
                <c:pt idx="1589">
                  <c:v>4.5</c:v>
                </c:pt>
                <c:pt idx="1590">
                  <c:v>4.5</c:v>
                </c:pt>
                <c:pt idx="1591">
                  <c:v>4.0999999999999996</c:v>
                </c:pt>
                <c:pt idx="1592">
                  <c:v>3.4</c:v>
                </c:pt>
                <c:pt idx="1593">
                  <c:v>0</c:v>
                </c:pt>
                <c:pt idx="1594">
                  <c:v>4.4000000000000004</c:v>
                </c:pt>
                <c:pt idx="1595">
                  <c:v>1</c:v>
                </c:pt>
                <c:pt idx="1596">
                  <c:v>4.2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4.5999999999999996</c:v>
                </c:pt>
                <c:pt idx="1601">
                  <c:v>3.6</c:v>
                </c:pt>
                <c:pt idx="1602">
                  <c:v>3.5</c:v>
                </c:pt>
                <c:pt idx="1603">
                  <c:v>0</c:v>
                </c:pt>
                <c:pt idx="1604">
                  <c:v>4</c:v>
                </c:pt>
                <c:pt idx="1605">
                  <c:v>3.1</c:v>
                </c:pt>
                <c:pt idx="1606">
                  <c:v>3.8</c:v>
                </c:pt>
                <c:pt idx="1607">
                  <c:v>0</c:v>
                </c:pt>
                <c:pt idx="1608">
                  <c:v>3.7</c:v>
                </c:pt>
                <c:pt idx="1609">
                  <c:v>3</c:v>
                </c:pt>
                <c:pt idx="1610">
                  <c:v>4.7</c:v>
                </c:pt>
                <c:pt idx="1611">
                  <c:v>0</c:v>
                </c:pt>
                <c:pt idx="1612">
                  <c:v>3.6</c:v>
                </c:pt>
                <c:pt idx="1613">
                  <c:v>4.2</c:v>
                </c:pt>
                <c:pt idx="1614">
                  <c:v>0</c:v>
                </c:pt>
                <c:pt idx="1615">
                  <c:v>0</c:v>
                </c:pt>
                <c:pt idx="1616">
                  <c:v>4.5</c:v>
                </c:pt>
                <c:pt idx="1617">
                  <c:v>0</c:v>
                </c:pt>
                <c:pt idx="1618">
                  <c:v>4.5999999999999996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3</c:v>
                </c:pt>
                <c:pt idx="1623">
                  <c:v>2.4</c:v>
                </c:pt>
                <c:pt idx="1624">
                  <c:v>0</c:v>
                </c:pt>
                <c:pt idx="1625">
                  <c:v>0</c:v>
                </c:pt>
                <c:pt idx="1626">
                  <c:v>3.3</c:v>
                </c:pt>
                <c:pt idx="1627">
                  <c:v>3.4</c:v>
                </c:pt>
                <c:pt idx="1628">
                  <c:v>4.2</c:v>
                </c:pt>
                <c:pt idx="1629">
                  <c:v>0</c:v>
                </c:pt>
                <c:pt idx="1630">
                  <c:v>4.2</c:v>
                </c:pt>
                <c:pt idx="1631">
                  <c:v>0</c:v>
                </c:pt>
                <c:pt idx="1632">
                  <c:v>4.4000000000000004</c:v>
                </c:pt>
                <c:pt idx="1633">
                  <c:v>4</c:v>
                </c:pt>
                <c:pt idx="1634">
                  <c:v>0</c:v>
                </c:pt>
                <c:pt idx="1635">
                  <c:v>3.1</c:v>
                </c:pt>
                <c:pt idx="1636">
                  <c:v>4</c:v>
                </c:pt>
                <c:pt idx="1637">
                  <c:v>4.3</c:v>
                </c:pt>
                <c:pt idx="1638">
                  <c:v>3.5</c:v>
                </c:pt>
                <c:pt idx="1639">
                  <c:v>0</c:v>
                </c:pt>
                <c:pt idx="1640">
                  <c:v>4.2</c:v>
                </c:pt>
                <c:pt idx="1641">
                  <c:v>0</c:v>
                </c:pt>
                <c:pt idx="1642">
                  <c:v>3.9</c:v>
                </c:pt>
                <c:pt idx="1643">
                  <c:v>3.5</c:v>
                </c:pt>
                <c:pt idx="1644">
                  <c:v>3.9</c:v>
                </c:pt>
                <c:pt idx="1645">
                  <c:v>0</c:v>
                </c:pt>
                <c:pt idx="1646">
                  <c:v>4</c:v>
                </c:pt>
                <c:pt idx="1647">
                  <c:v>0</c:v>
                </c:pt>
                <c:pt idx="1648">
                  <c:v>5</c:v>
                </c:pt>
                <c:pt idx="1649">
                  <c:v>3.7</c:v>
                </c:pt>
                <c:pt idx="1650">
                  <c:v>3.7</c:v>
                </c:pt>
                <c:pt idx="1651">
                  <c:v>0</c:v>
                </c:pt>
                <c:pt idx="1652">
                  <c:v>3.9</c:v>
                </c:pt>
                <c:pt idx="1653">
                  <c:v>4.2</c:v>
                </c:pt>
                <c:pt idx="1654">
                  <c:v>5</c:v>
                </c:pt>
                <c:pt idx="1655">
                  <c:v>0</c:v>
                </c:pt>
                <c:pt idx="1656">
                  <c:v>2.8</c:v>
                </c:pt>
                <c:pt idx="1657">
                  <c:v>0</c:v>
                </c:pt>
                <c:pt idx="1658">
                  <c:v>4.0999999999999996</c:v>
                </c:pt>
                <c:pt idx="1659">
                  <c:v>4</c:v>
                </c:pt>
                <c:pt idx="1660">
                  <c:v>4.5999999999999996</c:v>
                </c:pt>
                <c:pt idx="1661">
                  <c:v>4.9000000000000004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3.8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3.7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3.9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4.0999999999999996</c:v>
                </c:pt>
                <c:pt idx="1678">
                  <c:v>3.9</c:v>
                </c:pt>
                <c:pt idx="1679">
                  <c:v>0</c:v>
                </c:pt>
                <c:pt idx="1680">
                  <c:v>4.0999999999999996</c:v>
                </c:pt>
                <c:pt idx="1681">
                  <c:v>0</c:v>
                </c:pt>
                <c:pt idx="1682">
                  <c:v>4.4000000000000004</c:v>
                </c:pt>
                <c:pt idx="1683">
                  <c:v>1</c:v>
                </c:pt>
                <c:pt idx="1684">
                  <c:v>3.8</c:v>
                </c:pt>
                <c:pt idx="1685">
                  <c:v>3</c:v>
                </c:pt>
                <c:pt idx="1686">
                  <c:v>4.9000000000000004</c:v>
                </c:pt>
                <c:pt idx="1687">
                  <c:v>4</c:v>
                </c:pt>
                <c:pt idx="1688">
                  <c:v>4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3.3</c:v>
                </c:pt>
                <c:pt idx="1694">
                  <c:v>3</c:v>
                </c:pt>
                <c:pt idx="1695">
                  <c:v>0</c:v>
                </c:pt>
                <c:pt idx="1696">
                  <c:v>4.7</c:v>
                </c:pt>
                <c:pt idx="1697">
                  <c:v>0</c:v>
                </c:pt>
                <c:pt idx="1698">
                  <c:v>1</c:v>
                </c:pt>
                <c:pt idx="1699">
                  <c:v>5</c:v>
                </c:pt>
                <c:pt idx="1700">
                  <c:v>0</c:v>
                </c:pt>
                <c:pt idx="1701">
                  <c:v>0</c:v>
                </c:pt>
                <c:pt idx="1702">
                  <c:v>2.9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4.2</c:v>
                </c:pt>
                <c:pt idx="1710">
                  <c:v>0</c:v>
                </c:pt>
                <c:pt idx="1711">
                  <c:v>3.8</c:v>
                </c:pt>
                <c:pt idx="1712">
                  <c:v>3.4</c:v>
                </c:pt>
                <c:pt idx="1713">
                  <c:v>0</c:v>
                </c:pt>
                <c:pt idx="1714">
                  <c:v>4.4000000000000004</c:v>
                </c:pt>
                <c:pt idx="1715">
                  <c:v>0</c:v>
                </c:pt>
                <c:pt idx="1716">
                  <c:v>4.3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4.4000000000000004</c:v>
                </c:pt>
                <c:pt idx="1730">
                  <c:v>0</c:v>
                </c:pt>
                <c:pt idx="1731">
                  <c:v>3.8</c:v>
                </c:pt>
                <c:pt idx="1732">
                  <c:v>0</c:v>
                </c:pt>
                <c:pt idx="1733">
                  <c:v>0</c:v>
                </c:pt>
                <c:pt idx="1734">
                  <c:v>4.8</c:v>
                </c:pt>
                <c:pt idx="1735">
                  <c:v>3.4</c:v>
                </c:pt>
                <c:pt idx="1736">
                  <c:v>3.5</c:v>
                </c:pt>
                <c:pt idx="1737">
                  <c:v>3.4</c:v>
                </c:pt>
                <c:pt idx="1738">
                  <c:v>3.3</c:v>
                </c:pt>
                <c:pt idx="1739">
                  <c:v>0</c:v>
                </c:pt>
                <c:pt idx="1740">
                  <c:v>4.7</c:v>
                </c:pt>
                <c:pt idx="1741">
                  <c:v>3</c:v>
                </c:pt>
                <c:pt idx="1742">
                  <c:v>3.3</c:v>
                </c:pt>
                <c:pt idx="1743">
                  <c:v>0</c:v>
                </c:pt>
                <c:pt idx="1744">
                  <c:v>4.4000000000000004</c:v>
                </c:pt>
                <c:pt idx="1745">
                  <c:v>4.8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4</c:v>
                </c:pt>
                <c:pt idx="1750">
                  <c:v>2.9</c:v>
                </c:pt>
                <c:pt idx="1751">
                  <c:v>3.7</c:v>
                </c:pt>
                <c:pt idx="1752">
                  <c:v>0</c:v>
                </c:pt>
                <c:pt idx="1753">
                  <c:v>0</c:v>
                </c:pt>
                <c:pt idx="1754">
                  <c:v>4</c:v>
                </c:pt>
                <c:pt idx="1755">
                  <c:v>3.6</c:v>
                </c:pt>
                <c:pt idx="1756">
                  <c:v>4</c:v>
                </c:pt>
                <c:pt idx="1757">
                  <c:v>0</c:v>
                </c:pt>
                <c:pt idx="1758">
                  <c:v>0</c:v>
                </c:pt>
                <c:pt idx="1759">
                  <c:v>4.4000000000000004</c:v>
                </c:pt>
                <c:pt idx="1760">
                  <c:v>4.5</c:v>
                </c:pt>
                <c:pt idx="1761">
                  <c:v>4.4000000000000004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3.6</c:v>
                </c:pt>
                <c:pt idx="1768">
                  <c:v>0</c:v>
                </c:pt>
                <c:pt idx="1769">
                  <c:v>3.3</c:v>
                </c:pt>
                <c:pt idx="1770">
                  <c:v>0</c:v>
                </c:pt>
                <c:pt idx="1771">
                  <c:v>3.6</c:v>
                </c:pt>
                <c:pt idx="1772">
                  <c:v>3.4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1.9</c:v>
                </c:pt>
                <c:pt idx="1779">
                  <c:v>4.5</c:v>
                </c:pt>
                <c:pt idx="1780">
                  <c:v>3</c:v>
                </c:pt>
                <c:pt idx="1781">
                  <c:v>4.3</c:v>
                </c:pt>
                <c:pt idx="1782">
                  <c:v>4.3</c:v>
                </c:pt>
                <c:pt idx="1783">
                  <c:v>0</c:v>
                </c:pt>
                <c:pt idx="1784">
                  <c:v>4.3</c:v>
                </c:pt>
                <c:pt idx="1785">
                  <c:v>3.4</c:v>
                </c:pt>
                <c:pt idx="1786">
                  <c:v>3.9</c:v>
                </c:pt>
                <c:pt idx="1787">
                  <c:v>4</c:v>
                </c:pt>
                <c:pt idx="1788">
                  <c:v>4.3</c:v>
                </c:pt>
                <c:pt idx="1789">
                  <c:v>3.2</c:v>
                </c:pt>
                <c:pt idx="1790">
                  <c:v>3.4</c:v>
                </c:pt>
                <c:pt idx="1791">
                  <c:v>0</c:v>
                </c:pt>
                <c:pt idx="1792">
                  <c:v>3.6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2.7</c:v>
                </c:pt>
                <c:pt idx="1797">
                  <c:v>0</c:v>
                </c:pt>
                <c:pt idx="1798">
                  <c:v>2.6</c:v>
                </c:pt>
                <c:pt idx="1799">
                  <c:v>3.9</c:v>
                </c:pt>
                <c:pt idx="1800">
                  <c:v>3.8</c:v>
                </c:pt>
                <c:pt idx="1801">
                  <c:v>4.5</c:v>
                </c:pt>
                <c:pt idx="1802">
                  <c:v>0</c:v>
                </c:pt>
                <c:pt idx="1803">
                  <c:v>3.4</c:v>
                </c:pt>
                <c:pt idx="1804">
                  <c:v>0</c:v>
                </c:pt>
                <c:pt idx="1805">
                  <c:v>3.8</c:v>
                </c:pt>
                <c:pt idx="1806">
                  <c:v>0</c:v>
                </c:pt>
                <c:pt idx="1807">
                  <c:v>3.3</c:v>
                </c:pt>
                <c:pt idx="1808">
                  <c:v>2.8</c:v>
                </c:pt>
                <c:pt idx="1809">
                  <c:v>2.6</c:v>
                </c:pt>
                <c:pt idx="1810">
                  <c:v>4.7</c:v>
                </c:pt>
                <c:pt idx="1811">
                  <c:v>3.7</c:v>
                </c:pt>
                <c:pt idx="1812">
                  <c:v>0</c:v>
                </c:pt>
                <c:pt idx="1813">
                  <c:v>2.5</c:v>
                </c:pt>
                <c:pt idx="1814">
                  <c:v>3.9</c:v>
                </c:pt>
                <c:pt idx="1815">
                  <c:v>4.3</c:v>
                </c:pt>
                <c:pt idx="1816">
                  <c:v>2.6</c:v>
                </c:pt>
                <c:pt idx="1817">
                  <c:v>4.0999999999999996</c:v>
                </c:pt>
                <c:pt idx="1818">
                  <c:v>0</c:v>
                </c:pt>
                <c:pt idx="1819">
                  <c:v>4.2</c:v>
                </c:pt>
                <c:pt idx="1820">
                  <c:v>3.5</c:v>
                </c:pt>
                <c:pt idx="1821">
                  <c:v>3.3</c:v>
                </c:pt>
                <c:pt idx="1822">
                  <c:v>3.3</c:v>
                </c:pt>
                <c:pt idx="1823">
                  <c:v>3.9</c:v>
                </c:pt>
                <c:pt idx="1824">
                  <c:v>0</c:v>
                </c:pt>
                <c:pt idx="1825">
                  <c:v>4.5</c:v>
                </c:pt>
                <c:pt idx="1826">
                  <c:v>4.3</c:v>
                </c:pt>
                <c:pt idx="1827">
                  <c:v>4.5</c:v>
                </c:pt>
                <c:pt idx="1828">
                  <c:v>2.5</c:v>
                </c:pt>
                <c:pt idx="1829">
                  <c:v>0</c:v>
                </c:pt>
                <c:pt idx="1830">
                  <c:v>3</c:v>
                </c:pt>
                <c:pt idx="1831">
                  <c:v>0</c:v>
                </c:pt>
                <c:pt idx="1832">
                  <c:v>3</c:v>
                </c:pt>
                <c:pt idx="1833">
                  <c:v>4.4000000000000004</c:v>
                </c:pt>
                <c:pt idx="1834">
                  <c:v>3</c:v>
                </c:pt>
                <c:pt idx="1835">
                  <c:v>1.7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4.0999999999999996</c:v>
                </c:pt>
                <c:pt idx="1840">
                  <c:v>3.9</c:v>
                </c:pt>
                <c:pt idx="1841">
                  <c:v>0</c:v>
                </c:pt>
                <c:pt idx="1842">
                  <c:v>3.6</c:v>
                </c:pt>
                <c:pt idx="1843">
                  <c:v>4.0999999999999996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3.8</c:v>
                </c:pt>
                <c:pt idx="1849">
                  <c:v>3.7</c:v>
                </c:pt>
                <c:pt idx="1850">
                  <c:v>3.1</c:v>
                </c:pt>
                <c:pt idx="1851">
                  <c:v>1.7</c:v>
                </c:pt>
                <c:pt idx="1852">
                  <c:v>0</c:v>
                </c:pt>
                <c:pt idx="1853">
                  <c:v>3.8</c:v>
                </c:pt>
                <c:pt idx="1854">
                  <c:v>4.3</c:v>
                </c:pt>
                <c:pt idx="1855">
                  <c:v>0</c:v>
                </c:pt>
                <c:pt idx="1856">
                  <c:v>3.6</c:v>
                </c:pt>
                <c:pt idx="1857">
                  <c:v>3.6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3.7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3.5</c:v>
                </c:pt>
                <c:pt idx="1867">
                  <c:v>3.1</c:v>
                </c:pt>
                <c:pt idx="1868">
                  <c:v>1</c:v>
                </c:pt>
                <c:pt idx="1869">
                  <c:v>4.0999999999999996</c:v>
                </c:pt>
                <c:pt idx="1870">
                  <c:v>3.6</c:v>
                </c:pt>
                <c:pt idx="1871">
                  <c:v>0</c:v>
                </c:pt>
                <c:pt idx="1872">
                  <c:v>3.9</c:v>
                </c:pt>
                <c:pt idx="1873">
                  <c:v>3.1</c:v>
                </c:pt>
                <c:pt idx="1874">
                  <c:v>3.5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3.4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4.5</c:v>
                </c:pt>
                <c:pt idx="1885">
                  <c:v>3.8</c:v>
                </c:pt>
                <c:pt idx="1886">
                  <c:v>4.3</c:v>
                </c:pt>
                <c:pt idx="1887">
                  <c:v>2.8</c:v>
                </c:pt>
                <c:pt idx="1888">
                  <c:v>3.5</c:v>
                </c:pt>
                <c:pt idx="1889">
                  <c:v>4.3</c:v>
                </c:pt>
                <c:pt idx="1890">
                  <c:v>4.0999999999999996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2.4</c:v>
                </c:pt>
                <c:pt idx="1896">
                  <c:v>3.7</c:v>
                </c:pt>
                <c:pt idx="1897">
                  <c:v>2</c:v>
                </c:pt>
                <c:pt idx="1898">
                  <c:v>3.8</c:v>
                </c:pt>
                <c:pt idx="1899">
                  <c:v>2</c:v>
                </c:pt>
                <c:pt idx="1900">
                  <c:v>4.0999999999999996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3</c:v>
                </c:pt>
                <c:pt idx="1905">
                  <c:v>2.8</c:v>
                </c:pt>
                <c:pt idx="1906">
                  <c:v>3.9</c:v>
                </c:pt>
                <c:pt idx="1907">
                  <c:v>0</c:v>
                </c:pt>
                <c:pt idx="1908">
                  <c:v>4.0999999999999996</c:v>
                </c:pt>
                <c:pt idx="1909">
                  <c:v>4.5999999999999996</c:v>
                </c:pt>
                <c:pt idx="1910">
                  <c:v>4.2</c:v>
                </c:pt>
                <c:pt idx="1911">
                  <c:v>2.9</c:v>
                </c:pt>
                <c:pt idx="1912">
                  <c:v>4.4000000000000004</c:v>
                </c:pt>
                <c:pt idx="1913">
                  <c:v>3.6</c:v>
                </c:pt>
                <c:pt idx="1914">
                  <c:v>3.7</c:v>
                </c:pt>
                <c:pt idx="1915">
                  <c:v>4.2</c:v>
                </c:pt>
                <c:pt idx="1916">
                  <c:v>4</c:v>
                </c:pt>
                <c:pt idx="1917">
                  <c:v>3</c:v>
                </c:pt>
                <c:pt idx="1918">
                  <c:v>0</c:v>
                </c:pt>
                <c:pt idx="1919">
                  <c:v>3.4</c:v>
                </c:pt>
                <c:pt idx="1920">
                  <c:v>0</c:v>
                </c:pt>
                <c:pt idx="1921">
                  <c:v>1</c:v>
                </c:pt>
                <c:pt idx="1922">
                  <c:v>3.6</c:v>
                </c:pt>
                <c:pt idx="1923">
                  <c:v>3.6</c:v>
                </c:pt>
                <c:pt idx="1924">
                  <c:v>0</c:v>
                </c:pt>
                <c:pt idx="1925">
                  <c:v>2.7</c:v>
                </c:pt>
                <c:pt idx="1926">
                  <c:v>0</c:v>
                </c:pt>
                <c:pt idx="1927">
                  <c:v>3.8</c:v>
                </c:pt>
                <c:pt idx="1928">
                  <c:v>4.5</c:v>
                </c:pt>
                <c:pt idx="1929">
                  <c:v>0</c:v>
                </c:pt>
                <c:pt idx="1930">
                  <c:v>2</c:v>
                </c:pt>
                <c:pt idx="1931">
                  <c:v>4</c:v>
                </c:pt>
                <c:pt idx="1932">
                  <c:v>2.9</c:v>
                </c:pt>
                <c:pt idx="1933">
                  <c:v>0</c:v>
                </c:pt>
                <c:pt idx="1934">
                  <c:v>0</c:v>
                </c:pt>
                <c:pt idx="1935">
                  <c:v>2.9</c:v>
                </c:pt>
                <c:pt idx="1936">
                  <c:v>3.8</c:v>
                </c:pt>
                <c:pt idx="1937">
                  <c:v>4.5</c:v>
                </c:pt>
                <c:pt idx="1938">
                  <c:v>3.1</c:v>
                </c:pt>
                <c:pt idx="1939">
                  <c:v>3.1</c:v>
                </c:pt>
                <c:pt idx="1940">
                  <c:v>0</c:v>
                </c:pt>
                <c:pt idx="1941">
                  <c:v>3.1</c:v>
                </c:pt>
                <c:pt idx="1942">
                  <c:v>0</c:v>
                </c:pt>
                <c:pt idx="1943">
                  <c:v>3</c:v>
                </c:pt>
                <c:pt idx="1944">
                  <c:v>4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4.2</c:v>
                </c:pt>
                <c:pt idx="1950">
                  <c:v>1.6</c:v>
                </c:pt>
                <c:pt idx="1951">
                  <c:v>2.5</c:v>
                </c:pt>
                <c:pt idx="1952">
                  <c:v>1</c:v>
                </c:pt>
                <c:pt idx="1953">
                  <c:v>3.9</c:v>
                </c:pt>
                <c:pt idx="1954">
                  <c:v>0</c:v>
                </c:pt>
                <c:pt idx="1955">
                  <c:v>0</c:v>
                </c:pt>
                <c:pt idx="1956">
                  <c:v>4.8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4.2</c:v>
                </c:pt>
                <c:pt idx="1961">
                  <c:v>1</c:v>
                </c:pt>
                <c:pt idx="1962">
                  <c:v>1</c:v>
                </c:pt>
                <c:pt idx="1963">
                  <c:v>2.6</c:v>
                </c:pt>
                <c:pt idx="1964">
                  <c:v>2.9</c:v>
                </c:pt>
                <c:pt idx="1965">
                  <c:v>3</c:v>
                </c:pt>
                <c:pt idx="1966">
                  <c:v>3.5</c:v>
                </c:pt>
                <c:pt idx="1967">
                  <c:v>3.7</c:v>
                </c:pt>
                <c:pt idx="1968">
                  <c:v>0</c:v>
                </c:pt>
                <c:pt idx="1969">
                  <c:v>0</c:v>
                </c:pt>
                <c:pt idx="1970">
                  <c:v>3.1</c:v>
                </c:pt>
                <c:pt idx="1971">
                  <c:v>4</c:v>
                </c:pt>
                <c:pt idx="1972">
                  <c:v>4.3</c:v>
                </c:pt>
                <c:pt idx="1973">
                  <c:v>3.6</c:v>
                </c:pt>
                <c:pt idx="1974">
                  <c:v>0</c:v>
                </c:pt>
                <c:pt idx="1975">
                  <c:v>3.8</c:v>
                </c:pt>
                <c:pt idx="1976">
                  <c:v>4</c:v>
                </c:pt>
                <c:pt idx="1977">
                  <c:v>3.6</c:v>
                </c:pt>
                <c:pt idx="1978">
                  <c:v>4</c:v>
                </c:pt>
                <c:pt idx="1979">
                  <c:v>0</c:v>
                </c:pt>
                <c:pt idx="1980">
                  <c:v>2</c:v>
                </c:pt>
                <c:pt idx="1981">
                  <c:v>3.8</c:v>
                </c:pt>
                <c:pt idx="1982">
                  <c:v>4.5</c:v>
                </c:pt>
                <c:pt idx="1983">
                  <c:v>3.1</c:v>
                </c:pt>
                <c:pt idx="1984">
                  <c:v>0</c:v>
                </c:pt>
                <c:pt idx="1985">
                  <c:v>3.5</c:v>
                </c:pt>
                <c:pt idx="1986">
                  <c:v>0</c:v>
                </c:pt>
                <c:pt idx="1987">
                  <c:v>3.7</c:v>
                </c:pt>
                <c:pt idx="1988">
                  <c:v>4</c:v>
                </c:pt>
                <c:pt idx="1989">
                  <c:v>3.7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5</c:v>
                </c:pt>
                <c:pt idx="1995">
                  <c:v>0</c:v>
                </c:pt>
                <c:pt idx="1996">
                  <c:v>2.7</c:v>
                </c:pt>
                <c:pt idx="1997">
                  <c:v>3</c:v>
                </c:pt>
                <c:pt idx="1998">
                  <c:v>4.0999999999999996</c:v>
                </c:pt>
                <c:pt idx="1999">
                  <c:v>3.7</c:v>
                </c:pt>
                <c:pt idx="2000">
                  <c:v>4.5</c:v>
                </c:pt>
                <c:pt idx="2001">
                  <c:v>0</c:v>
                </c:pt>
                <c:pt idx="2002">
                  <c:v>4.4000000000000004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2.2000000000000002</c:v>
                </c:pt>
                <c:pt idx="2007">
                  <c:v>3.6</c:v>
                </c:pt>
                <c:pt idx="2008">
                  <c:v>3.8</c:v>
                </c:pt>
                <c:pt idx="2009">
                  <c:v>4</c:v>
                </c:pt>
                <c:pt idx="2010">
                  <c:v>0</c:v>
                </c:pt>
                <c:pt idx="2011">
                  <c:v>0</c:v>
                </c:pt>
                <c:pt idx="2012">
                  <c:v>4.0999999999999996</c:v>
                </c:pt>
                <c:pt idx="2013">
                  <c:v>3.9</c:v>
                </c:pt>
                <c:pt idx="2014">
                  <c:v>4.5999999999999996</c:v>
                </c:pt>
                <c:pt idx="2015">
                  <c:v>4</c:v>
                </c:pt>
                <c:pt idx="2016">
                  <c:v>3</c:v>
                </c:pt>
                <c:pt idx="2017">
                  <c:v>2.7</c:v>
                </c:pt>
                <c:pt idx="2018">
                  <c:v>2.6</c:v>
                </c:pt>
                <c:pt idx="2019">
                  <c:v>3</c:v>
                </c:pt>
                <c:pt idx="2020">
                  <c:v>3</c:v>
                </c:pt>
                <c:pt idx="2021">
                  <c:v>3.7</c:v>
                </c:pt>
                <c:pt idx="2022">
                  <c:v>0</c:v>
                </c:pt>
                <c:pt idx="2023">
                  <c:v>4</c:v>
                </c:pt>
                <c:pt idx="2024">
                  <c:v>4.0999999999999996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3.8</c:v>
                </c:pt>
                <c:pt idx="2028">
                  <c:v>3.6</c:v>
                </c:pt>
                <c:pt idx="2029">
                  <c:v>2</c:v>
                </c:pt>
                <c:pt idx="2030">
                  <c:v>3.7</c:v>
                </c:pt>
                <c:pt idx="2031">
                  <c:v>2.5</c:v>
                </c:pt>
                <c:pt idx="2032">
                  <c:v>0</c:v>
                </c:pt>
                <c:pt idx="2033">
                  <c:v>0</c:v>
                </c:pt>
                <c:pt idx="2034">
                  <c:v>4.2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3.8</c:v>
                </c:pt>
                <c:pt idx="2039">
                  <c:v>3.6</c:v>
                </c:pt>
                <c:pt idx="2040">
                  <c:v>3</c:v>
                </c:pt>
                <c:pt idx="2041">
                  <c:v>0</c:v>
                </c:pt>
                <c:pt idx="2042">
                  <c:v>4</c:v>
                </c:pt>
                <c:pt idx="2043">
                  <c:v>4.3</c:v>
                </c:pt>
                <c:pt idx="2044">
                  <c:v>0</c:v>
                </c:pt>
                <c:pt idx="2045">
                  <c:v>3.9</c:v>
                </c:pt>
                <c:pt idx="2046">
                  <c:v>0</c:v>
                </c:pt>
                <c:pt idx="2047">
                  <c:v>4</c:v>
                </c:pt>
                <c:pt idx="2048">
                  <c:v>3.5</c:v>
                </c:pt>
                <c:pt idx="2049">
                  <c:v>0</c:v>
                </c:pt>
                <c:pt idx="2050">
                  <c:v>0</c:v>
                </c:pt>
                <c:pt idx="2051">
                  <c:v>4.4000000000000004</c:v>
                </c:pt>
                <c:pt idx="2052">
                  <c:v>3.3</c:v>
                </c:pt>
                <c:pt idx="2053">
                  <c:v>1.7</c:v>
                </c:pt>
                <c:pt idx="2054">
                  <c:v>1</c:v>
                </c:pt>
                <c:pt idx="2055">
                  <c:v>3.7</c:v>
                </c:pt>
                <c:pt idx="2056">
                  <c:v>4.3</c:v>
                </c:pt>
                <c:pt idx="2057">
                  <c:v>0</c:v>
                </c:pt>
                <c:pt idx="2058">
                  <c:v>3.3</c:v>
                </c:pt>
                <c:pt idx="2059">
                  <c:v>0</c:v>
                </c:pt>
                <c:pt idx="2060">
                  <c:v>0</c:v>
                </c:pt>
                <c:pt idx="2061">
                  <c:v>3.7</c:v>
                </c:pt>
                <c:pt idx="2062">
                  <c:v>0</c:v>
                </c:pt>
                <c:pt idx="2063">
                  <c:v>3.9</c:v>
                </c:pt>
                <c:pt idx="2064">
                  <c:v>3.7</c:v>
                </c:pt>
                <c:pt idx="2065">
                  <c:v>2.5</c:v>
                </c:pt>
                <c:pt idx="2066">
                  <c:v>0</c:v>
                </c:pt>
                <c:pt idx="2067">
                  <c:v>2.6</c:v>
                </c:pt>
                <c:pt idx="2068">
                  <c:v>3.8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3.7</c:v>
                </c:pt>
                <c:pt idx="2075">
                  <c:v>4.3</c:v>
                </c:pt>
                <c:pt idx="2076">
                  <c:v>2.8</c:v>
                </c:pt>
                <c:pt idx="2077">
                  <c:v>4</c:v>
                </c:pt>
                <c:pt idx="2078">
                  <c:v>4.4000000000000004</c:v>
                </c:pt>
                <c:pt idx="2079">
                  <c:v>0</c:v>
                </c:pt>
                <c:pt idx="2080">
                  <c:v>2.9</c:v>
                </c:pt>
                <c:pt idx="2081">
                  <c:v>3.7</c:v>
                </c:pt>
                <c:pt idx="2082">
                  <c:v>0</c:v>
                </c:pt>
                <c:pt idx="2083">
                  <c:v>4.7</c:v>
                </c:pt>
                <c:pt idx="2084">
                  <c:v>3.2</c:v>
                </c:pt>
                <c:pt idx="2085">
                  <c:v>0</c:v>
                </c:pt>
                <c:pt idx="2086">
                  <c:v>2.5</c:v>
                </c:pt>
                <c:pt idx="2087">
                  <c:v>0</c:v>
                </c:pt>
                <c:pt idx="2088">
                  <c:v>0</c:v>
                </c:pt>
                <c:pt idx="2089">
                  <c:v>3.9</c:v>
                </c:pt>
                <c:pt idx="2090">
                  <c:v>0</c:v>
                </c:pt>
                <c:pt idx="2091">
                  <c:v>4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4.2</c:v>
                </c:pt>
                <c:pt idx="2096">
                  <c:v>2.6</c:v>
                </c:pt>
                <c:pt idx="2097">
                  <c:v>2.5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3.9</c:v>
                </c:pt>
                <c:pt idx="2102">
                  <c:v>3.6</c:v>
                </c:pt>
                <c:pt idx="2103">
                  <c:v>0</c:v>
                </c:pt>
                <c:pt idx="2104">
                  <c:v>4.0999999999999996</c:v>
                </c:pt>
                <c:pt idx="2105">
                  <c:v>0</c:v>
                </c:pt>
                <c:pt idx="2106">
                  <c:v>4.5999999999999996</c:v>
                </c:pt>
                <c:pt idx="2107">
                  <c:v>3</c:v>
                </c:pt>
                <c:pt idx="2108">
                  <c:v>5</c:v>
                </c:pt>
                <c:pt idx="2109">
                  <c:v>0</c:v>
                </c:pt>
                <c:pt idx="2110">
                  <c:v>0</c:v>
                </c:pt>
                <c:pt idx="2111">
                  <c:v>3</c:v>
                </c:pt>
                <c:pt idx="2112">
                  <c:v>3.6</c:v>
                </c:pt>
                <c:pt idx="2113">
                  <c:v>3.8</c:v>
                </c:pt>
                <c:pt idx="2114">
                  <c:v>4.0999999999999996</c:v>
                </c:pt>
                <c:pt idx="2115">
                  <c:v>0</c:v>
                </c:pt>
                <c:pt idx="2116">
                  <c:v>0</c:v>
                </c:pt>
                <c:pt idx="2117">
                  <c:v>4.2</c:v>
                </c:pt>
                <c:pt idx="2118">
                  <c:v>3.1</c:v>
                </c:pt>
                <c:pt idx="2119">
                  <c:v>2.8</c:v>
                </c:pt>
                <c:pt idx="2120">
                  <c:v>3.4</c:v>
                </c:pt>
                <c:pt idx="2121">
                  <c:v>5</c:v>
                </c:pt>
                <c:pt idx="2122">
                  <c:v>3.7</c:v>
                </c:pt>
                <c:pt idx="2123">
                  <c:v>3.4</c:v>
                </c:pt>
                <c:pt idx="2124">
                  <c:v>0</c:v>
                </c:pt>
                <c:pt idx="2125">
                  <c:v>0</c:v>
                </c:pt>
                <c:pt idx="2126">
                  <c:v>3.4</c:v>
                </c:pt>
                <c:pt idx="2127">
                  <c:v>0</c:v>
                </c:pt>
                <c:pt idx="2128">
                  <c:v>4.3</c:v>
                </c:pt>
                <c:pt idx="2129">
                  <c:v>3.7</c:v>
                </c:pt>
                <c:pt idx="2130">
                  <c:v>3.6</c:v>
                </c:pt>
                <c:pt idx="2131">
                  <c:v>4.0999999999999996</c:v>
                </c:pt>
                <c:pt idx="2132">
                  <c:v>3.5</c:v>
                </c:pt>
                <c:pt idx="2133">
                  <c:v>3.5</c:v>
                </c:pt>
                <c:pt idx="2134">
                  <c:v>1</c:v>
                </c:pt>
                <c:pt idx="2135">
                  <c:v>0</c:v>
                </c:pt>
                <c:pt idx="2136">
                  <c:v>2.7</c:v>
                </c:pt>
                <c:pt idx="2137">
                  <c:v>1.9</c:v>
                </c:pt>
                <c:pt idx="2138">
                  <c:v>4.3</c:v>
                </c:pt>
                <c:pt idx="2139">
                  <c:v>1</c:v>
                </c:pt>
                <c:pt idx="2140">
                  <c:v>0</c:v>
                </c:pt>
                <c:pt idx="2141">
                  <c:v>2.5</c:v>
                </c:pt>
                <c:pt idx="2142">
                  <c:v>0</c:v>
                </c:pt>
                <c:pt idx="2143">
                  <c:v>2.9</c:v>
                </c:pt>
                <c:pt idx="2144">
                  <c:v>4.3</c:v>
                </c:pt>
                <c:pt idx="2145">
                  <c:v>3.4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2.8</c:v>
                </c:pt>
                <c:pt idx="2151">
                  <c:v>3.9</c:v>
                </c:pt>
                <c:pt idx="2152">
                  <c:v>0</c:v>
                </c:pt>
                <c:pt idx="2153">
                  <c:v>3.1</c:v>
                </c:pt>
                <c:pt idx="2154">
                  <c:v>5</c:v>
                </c:pt>
                <c:pt idx="2155">
                  <c:v>0</c:v>
                </c:pt>
                <c:pt idx="2156">
                  <c:v>2.5</c:v>
                </c:pt>
                <c:pt idx="2157">
                  <c:v>4</c:v>
                </c:pt>
                <c:pt idx="2158">
                  <c:v>3.3</c:v>
                </c:pt>
                <c:pt idx="2159">
                  <c:v>2.2000000000000002</c:v>
                </c:pt>
                <c:pt idx="2160">
                  <c:v>3.9</c:v>
                </c:pt>
                <c:pt idx="2161">
                  <c:v>4.0999999999999996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3</c:v>
                </c:pt>
                <c:pt idx="2166">
                  <c:v>3</c:v>
                </c:pt>
                <c:pt idx="2167">
                  <c:v>3.3</c:v>
                </c:pt>
                <c:pt idx="2168">
                  <c:v>3.7</c:v>
                </c:pt>
                <c:pt idx="2169">
                  <c:v>3.8</c:v>
                </c:pt>
                <c:pt idx="2170">
                  <c:v>0</c:v>
                </c:pt>
                <c:pt idx="2171">
                  <c:v>3.6</c:v>
                </c:pt>
                <c:pt idx="2172">
                  <c:v>0</c:v>
                </c:pt>
                <c:pt idx="2173">
                  <c:v>2.2999999999999998</c:v>
                </c:pt>
                <c:pt idx="2174">
                  <c:v>3.9</c:v>
                </c:pt>
                <c:pt idx="2175">
                  <c:v>3.6</c:v>
                </c:pt>
                <c:pt idx="2176">
                  <c:v>0</c:v>
                </c:pt>
                <c:pt idx="2177">
                  <c:v>4.3</c:v>
                </c:pt>
                <c:pt idx="2178">
                  <c:v>1</c:v>
                </c:pt>
                <c:pt idx="2179">
                  <c:v>0</c:v>
                </c:pt>
                <c:pt idx="2180">
                  <c:v>3.6</c:v>
                </c:pt>
                <c:pt idx="2181">
                  <c:v>3.6</c:v>
                </c:pt>
                <c:pt idx="2182">
                  <c:v>4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3.9</c:v>
                </c:pt>
                <c:pt idx="2194">
                  <c:v>3.8</c:v>
                </c:pt>
                <c:pt idx="2195">
                  <c:v>3.6</c:v>
                </c:pt>
                <c:pt idx="2196">
                  <c:v>3.5</c:v>
                </c:pt>
                <c:pt idx="2197">
                  <c:v>3.8</c:v>
                </c:pt>
                <c:pt idx="2198">
                  <c:v>0</c:v>
                </c:pt>
                <c:pt idx="2199">
                  <c:v>3.8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</c:v>
                </c:pt>
                <c:pt idx="2205">
                  <c:v>0</c:v>
                </c:pt>
                <c:pt idx="2206">
                  <c:v>3.2</c:v>
                </c:pt>
                <c:pt idx="2207">
                  <c:v>3.7</c:v>
                </c:pt>
                <c:pt idx="2208">
                  <c:v>4.5999999999999996</c:v>
                </c:pt>
                <c:pt idx="2209">
                  <c:v>4.5</c:v>
                </c:pt>
                <c:pt idx="2210">
                  <c:v>4.3</c:v>
                </c:pt>
                <c:pt idx="2211">
                  <c:v>3.8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3.6</c:v>
                </c:pt>
                <c:pt idx="2216">
                  <c:v>4.0999999999999996</c:v>
                </c:pt>
                <c:pt idx="2217">
                  <c:v>4.4000000000000004</c:v>
                </c:pt>
                <c:pt idx="2218">
                  <c:v>0</c:v>
                </c:pt>
                <c:pt idx="2219">
                  <c:v>3.4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3.7</c:v>
                </c:pt>
                <c:pt idx="2224">
                  <c:v>1.8</c:v>
                </c:pt>
                <c:pt idx="2225">
                  <c:v>3.1</c:v>
                </c:pt>
                <c:pt idx="2226">
                  <c:v>0</c:v>
                </c:pt>
                <c:pt idx="2227">
                  <c:v>3.7</c:v>
                </c:pt>
                <c:pt idx="2228">
                  <c:v>4</c:v>
                </c:pt>
                <c:pt idx="2229">
                  <c:v>4.4000000000000004</c:v>
                </c:pt>
                <c:pt idx="2230">
                  <c:v>3.9</c:v>
                </c:pt>
                <c:pt idx="2231">
                  <c:v>0</c:v>
                </c:pt>
                <c:pt idx="2232">
                  <c:v>4.2</c:v>
                </c:pt>
                <c:pt idx="2233">
                  <c:v>3.1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3.9</c:v>
                </c:pt>
                <c:pt idx="2241">
                  <c:v>0</c:v>
                </c:pt>
                <c:pt idx="2242">
                  <c:v>3.6</c:v>
                </c:pt>
                <c:pt idx="2243">
                  <c:v>3.9</c:v>
                </c:pt>
                <c:pt idx="2244">
                  <c:v>4.4000000000000004</c:v>
                </c:pt>
                <c:pt idx="2245">
                  <c:v>3.1</c:v>
                </c:pt>
                <c:pt idx="2246">
                  <c:v>0</c:v>
                </c:pt>
                <c:pt idx="2247">
                  <c:v>4.3</c:v>
                </c:pt>
                <c:pt idx="2248">
                  <c:v>3.5</c:v>
                </c:pt>
                <c:pt idx="2249">
                  <c:v>3.3</c:v>
                </c:pt>
                <c:pt idx="2250">
                  <c:v>3.3</c:v>
                </c:pt>
                <c:pt idx="2251">
                  <c:v>4.0999999999999996</c:v>
                </c:pt>
                <c:pt idx="2252">
                  <c:v>4.5</c:v>
                </c:pt>
                <c:pt idx="2253">
                  <c:v>4</c:v>
                </c:pt>
                <c:pt idx="2254">
                  <c:v>5</c:v>
                </c:pt>
                <c:pt idx="2255">
                  <c:v>0</c:v>
                </c:pt>
                <c:pt idx="2256">
                  <c:v>4.4000000000000004</c:v>
                </c:pt>
                <c:pt idx="2257">
                  <c:v>1</c:v>
                </c:pt>
                <c:pt idx="2258">
                  <c:v>3.1</c:v>
                </c:pt>
                <c:pt idx="2259">
                  <c:v>4.7</c:v>
                </c:pt>
                <c:pt idx="2260">
                  <c:v>2.8</c:v>
                </c:pt>
                <c:pt idx="2261">
                  <c:v>0</c:v>
                </c:pt>
                <c:pt idx="2262">
                  <c:v>0</c:v>
                </c:pt>
                <c:pt idx="2263">
                  <c:v>2.9</c:v>
                </c:pt>
                <c:pt idx="2264">
                  <c:v>3.2</c:v>
                </c:pt>
                <c:pt idx="2265">
                  <c:v>0</c:v>
                </c:pt>
                <c:pt idx="2266">
                  <c:v>4.3</c:v>
                </c:pt>
                <c:pt idx="2267">
                  <c:v>3.3</c:v>
                </c:pt>
                <c:pt idx="2268">
                  <c:v>0</c:v>
                </c:pt>
                <c:pt idx="2269">
                  <c:v>0</c:v>
                </c:pt>
                <c:pt idx="2270">
                  <c:v>4.2</c:v>
                </c:pt>
                <c:pt idx="2271">
                  <c:v>2.7</c:v>
                </c:pt>
                <c:pt idx="2272">
                  <c:v>3.7</c:v>
                </c:pt>
                <c:pt idx="2273">
                  <c:v>5</c:v>
                </c:pt>
                <c:pt idx="2274">
                  <c:v>3.8</c:v>
                </c:pt>
                <c:pt idx="2275">
                  <c:v>3.9</c:v>
                </c:pt>
                <c:pt idx="2276">
                  <c:v>0</c:v>
                </c:pt>
                <c:pt idx="2277">
                  <c:v>0</c:v>
                </c:pt>
                <c:pt idx="2278">
                  <c:v>3.6</c:v>
                </c:pt>
                <c:pt idx="2279">
                  <c:v>4</c:v>
                </c:pt>
                <c:pt idx="2280">
                  <c:v>0</c:v>
                </c:pt>
                <c:pt idx="2281">
                  <c:v>5</c:v>
                </c:pt>
                <c:pt idx="2282">
                  <c:v>5</c:v>
                </c:pt>
                <c:pt idx="2283">
                  <c:v>3.9</c:v>
                </c:pt>
                <c:pt idx="2284">
                  <c:v>0</c:v>
                </c:pt>
                <c:pt idx="2285">
                  <c:v>4.0999999999999996</c:v>
                </c:pt>
                <c:pt idx="2286">
                  <c:v>2</c:v>
                </c:pt>
                <c:pt idx="2287">
                  <c:v>4.5</c:v>
                </c:pt>
                <c:pt idx="2288">
                  <c:v>0</c:v>
                </c:pt>
                <c:pt idx="2289">
                  <c:v>0</c:v>
                </c:pt>
                <c:pt idx="2290">
                  <c:v>3.2</c:v>
                </c:pt>
                <c:pt idx="2291">
                  <c:v>0</c:v>
                </c:pt>
                <c:pt idx="2292">
                  <c:v>0</c:v>
                </c:pt>
                <c:pt idx="2293">
                  <c:v>4.5999999999999996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3.8</c:v>
                </c:pt>
                <c:pt idx="2298">
                  <c:v>2.9</c:v>
                </c:pt>
                <c:pt idx="2299">
                  <c:v>0</c:v>
                </c:pt>
                <c:pt idx="2300">
                  <c:v>4.4000000000000004</c:v>
                </c:pt>
                <c:pt idx="2301">
                  <c:v>3.8</c:v>
                </c:pt>
                <c:pt idx="2302">
                  <c:v>4.5999999999999996</c:v>
                </c:pt>
                <c:pt idx="2303">
                  <c:v>4.2</c:v>
                </c:pt>
                <c:pt idx="2304">
                  <c:v>3.3</c:v>
                </c:pt>
                <c:pt idx="2305">
                  <c:v>4.0999999999999996</c:v>
                </c:pt>
                <c:pt idx="2306">
                  <c:v>0</c:v>
                </c:pt>
                <c:pt idx="2307">
                  <c:v>4.3</c:v>
                </c:pt>
                <c:pt idx="2308">
                  <c:v>5</c:v>
                </c:pt>
                <c:pt idx="2309">
                  <c:v>4.0999999999999996</c:v>
                </c:pt>
                <c:pt idx="2310">
                  <c:v>3.4</c:v>
                </c:pt>
                <c:pt idx="2311">
                  <c:v>3.7</c:v>
                </c:pt>
                <c:pt idx="2312">
                  <c:v>2.6</c:v>
                </c:pt>
                <c:pt idx="2313">
                  <c:v>4.3</c:v>
                </c:pt>
                <c:pt idx="2314">
                  <c:v>4.4000000000000004</c:v>
                </c:pt>
                <c:pt idx="2315">
                  <c:v>0</c:v>
                </c:pt>
                <c:pt idx="2316">
                  <c:v>3.7</c:v>
                </c:pt>
                <c:pt idx="2317">
                  <c:v>4</c:v>
                </c:pt>
                <c:pt idx="2318">
                  <c:v>0</c:v>
                </c:pt>
                <c:pt idx="2319">
                  <c:v>4</c:v>
                </c:pt>
                <c:pt idx="2320">
                  <c:v>3</c:v>
                </c:pt>
                <c:pt idx="2321">
                  <c:v>4.4000000000000004</c:v>
                </c:pt>
                <c:pt idx="2322">
                  <c:v>5</c:v>
                </c:pt>
                <c:pt idx="2323">
                  <c:v>3.6</c:v>
                </c:pt>
                <c:pt idx="2324">
                  <c:v>4.2</c:v>
                </c:pt>
                <c:pt idx="2325">
                  <c:v>4.2</c:v>
                </c:pt>
                <c:pt idx="2326">
                  <c:v>0</c:v>
                </c:pt>
                <c:pt idx="2327">
                  <c:v>4.5999999999999996</c:v>
                </c:pt>
                <c:pt idx="2328">
                  <c:v>4.0999999999999996</c:v>
                </c:pt>
                <c:pt idx="2329">
                  <c:v>4.4000000000000004</c:v>
                </c:pt>
                <c:pt idx="2330">
                  <c:v>0</c:v>
                </c:pt>
                <c:pt idx="2331">
                  <c:v>3</c:v>
                </c:pt>
                <c:pt idx="2332">
                  <c:v>4.4000000000000004</c:v>
                </c:pt>
                <c:pt idx="2333">
                  <c:v>0</c:v>
                </c:pt>
                <c:pt idx="2334">
                  <c:v>4.2</c:v>
                </c:pt>
                <c:pt idx="2335">
                  <c:v>3.8</c:v>
                </c:pt>
                <c:pt idx="2336">
                  <c:v>0</c:v>
                </c:pt>
                <c:pt idx="2337">
                  <c:v>3.4</c:v>
                </c:pt>
                <c:pt idx="2338">
                  <c:v>0</c:v>
                </c:pt>
                <c:pt idx="2339">
                  <c:v>3.7</c:v>
                </c:pt>
                <c:pt idx="2340">
                  <c:v>3.1</c:v>
                </c:pt>
                <c:pt idx="2341">
                  <c:v>4.5</c:v>
                </c:pt>
                <c:pt idx="2342">
                  <c:v>4.5</c:v>
                </c:pt>
                <c:pt idx="2343">
                  <c:v>4.7</c:v>
                </c:pt>
                <c:pt idx="2344">
                  <c:v>4</c:v>
                </c:pt>
                <c:pt idx="2345">
                  <c:v>0</c:v>
                </c:pt>
                <c:pt idx="2346">
                  <c:v>4.2</c:v>
                </c:pt>
                <c:pt idx="2347">
                  <c:v>4.5</c:v>
                </c:pt>
                <c:pt idx="2348">
                  <c:v>0</c:v>
                </c:pt>
                <c:pt idx="2349">
                  <c:v>4.7</c:v>
                </c:pt>
                <c:pt idx="2350">
                  <c:v>4.2</c:v>
                </c:pt>
                <c:pt idx="2351">
                  <c:v>3.7</c:v>
                </c:pt>
                <c:pt idx="2352">
                  <c:v>3.5</c:v>
                </c:pt>
                <c:pt idx="2353">
                  <c:v>3.6</c:v>
                </c:pt>
                <c:pt idx="2354">
                  <c:v>5</c:v>
                </c:pt>
                <c:pt idx="2355">
                  <c:v>0</c:v>
                </c:pt>
                <c:pt idx="2356">
                  <c:v>3.7</c:v>
                </c:pt>
                <c:pt idx="2357">
                  <c:v>4.2</c:v>
                </c:pt>
                <c:pt idx="2358">
                  <c:v>2.2999999999999998</c:v>
                </c:pt>
                <c:pt idx="2359">
                  <c:v>3.1</c:v>
                </c:pt>
                <c:pt idx="2360">
                  <c:v>4.7</c:v>
                </c:pt>
                <c:pt idx="2361">
                  <c:v>4</c:v>
                </c:pt>
                <c:pt idx="2362">
                  <c:v>2.8</c:v>
                </c:pt>
                <c:pt idx="2363">
                  <c:v>4</c:v>
                </c:pt>
                <c:pt idx="2364">
                  <c:v>3.9</c:v>
                </c:pt>
                <c:pt idx="2365">
                  <c:v>0</c:v>
                </c:pt>
                <c:pt idx="2366">
                  <c:v>3.5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4.4000000000000004</c:v>
                </c:pt>
                <c:pt idx="2370">
                  <c:v>2.5</c:v>
                </c:pt>
                <c:pt idx="2371">
                  <c:v>3.8</c:v>
                </c:pt>
                <c:pt idx="2372">
                  <c:v>4.0999999999999996</c:v>
                </c:pt>
                <c:pt idx="2373">
                  <c:v>4.2</c:v>
                </c:pt>
                <c:pt idx="2374">
                  <c:v>4.5</c:v>
                </c:pt>
                <c:pt idx="2375">
                  <c:v>3.7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2.9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3.5</c:v>
                </c:pt>
                <c:pt idx="2385">
                  <c:v>0</c:v>
                </c:pt>
                <c:pt idx="2386">
                  <c:v>4.0999999999999996</c:v>
                </c:pt>
                <c:pt idx="2387">
                  <c:v>0</c:v>
                </c:pt>
                <c:pt idx="2388">
                  <c:v>4.7</c:v>
                </c:pt>
                <c:pt idx="2389">
                  <c:v>0</c:v>
                </c:pt>
                <c:pt idx="2390">
                  <c:v>4.5999999999999996</c:v>
                </c:pt>
                <c:pt idx="2391">
                  <c:v>4.5</c:v>
                </c:pt>
                <c:pt idx="2392">
                  <c:v>0</c:v>
                </c:pt>
                <c:pt idx="2393">
                  <c:v>0</c:v>
                </c:pt>
                <c:pt idx="2394">
                  <c:v>4.2</c:v>
                </c:pt>
                <c:pt idx="2395">
                  <c:v>3.6</c:v>
                </c:pt>
                <c:pt idx="2396">
                  <c:v>3</c:v>
                </c:pt>
                <c:pt idx="2397">
                  <c:v>0</c:v>
                </c:pt>
                <c:pt idx="2398">
                  <c:v>3.7</c:v>
                </c:pt>
                <c:pt idx="2399">
                  <c:v>3.9</c:v>
                </c:pt>
                <c:pt idx="2400">
                  <c:v>0</c:v>
                </c:pt>
                <c:pt idx="2401">
                  <c:v>3.7</c:v>
                </c:pt>
                <c:pt idx="2402">
                  <c:v>3.6</c:v>
                </c:pt>
                <c:pt idx="2403">
                  <c:v>4.3</c:v>
                </c:pt>
                <c:pt idx="2404">
                  <c:v>4.5</c:v>
                </c:pt>
                <c:pt idx="2405">
                  <c:v>4.5</c:v>
                </c:pt>
                <c:pt idx="2406">
                  <c:v>3.6</c:v>
                </c:pt>
                <c:pt idx="2407">
                  <c:v>4.4000000000000004</c:v>
                </c:pt>
                <c:pt idx="2408">
                  <c:v>4.2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4.5</c:v>
                </c:pt>
                <c:pt idx="2413">
                  <c:v>0</c:v>
                </c:pt>
                <c:pt idx="2414">
                  <c:v>4.4000000000000004</c:v>
                </c:pt>
                <c:pt idx="2415">
                  <c:v>0</c:v>
                </c:pt>
                <c:pt idx="2416">
                  <c:v>0</c:v>
                </c:pt>
                <c:pt idx="2417">
                  <c:v>4.2</c:v>
                </c:pt>
                <c:pt idx="2418">
                  <c:v>0</c:v>
                </c:pt>
                <c:pt idx="2419">
                  <c:v>2.7</c:v>
                </c:pt>
                <c:pt idx="2420">
                  <c:v>4</c:v>
                </c:pt>
                <c:pt idx="2421">
                  <c:v>4.2</c:v>
                </c:pt>
                <c:pt idx="2422">
                  <c:v>0</c:v>
                </c:pt>
                <c:pt idx="2423">
                  <c:v>5</c:v>
                </c:pt>
                <c:pt idx="2424">
                  <c:v>0</c:v>
                </c:pt>
                <c:pt idx="2425">
                  <c:v>4.4000000000000004</c:v>
                </c:pt>
                <c:pt idx="2426">
                  <c:v>0</c:v>
                </c:pt>
                <c:pt idx="2427">
                  <c:v>3.5</c:v>
                </c:pt>
                <c:pt idx="2428">
                  <c:v>5</c:v>
                </c:pt>
                <c:pt idx="2429">
                  <c:v>4.2</c:v>
                </c:pt>
                <c:pt idx="2430">
                  <c:v>0</c:v>
                </c:pt>
                <c:pt idx="2431">
                  <c:v>3.5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4.3</c:v>
                </c:pt>
                <c:pt idx="2436">
                  <c:v>0</c:v>
                </c:pt>
                <c:pt idx="2437">
                  <c:v>4.2</c:v>
                </c:pt>
                <c:pt idx="2438">
                  <c:v>2.8</c:v>
                </c:pt>
                <c:pt idx="2439">
                  <c:v>0</c:v>
                </c:pt>
                <c:pt idx="2440">
                  <c:v>3.8</c:v>
                </c:pt>
                <c:pt idx="2441">
                  <c:v>5</c:v>
                </c:pt>
                <c:pt idx="2442">
                  <c:v>4.2</c:v>
                </c:pt>
                <c:pt idx="2443">
                  <c:v>3.8</c:v>
                </c:pt>
                <c:pt idx="2444">
                  <c:v>4.3</c:v>
                </c:pt>
                <c:pt idx="2445">
                  <c:v>0</c:v>
                </c:pt>
                <c:pt idx="2446">
                  <c:v>3.8</c:v>
                </c:pt>
                <c:pt idx="2447">
                  <c:v>4.5</c:v>
                </c:pt>
                <c:pt idx="2448">
                  <c:v>0</c:v>
                </c:pt>
                <c:pt idx="2449">
                  <c:v>0</c:v>
                </c:pt>
                <c:pt idx="2450">
                  <c:v>3.8</c:v>
                </c:pt>
                <c:pt idx="2451">
                  <c:v>4.4000000000000004</c:v>
                </c:pt>
                <c:pt idx="2452">
                  <c:v>3.6</c:v>
                </c:pt>
                <c:pt idx="2453">
                  <c:v>4.4000000000000004</c:v>
                </c:pt>
                <c:pt idx="2454">
                  <c:v>0</c:v>
                </c:pt>
                <c:pt idx="2455">
                  <c:v>3.4</c:v>
                </c:pt>
                <c:pt idx="2456">
                  <c:v>0</c:v>
                </c:pt>
                <c:pt idx="2457">
                  <c:v>0</c:v>
                </c:pt>
                <c:pt idx="2458">
                  <c:v>3.5</c:v>
                </c:pt>
                <c:pt idx="2459">
                  <c:v>3.9</c:v>
                </c:pt>
                <c:pt idx="2460">
                  <c:v>0</c:v>
                </c:pt>
                <c:pt idx="2461">
                  <c:v>4.5</c:v>
                </c:pt>
                <c:pt idx="2462">
                  <c:v>3.5</c:v>
                </c:pt>
                <c:pt idx="2463">
                  <c:v>4.3</c:v>
                </c:pt>
                <c:pt idx="2464">
                  <c:v>0</c:v>
                </c:pt>
                <c:pt idx="2465">
                  <c:v>5</c:v>
                </c:pt>
                <c:pt idx="2466">
                  <c:v>4.4000000000000004</c:v>
                </c:pt>
                <c:pt idx="2467">
                  <c:v>3.3</c:v>
                </c:pt>
                <c:pt idx="2468">
                  <c:v>3.7</c:v>
                </c:pt>
                <c:pt idx="2469">
                  <c:v>0</c:v>
                </c:pt>
                <c:pt idx="2470">
                  <c:v>4.4000000000000004</c:v>
                </c:pt>
                <c:pt idx="2471">
                  <c:v>4.2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4.0999999999999996</c:v>
                </c:pt>
                <c:pt idx="2476">
                  <c:v>3.7</c:v>
                </c:pt>
                <c:pt idx="2477">
                  <c:v>3.6</c:v>
                </c:pt>
                <c:pt idx="2478">
                  <c:v>0</c:v>
                </c:pt>
                <c:pt idx="2479">
                  <c:v>4.5999999999999996</c:v>
                </c:pt>
                <c:pt idx="2480">
                  <c:v>4</c:v>
                </c:pt>
                <c:pt idx="2481">
                  <c:v>4.4000000000000004</c:v>
                </c:pt>
                <c:pt idx="2482">
                  <c:v>4.2</c:v>
                </c:pt>
                <c:pt idx="2483">
                  <c:v>4.4000000000000004</c:v>
                </c:pt>
                <c:pt idx="2484">
                  <c:v>4.5</c:v>
                </c:pt>
                <c:pt idx="2485">
                  <c:v>4</c:v>
                </c:pt>
                <c:pt idx="2486">
                  <c:v>3.7</c:v>
                </c:pt>
                <c:pt idx="2487">
                  <c:v>4.0999999999999996</c:v>
                </c:pt>
                <c:pt idx="2488">
                  <c:v>4.0999999999999996</c:v>
                </c:pt>
                <c:pt idx="2489">
                  <c:v>2.6</c:v>
                </c:pt>
                <c:pt idx="2490">
                  <c:v>4.2</c:v>
                </c:pt>
                <c:pt idx="2491">
                  <c:v>4.0999999999999996</c:v>
                </c:pt>
                <c:pt idx="2492">
                  <c:v>3</c:v>
                </c:pt>
                <c:pt idx="2493">
                  <c:v>4.4000000000000004</c:v>
                </c:pt>
                <c:pt idx="2494">
                  <c:v>4</c:v>
                </c:pt>
                <c:pt idx="2495">
                  <c:v>3.7</c:v>
                </c:pt>
                <c:pt idx="2496">
                  <c:v>4.3</c:v>
                </c:pt>
                <c:pt idx="2497">
                  <c:v>0</c:v>
                </c:pt>
                <c:pt idx="2498">
                  <c:v>4.2</c:v>
                </c:pt>
                <c:pt idx="2499">
                  <c:v>3.4</c:v>
                </c:pt>
                <c:pt idx="2500">
                  <c:v>0</c:v>
                </c:pt>
                <c:pt idx="2501">
                  <c:v>4.2</c:v>
                </c:pt>
                <c:pt idx="2502">
                  <c:v>0</c:v>
                </c:pt>
                <c:pt idx="2503">
                  <c:v>3.9</c:v>
                </c:pt>
                <c:pt idx="2504">
                  <c:v>0</c:v>
                </c:pt>
                <c:pt idx="2505">
                  <c:v>0</c:v>
                </c:pt>
                <c:pt idx="2506">
                  <c:v>4</c:v>
                </c:pt>
                <c:pt idx="2507">
                  <c:v>3.5</c:v>
                </c:pt>
                <c:pt idx="2508">
                  <c:v>4.5</c:v>
                </c:pt>
                <c:pt idx="2509">
                  <c:v>4.0999999999999996</c:v>
                </c:pt>
                <c:pt idx="2510">
                  <c:v>2.4</c:v>
                </c:pt>
                <c:pt idx="2511">
                  <c:v>0</c:v>
                </c:pt>
                <c:pt idx="2512">
                  <c:v>0</c:v>
                </c:pt>
                <c:pt idx="2513">
                  <c:v>4.0999999999999996</c:v>
                </c:pt>
                <c:pt idx="2514">
                  <c:v>0</c:v>
                </c:pt>
                <c:pt idx="2515">
                  <c:v>0</c:v>
                </c:pt>
                <c:pt idx="2516">
                  <c:v>4.3</c:v>
                </c:pt>
                <c:pt idx="2517">
                  <c:v>4.5999999999999996</c:v>
                </c:pt>
                <c:pt idx="2518">
                  <c:v>4.5999999999999996</c:v>
                </c:pt>
                <c:pt idx="2519">
                  <c:v>0</c:v>
                </c:pt>
                <c:pt idx="2520">
                  <c:v>4.5999999999999996</c:v>
                </c:pt>
                <c:pt idx="2521">
                  <c:v>4.3</c:v>
                </c:pt>
                <c:pt idx="2522">
                  <c:v>0</c:v>
                </c:pt>
                <c:pt idx="2523">
                  <c:v>2.8</c:v>
                </c:pt>
                <c:pt idx="2524">
                  <c:v>4.0999999999999996</c:v>
                </c:pt>
                <c:pt idx="2525">
                  <c:v>4.7</c:v>
                </c:pt>
                <c:pt idx="2526">
                  <c:v>4</c:v>
                </c:pt>
                <c:pt idx="2527">
                  <c:v>4.4000000000000004</c:v>
                </c:pt>
                <c:pt idx="2528">
                  <c:v>0</c:v>
                </c:pt>
                <c:pt idx="2529">
                  <c:v>3.9</c:v>
                </c:pt>
                <c:pt idx="2530">
                  <c:v>2.9</c:v>
                </c:pt>
                <c:pt idx="2531">
                  <c:v>4.2</c:v>
                </c:pt>
                <c:pt idx="2532">
                  <c:v>4.0999999999999996</c:v>
                </c:pt>
                <c:pt idx="2533">
                  <c:v>3.7</c:v>
                </c:pt>
                <c:pt idx="2534">
                  <c:v>0</c:v>
                </c:pt>
                <c:pt idx="2535">
                  <c:v>4</c:v>
                </c:pt>
                <c:pt idx="2536">
                  <c:v>4.3</c:v>
                </c:pt>
                <c:pt idx="2537">
                  <c:v>4.5</c:v>
                </c:pt>
                <c:pt idx="2538">
                  <c:v>4.3</c:v>
                </c:pt>
                <c:pt idx="2539">
                  <c:v>4.5</c:v>
                </c:pt>
                <c:pt idx="2540">
                  <c:v>2.7</c:v>
                </c:pt>
                <c:pt idx="2541">
                  <c:v>4.5</c:v>
                </c:pt>
                <c:pt idx="2542">
                  <c:v>0</c:v>
                </c:pt>
                <c:pt idx="2543">
                  <c:v>2</c:v>
                </c:pt>
                <c:pt idx="2544">
                  <c:v>0</c:v>
                </c:pt>
                <c:pt idx="2545">
                  <c:v>4</c:v>
                </c:pt>
                <c:pt idx="2546">
                  <c:v>2.6</c:v>
                </c:pt>
                <c:pt idx="2547">
                  <c:v>4</c:v>
                </c:pt>
                <c:pt idx="2548">
                  <c:v>0</c:v>
                </c:pt>
                <c:pt idx="2549">
                  <c:v>0</c:v>
                </c:pt>
                <c:pt idx="2550">
                  <c:v>4.3</c:v>
                </c:pt>
                <c:pt idx="2551">
                  <c:v>3.3</c:v>
                </c:pt>
                <c:pt idx="2552">
                  <c:v>4.3</c:v>
                </c:pt>
                <c:pt idx="2553">
                  <c:v>4.3</c:v>
                </c:pt>
                <c:pt idx="2554">
                  <c:v>4</c:v>
                </c:pt>
                <c:pt idx="2555">
                  <c:v>4.9000000000000004</c:v>
                </c:pt>
                <c:pt idx="2556">
                  <c:v>4.3</c:v>
                </c:pt>
                <c:pt idx="2557">
                  <c:v>4.3</c:v>
                </c:pt>
                <c:pt idx="2558">
                  <c:v>3.1</c:v>
                </c:pt>
                <c:pt idx="2559">
                  <c:v>3.8</c:v>
                </c:pt>
                <c:pt idx="2560">
                  <c:v>0</c:v>
                </c:pt>
                <c:pt idx="2561">
                  <c:v>4.5</c:v>
                </c:pt>
                <c:pt idx="2562">
                  <c:v>4.2</c:v>
                </c:pt>
                <c:pt idx="2563">
                  <c:v>3.8</c:v>
                </c:pt>
                <c:pt idx="2564">
                  <c:v>3.9</c:v>
                </c:pt>
                <c:pt idx="2565">
                  <c:v>4.5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3.9</c:v>
                </c:pt>
                <c:pt idx="2570">
                  <c:v>0</c:v>
                </c:pt>
                <c:pt idx="2571">
                  <c:v>4.5</c:v>
                </c:pt>
                <c:pt idx="2572">
                  <c:v>4.0999999999999996</c:v>
                </c:pt>
                <c:pt idx="2573">
                  <c:v>0</c:v>
                </c:pt>
                <c:pt idx="2574">
                  <c:v>4.5</c:v>
                </c:pt>
                <c:pt idx="2575">
                  <c:v>0</c:v>
                </c:pt>
                <c:pt idx="2576">
                  <c:v>0</c:v>
                </c:pt>
                <c:pt idx="2577">
                  <c:v>4.4000000000000004</c:v>
                </c:pt>
                <c:pt idx="2578">
                  <c:v>0</c:v>
                </c:pt>
                <c:pt idx="2579">
                  <c:v>4</c:v>
                </c:pt>
                <c:pt idx="2580">
                  <c:v>4</c:v>
                </c:pt>
                <c:pt idx="2581">
                  <c:v>4.3</c:v>
                </c:pt>
                <c:pt idx="2582">
                  <c:v>3.3</c:v>
                </c:pt>
                <c:pt idx="2583">
                  <c:v>4.3</c:v>
                </c:pt>
                <c:pt idx="2584">
                  <c:v>4.5</c:v>
                </c:pt>
                <c:pt idx="2585">
                  <c:v>0</c:v>
                </c:pt>
                <c:pt idx="2586">
                  <c:v>3.8</c:v>
                </c:pt>
                <c:pt idx="2587">
                  <c:v>3.8</c:v>
                </c:pt>
                <c:pt idx="2588">
                  <c:v>4</c:v>
                </c:pt>
                <c:pt idx="2589">
                  <c:v>0</c:v>
                </c:pt>
                <c:pt idx="2590">
                  <c:v>4.4000000000000004</c:v>
                </c:pt>
                <c:pt idx="2591">
                  <c:v>4.2</c:v>
                </c:pt>
                <c:pt idx="2592">
                  <c:v>4.4000000000000004</c:v>
                </c:pt>
                <c:pt idx="2593">
                  <c:v>5</c:v>
                </c:pt>
                <c:pt idx="2594">
                  <c:v>0</c:v>
                </c:pt>
                <c:pt idx="2595">
                  <c:v>4.7</c:v>
                </c:pt>
                <c:pt idx="2596">
                  <c:v>0</c:v>
                </c:pt>
                <c:pt idx="2597">
                  <c:v>0</c:v>
                </c:pt>
                <c:pt idx="2598">
                  <c:v>2.1</c:v>
                </c:pt>
                <c:pt idx="2599">
                  <c:v>4.4000000000000004</c:v>
                </c:pt>
                <c:pt idx="2600">
                  <c:v>3.4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4.4000000000000004</c:v>
                </c:pt>
                <c:pt idx="2607">
                  <c:v>3.9</c:v>
                </c:pt>
                <c:pt idx="2608">
                  <c:v>0</c:v>
                </c:pt>
                <c:pt idx="2609">
                  <c:v>4.5</c:v>
                </c:pt>
                <c:pt idx="2610">
                  <c:v>0</c:v>
                </c:pt>
                <c:pt idx="2611">
                  <c:v>4</c:v>
                </c:pt>
                <c:pt idx="2612">
                  <c:v>4.5999999999999996</c:v>
                </c:pt>
                <c:pt idx="2613">
                  <c:v>4.0999999999999996</c:v>
                </c:pt>
                <c:pt idx="2614">
                  <c:v>3.6</c:v>
                </c:pt>
                <c:pt idx="2615">
                  <c:v>3.2</c:v>
                </c:pt>
                <c:pt idx="2616">
                  <c:v>0</c:v>
                </c:pt>
                <c:pt idx="2617">
                  <c:v>4.3</c:v>
                </c:pt>
                <c:pt idx="2618">
                  <c:v>4.0999999999999996</c:v>
                </c:pt>
                <c:pt idx="2619">
                  <c:v>2.7</c:v>
                </c:pt>
                <c:pt idx="2620">
                  <c:v>4.0999999999999996</c:v>
                </c:pt>
                <c:pt idx="2621">
                  <c:v>4.3</c:v>
                </c:pt>
                <c:pt idx="2622">
                  <c:v>4.2</c:v>
                </c:pt>
                <c:pt idx="2623">
                  <c:v>4.5</c:v>
                </c:pt>
                <c:pt idx="2624">
                  <c:v>4.5</c:v>
                </c:pt>
                <c:pt idx="2625">
                  <c:v>4.0999999999999996</c:v>
                </c:pt>
                <c:pt idx="2626">
                  <c:v>3.6</c:v>
                </c:pt>
                <c:pt idx="2627">
                  <c:v>4.5</c:v>
                </c:pt>
                <c:pt idx="2628">
                  <c:v>0</c:v>
                </c:pt>
                <c:pt idx="2629">
                  <c:v>4.7</c:v>
                </c:pt>
                <c:pt idx="2630">
                  <c:v>4.3</c:v>
                </c:pt>
                <c:pt idx="2631">
                  <c:v>0</c:v>
                </c:pt>
                <c:pt idx="2632">
                  <c:v>3.1</c:v>
                </c:pt>
                <c:pt idx="2633">
                  <c:v>3.9</c:v>
                </c:pt>
                <c:pt idx="2634">
                  <c:v>4.2</c:v>
                </c:pt>
                <c:pt idx="2635">
                  <c:v>0</c:v>
                </c:pt>
                <c:pt idx="2636">
                  <c:v>4.5</c:v>
                </c:pt>
                <c:pt idx="2637">
                  <c:v>0</c:v>
                </c:pt>
                <c:pt idx="2638">
                  <c:v>0</c:v>
                </c:pt>
                <c:pt idx="2639">
                  <c:v>4</c:v>
                </c:pt>
                <c:pt idx="2640">
                  <c:v>4</c:v>
                </c:pt>
                <c:pt idx="2641">
                  <c:v>4.0999999999999996</c:v>
                </c:pt>
                <c:pt idx="2642">
                  <c:v>4.0999999999999996</c:v>
                </c:pt>
                <c:pt idx="2643">
                  <c:v>0</c:v>
                </c:pt>
                <c:pt idx="2644">
                  <c:v>0</c:v>
                </c:pt>
                <c:pt idx="2645">
                  <c:v>4</c:v>
                </c:pt>
                <c:pt idx="2646">
                  <c:v>4.3</c:v>
                </c:pt>
                <c:pt idx="2647">
                  <c:v>0</c:v>
                </c:pt>
                <c:pt idx="2648">
                  <c:v>4.2</c:v>
                </c:pt>
                <c:pt idx="2649">
                  <c:v>3.3</c:v>
                </c:pt>
                <c:pt idx="2650">
                  <c:v>0</c:v>
                </c:pt>
                <c:pt idx="2651">
                  <c:v>3.3</c:v>
                </c:pt>
                <c:pt idx="2652">
                  <c:v>0</c:v>
                </c:pt>
                <c:pt idx="2653">
                  <c:v>4.4000000000000004</c:v>
                </c:pt>
                <c:pt idx="2654">
                  <c:v>3.5</c:v>
                </c:pt>
                <c:pt idx="2655">
                  <c:v>4.4000000000000004</c:v>
                </c:pt>
                <c:pt idx="2656">
                  <c:v>4.0999999999999996</c:v>
                </c:pt>
                <c:pt idx="2657">
                  <c:v>4.0999999999999996</c:v>
                </c:pt>
                <c:pt idx="2658">
                  <c:v>0</c:v>
                </c:pt>
                <c:pt idx="2659">
                  <c:v>4.4000000000000004</c:v>
                </c:pt>
                <c:pt idx="2660">
                  <c:v>0</c:v>
                </c:pt>
                <c:pt idx="2661">
                  <c:v>3.7</c:v>
                </c:pt>
                <c:pt idx="2662">
                  <c:v>0</c:v>
                </c:pt>
                <c:pt idx="2663">
                  <c:v>4.0999999999999996</c:v>
                </c:pt>
                <c:pt idx="2664">
                  <c:v>0</c:v>
                </c:pt>
                <c:pt idx="2665">
                  <c:v>2.7</c:v>
                </c:pt>
                <c:pt idx="2666">
                  <c:v>0</c:v>
                </c:pt>
                <c:pt idx="2667">
                  <c:v>4.4000000000000004</c:v>
                </c:pt>
                <c:pt idx="2668">
                  <c:v>0</c:v>
                </c:pt>
                <c:pt idx="2669">
                  <c:v>4.5</c:v>
                </c:pt>
                <c:pt idx="2670">
                  <c:v>0</c:v>
                </c:pt>
                <c:pt idx="2671">
                  <c:v>3.8</c:v>
                </c:pt>
                <c:pt idx="2672">
                  <c:v>3</c:v>
                </c:pt>
                <c:pt idx="2673">
                  <c:v>2.9</c:v>
                </c:pt>
                <c:pt idx="2674">
                  <c:v>4.5999999999999996</c:v>
                </c:pt>
                <c:pt idx="2675">
                  <c:v>3.7</c:v>
                </c:pt>
                <c:pt idx="2676">
                  <c:v>0</c:v>
                </c:pt>
                <c:pt idx="2677">
                  <c:v>3.7</c:v>
                </c:pt>
                <c:pt idx="2678">
                  <c:v>0</c:v>
                </c:pt>
                <c:pt idx="2679">
                  <c:v>3.9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3.6</c:v>
                </c:pt>
                <c:pt idx="2685">
                  <c:v>0</c:v>
                </c:pt>
                <c:pt idx="2686">
                  <c:v>4.4000000000000004</c:v>
                </c:pt>
                <c:pt idx="2687">
                  <c:v>0</c:v>
                </c:pt>
                <c:pt idx="2688">
                  <c:v>4.2</c:v>
                </c:pt>
                <c:pt idx="2689">
                  <c:v>0</c:v>
                </c:pt>
                <c:pt idx="2690">
                  <c:v>4.3</c:v>
                </c:pt>
                <c:pt idx="2691">
                  <c:v>2.6</c:v>
                </c:pt>
                <c:pt idx="2692">
                  <c:v>0</c:v>
                </c:pt>
                <c:pt idx="2693">
                  <c:v>3.6</c:v>
                </c:pt>
                <c:pt idx="2694">
                  <c:v>4.3</c:v>
                </c:pt>
                <c:pt idx="2695">
                  <c:v>3.4</c:v>
                </c:pt>
                <c:pt idx="2696">
                  <c:v>3.4</c:v>
                </c:pt>
                <c:pt idx="2697">
                  <c:v>3.2</c:v>
                </c:pt>
                <c:pt idx="2698">
                  <c:v>4.0999999999999996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</c:v>
                </c:pt>
                <c:pt idx="2703">
                  <c:v>4.2</c:v>
                </c:pt>
                <c:pt idx="2704">
                  <c:v>2.5</c:v>
                </c:pt>
                <c:pt idx="2705">
                  <c:v>4.5</c:v>
                </c:pt>
                <c:pt idx="2706">
                  <c:v>0</c:v>
                </c:pt>
                <c:pt idx="2707">
                  <c:v>0</c:v>
                </c:pt>
                <c:pt idx="2708">
                  <c:v>4.2</c:v>
                </c:pt>
                <c:pt idx="2709">
                  <c:v>0</c:v>
                </c:pt>
                <c:pt idx="2710">
                  <c:v>3.9</c:v>
                </c:pt>
                <c:pt idx="2711">
                  <c:v>0</c:v>
                </c:pt>
                <c:pt idx="2712">
                  <c:v>4</c:v>
                </c:pt>
                <c:pt idx="2713">
                  <c:v>4.2</c:v>
                </c:pt>
                <c:pt idx="2714">
                  <c:v>0</c:v>
                </c:pt>
                <c:pt idx="2715">
                  <c:v>2.9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</c:v>
                </c:pt>
                <c:pt idx="2721">
                  <c:v>2</c:v>
                </c:pt>
                <c:pt idx="2722">
                  <c:v>0</c:v>
                </c:pt>
                <c:pt idx="2723">
                  <c:v>4.7</c:v>
                </c:pt>
                <c:pt idx="2724">
                  <c:v>4.5999999999999996</c:v>
                </c:pt>
                <c:pt idx="2725">
                  <c:v>4.4000000000000004</c:v>
                </c:pt>
                <c:pt idx="2726">
                  <c:v>2.5</c:v>
                </c:pt>
                <c:pt idx="2727">
                  <c:v>0</c:v>
                </c:pt>
                <c:pt idx="2728">
                  <c:v>3.6</c:v>
                </c:pt>
                <c:pt idx="2729">
                  <c:v>4.0999999999999996</c:v>
                </c:pt>
                <c:pt idx="2730">
                  <c:v>3.7</c:v>
                </c:pt>
                <c:pt idx="2731">
                  <c:v>0</c:v>
                </c:pt>
                <c:pt idx="2732">
                  <c:v>4</c:v>
                </c:pt>
                <c:pt idx="2733">
                  <c:v>3.7</c:v>
                </c:pt>
                <c:pt idx="2734">
                  <c:v>4.4000000000000004</c:v>
                </c:pt>
                <c:pt idx="2735">
                  <c:v>0</c:v>
                </c:pt>
                <c:pt idx="2736">
                  <c:v>4.0999999999999996</c:v>
                </c:pt>
                <c:pt idx="2737">
                  <c:v>3.9</c:v>
                </c:pt>
                <c:pt idx="2738">
                  <c:v>3.9</c:v>
                </c:pt>
                <c:pt idx="2739">
                  <c:v>4.3</c:v>
                </c:pt>
                <c:pt idx="2740">
                  <c:v>0</c:v>
                </c:pt>
                <c:pt idx="2741">
                  <c:v>4.4000000000000004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1.3</c:v>
                </c:pt>
                <c:pt idx="2746">
                  <c:v>3.8</c:v>
                </c:pt>
                <c:pt idx="2747">
                  <c:v>3.7</c:v>
                </c:pt>
                <c:pt idx="2748">
                  <c:v>1</c:v>
                </c:pt>
                <c:pt idx="2749">
                  <c:v>5</c:v>
                </c:pt>
                <c:pt idx="2750">
                  <c:v>2</c:v>
                </c:pt>
                <c:pt idx="2751">
                  <c:v>4.5</c:v>
                </c:pt>
                <c:pt idx="2752">
                  <c:v>4.5</c:v>
                </c:pt>
                <c:pt idx="2753">
                  <c:v>3.1</c:v>
                </c:pt>
                <c:pt idx="2754">
                  <c:v>0</c:v>
                </c:pt>
                <c:pt idx="2755">
                  <c:v>0</c:v>
                </c:pt>
                <c:pt idx="2756">
                  <c:v>4.2</c:v>
                </c:pt>
                <c:pt idx="2757">
                  <c:v>4.3</c:v>
                </c:pt>
                <c:pt idx="2758">
                  <c:v>3.4</c:v>
                </c:pt>
                <c:pt idx="2759">
                  <c:v>3.9</c:v>
                </c:pt>
                <c:pt idx="2760">
                  <c:v>3.5</c:v>
                </c:pt>
                <c:pt idx="2761">
                  <c:v>2</c:v>
                </c:pt>
                <c:pt idx="2762">
                  <c:v>0</c:v>
                </c:pt>
                <c:pt idx="2763">
                  <c:v>0</c:v>
                </c:pt>
                <c:pt idx="2764">
                  <c:v>4.0999999999999996</c:v>
                </c:pt>
                <c:pt idx="2765">
                  <c:v>4.2</c:v>
                </c:pt>
                <c:pt idx="2766">
                  <c:v>4.7</c:v>
                </c:pt>
                <c:pt idx="2767">
                  <c:v>5</c:v>
                </c:pt>
                <c:pt idx="2768">
                  <c:v>4.9000000000000004</c:v>
                </c:pt>
                <c:pt idx="2769">
                  <c:v>4</c:v>
                </c:pt>
                <c:pt idx="2770">
                  <c:v>0</c:v>
                </c:pt>
                <c:pt idx="2771">
                  <c:v>0</c:v>
                </c:pt>
                <c:pt idx="2772">
                  <c:v>2.8</c:v>
                </c:pt>
                <c:pt idx="2773">
                  <c:v>0</c:v>
                </c:pt>
                <c:pt idx="2774">
                  <c:v>0</c:v>
                </c:pt>
                <c:pt idx="2775">
                  <c:v>4.5</c:v>
                </c:pt>
                <c:pt idx="2776">
                  <c:v>4.8</c:v>
                </c:pt>
                <c:pt idx="2777">
                  <c:v>3.9</c:v>
                </c:pt>
                <c:pt idx="2778">
                  <c:v>4.3</c:v>
                </c:pt>
                <c:pt idx="2779">
                  <c:v>4.4000000000000004</c:v>
                </c:pt>
                <c:pt idx="2780">
                  <c:v>0</c:v>
                </c:pt>
                <c:pt idx="2781">
                  <c:v>0</c:v>
                </c:pt>
                <c:pt idx="2782">
                  <c:v>3.9</c:v>
                </c:pt>
                <c:pt idx="2783">
                  <c:v>4.3</c:v>
                </c:pt>
                <c:pt idx="2784">
                  <c:v>4.2</c:v>
                </c:pt>
                <c:pt idx="2785">
                  <c:v>4.3</c:v>
                </c:pt>
                <c:pt idx="2786">
                  <c:v>0</c:v>
                </c:pt>
                <c:pt idx="2787">
                  <c:v>4.0999999999999996</c:v>
                </c:pt>
                <c:pt idx="2788">
                  <c:v>4.5</c:v>
                </c:pt>
                <c:pt idx="2789">
                  <c:v>4.4000000000000004</c:v>
                </c:pt>
                <c:pt idx="2790">
                  <c:v>0</c:v>
                </c:pt>
                <c:pt idx="2791">
                  <c:v>0</c:v>
                </c:pt>
                <c:pt idx="2792">
                  <c:v>4.0999999999999996</c:v>
                </c:pt>
                <c:pt idx="2793">
                  <c:v>0</c:v>
                </c:pt>
                <c:pt idx="2794">
                  <c:v>4.2</c:v>
                </c:pt>
                <c:pt idx="2795">
                  <c:v>0</c:v>
                </c:pt>
                <c:pt idx="2796">
                  <c:v>3.9</c:v>
                </c:pt>
                <c:pt idx="2797">
                  <c:v>4.2</c:v>
                </c:pt>
                <c:pt idx="2798">
                  <c:v>3.8</c:v>
                </c:pt>
                <c:pt idx="2799">
                  <c:v>4.4000000000000004</c:v>
                </c:pt>
                <c:pt idx="2800">
                  <c:v>0</c:v>
                </c:pt>
                <c:pt idx="2801">
                  <c:v>2.8</c:v>
                </c:pt>
                <c:pt idx="2802">
                  <c:v>4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4.0999999999999996</c:v>
                </c:pt>
                <c:pt idx="2808">
                  <c:v>0</c:v>
                </c:pt>
                <c:pt idx="2809">
                  <c:v>4.7</c:v>
                </c:pt>
                <c:pt idx="2810">
                  <c:v>0</c:v>
                </c:pt>
                <c:pt idx="2811">
                  <c:v>3.1</c:v>
                </c:pt>
                <c:pt idx="2812">
                  <c:v>4.4000000000000004</c:v>
                </c:pt>
                <c:pt idx="2813">
                  <c:v>0</c:v>
                </c:pt>
                <c:pt idx="2814">
                  <c:v>0</c:v>
                </c:pt>
                <c:pt idx="2815">
                  <c:v>3.8</c:v>
                </c:pt>
                <c:pt idx="2816">
                  <c:v>0</c:v>
                </c:pt>
                <c:pt idx="2817">
                  <c:v>2.8</c:v>
                </c:pt>
                <c:pt idx="2818">
                  <c:v>4.4000000000000004</c:v>
                </c:pt>
                <c:pt idx="2819">
                  <c:v>4.2</c:v>
                </c:pt>
                <c:pt idx="2820">
                  <c:v>4.4000000000000004</c:v>
                </c:pt>
                <c:pt idx="2821">
                  <c:v>4.0999999999999996</c:v>
                </c:pt>
                <c:pt idx="2822">
                  <c:v>0</c:v>
                </c:pt>
                <c:pt idx="2823">
                  <c:v>0</c:v>
                </c:pt>
                <c:pt idx="2824">
                  <c:v>4.0999999999999996</c:v>
                </c:pt>
                <c:pt idx="2825">
                  <c:v>4</c:v>
                </c:pt>
                <c:pt idx="2826">
                  <c:v>4.0999999999999996</c:v>
                </c:pt>
                <c:pt idx="2827">
                  <c:v>0</c:v>
                </c:pt>
                <c:pt idx="2828">
                  <c:v>4.4000000000000004</c:v>
                </c:pt>
                <c:pt idx="2829">
                  <c:v>0</c:v>
                </c:pt>
                <c:pt idx="2830">
                  <c:v>3.6</c:v>
                </c:pt>
                <c:pt idx="2831">
                  <c:v>4.5</c:v>
                </c:pt>
                <c:pt idx="2832">
                  <c:v>0</c:v>
                </c:pt>
                <c:pt idx="2833">
                  <c:v>0</c:v>
                </c:pt>
                <c:pt idx="2834">
                  <c:v>3.9</c:v>
                </c:pt>
                <c:pt idx="2835">
                  <c:v>2</c:v>
                </c:pt>
                <c:pt idx="2836">
                  <c:v>0</c:v>
                </c:pt>
                <c:pt idx="2837">
                  <c:v>3.9</c:v>
                </c:pt>
                <c:pt idx="2838">
                  <c:v>4.0999999999999996</c:v>
                </c:pt>
                <c:pt idx="2839">
                  <c:v>4.5999999999999996</c:v>
                </c:pt>
                <c:pt idx="2840">
                  <c:v>4.0999999999999996</c:v>
                </c:pt>
                <c:pt idx="2841">
                  <c:v>4.0999999999999996</c:v>
                </c:pt>
                <c:pt idx="2842">
                  <c:v>3.9</c:v>
                </c:pt>
                <c:pt idx="2843">
                  <c:v>0</c:v>
                </c:pt>
                <c:pt idx="2844">
                  <c:v>4.2</c:v>
                </c:pt>
                <c:pt idx="2845">
                  <c:v>3.5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3.9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4.4000000000000004</c:v>
                </c:pt>
                <c:pt idx="2856">
                  <c:v>0</c:v>
                </c:pt>
                <c:pt idx="2857">
                  <c:v>0</c:v>
                </c:pt>
                <c:pt idx="2858">
                  <c:v>2.6</c:v>
                </c:pt>
                <c:pt idx="2859">
                  <c:v>4.5999999999999996</c:v>
                </c:pt>
                <c:pt idx="2860">
                  <c:v>1</c:v>
                </c:pt>
                <c:pt idx="2861">
                  <c:v>4.4000000000000004</c:v>
                </c:pt>
                <c:pt idx="2862">
                  <c:v>4.9000000000000004</c:v>
                </c:pt>
                <c:pt idx="2863">
                  <c:v>5</c:v>
                </c:pt>
                <c:pt idx="2864">
                  <c:v>2.8</c:v>
                </c:pt>
                <c:pt idx="2865">
                  <c:v>4.7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4.4000000000000004</c:v>
                </c:pt>
                <c:pt idx="2870">
                  <c:v>3.3</c:v>
                </c:pt>
                <c:pt idx="2871">
                  <c:v>0</c:v>
                </c:pt>
                <c:pt idx="2872">
                  <c:v>0</c:v>
                </c:pt>
                <c:pt idx="2873">
                  <c:v>4.5</c:v>
                </c:pt>
                <c:pt idx="2874">
                  <c:v>4.5</c:v>
                </c:pt>
                <c:pt idx="2875">
                  <c:v>2.9</c:v>
                </c:pt>
                <c:pt idx="2876">
                  <c:v>4.4000000000000004</c:v>
                </c:pt>
                <c:pt idx="2877">
                  <c:v>2.5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3.8</c:v>
                </c:pt>
                <c:pt idx="2883">
                  <c:v>3</c:v>
                </c:pt>
                <c:pt idx="2884">
                  <c:v>3.7</c:v>
                </c:pt>
                <c:pt idx="2885">
                  <c:v>4.5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3.8</c:v>
                </c:pt>
                <c:pt idx="2891">
                  <c:v>0</c:v>
                </c:pt>
                <c:pt idx="2892">
                  <c:v>4.2</c:v>
                </c:pt>
                <c:pt idx="2893">
                  <c:v>0</c:v>
                </c:pt>
                <c:pt idx="2894">
                  <c:v>4</c:v>
                </c:pt>
                <c:pt idx="2895">
                  <c:v>4.5999999999999996</c:v>
                </c:pt>
                <c:pt idx="2896">
                  <c:v>0</c:v>
                </c:pt>
                <c:pt idx="2897">
                  <c:v>4.4000000000000004</c:v>
                </c:pt>
                <c:pt idx="2898">
                  <c:v>0</c:v>
                </c:pt>
                <c:pt idx="2899">
                  <c:v>4.2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4</c:v>
                </c:pt>
                <c:pt idx="2905">
                  <c:v>3.9</c:v>
                </c:pt>
                <c:pt idx="2906">
                  <c:v>4.7</c:v>
                </c:pt>
                <c:pt idx="2907">
                  <c:v>4.3</c:v>
                </c:pt>
                <c:pt idx="2908">
                  <c:v>4.5999999999999996</c:v>
                </c:pt>
                <c:pt idx="2909">
                  <c:v>0</c:v>
                </c:pt>
                <c:pt idx="2910">
                  <c:v>4.0999999999999996</c:v>
                </c:pt>
                <c:pt idx="2911">
                  <c:v>4.5</c:v>
                </c:pt>
                <c:pt idx="2912">
                  <c:v>4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4.7</c:v>
                </c:pt>
                <c:pt idx="2916">
                  <c:v>4.2</c:v>
                </c:pt>
                <c:pt idx="2917">
                  <c:v>3.8</c:v>
                </c:pt>
                <c:pt idx="2918">
                  <c:v>4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4.3</c:v>
                </c:pt>
                <c:pt idx="2926">
                  <c:v>4.2</c:v>
                </c:pt>
                <c:pt idx="2927">
                  <c:v>3</c:v>
                </c:pt>
                <c:pt idx="2928">
                  <c:v>3.9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4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2.6</c:v>
                </c:pt>
                <c:pt idx="2939">
                  <c:v>3.9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4.2</c:v>
                </c:pt>
                <c:pt idx="2944">
                  <c:v>3.7</c:v>
                </c:pt>
                <c:pt idx="2945">
                  <c:v>4.2</c:v>
                </c:pt>
                <c:pt idx="2946">
                  <c:v>4</c:v>
                </c:pt>
                <c:pt idx="2947">
                  <c:v>0</c:v>
                </c:pt>
                <c:pt idx="2948">
                  <c:v>2.8</c:v>
                </c:pt>
                <c:pt idx="2949">
                  <c:v>3.8</c:v>
                </c:pt>
                <c:pt idx="2950">
                  <c:v>3.9</c:v>
                </c:pt>
                <c:pt idx="2951">
                  <c:v>0</c:v>
                </c:pt>
                <c:pt idx="2952">
                  <c:v>3.8</c:v>
                </c:pt>
                <c:pt idx="2953">
                  <c:v>4.9000000000000004</c:v>
                </c:pt>
                <c:pt idx="2954">
                  <c:v>4.0999999999999996</c:v>
                </c:pt>
                <c:pt idx="2955">
                  <c:v>4</c:v>
                </c:pt>
                <c:pt idx="2956">
                  <c:v>3.4</c:v>
                </c:pt>
                <c:pt idx="2957">
                  <c:v>4.8</c:v>
                </c:pt>
                <c:pt idx="2958">
                  <c:v>0</c:v>
                </c:pt>
                <c:pt idx="2959">
                  <c:v>4.3</c:v>
                </c:pt>
                <c:pt idx="2960">
                  <c:v>0</c:v>
                </c:pt>
                <c:pt idx="2961">
                  <c:v>3.7</c:v>
                </c:pt>
                <c:pt idx="2962">
                  <c:v>4.2</c:v>
                </c:pt>
                <c:pt idx="2963">
                  <c:v>0</c:v>
                </c:pt>
                <c:pt idx="2964">
                  <c:v>0</c:v>
                </c:pt>
                <c:pt idx="2965">
                  <c:v>4.0999999999999996</c:v>
                </c:pt>
                <c:pt idx="2966">
                  <c:v>4</c:v>
                </c:pt>
                <c:pt idx="2967">
                  <c:v>3.6</c:v>
                </c:pt>
                <c:pt idx="2968">
                  <c:v>0</c:v>
                </c:pt>
                <c:pt idx="2969">
                  <c:v>4.0999999999999996</c:v>
                </c:pt>
                <c:pt idx="2970">
                  <c:v>0</c:v>
                </c:pt>
                <c:pt idx="2971">
                  <c:v>0</c:v>
                </c:pt>
                <c:pt idx="2972">
                  <c:v>4.2</c:v>
                </c:pt>
                <c:pt idx="2973">
                  <c:v>0</c:v>
                </c:pt>
                <c:pt idx="2974">
                  <c:v>3.7</c:v>
                </c:pt>
                <c:pt idx="2975">
                  <c:v>2</c:v>
                </c:pt>
                <c:pt idx="2976">
                  <c:v>4.2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3.7</c:v>
                </c:pt>
                <c:pt idx="2987">
                  <c:v>4.3</c:v>
                </c:pt>
                <c:pt idx="2988">
                  <c:v>0</c:v>
                </c:pt>
                <c:pt idx="2989">
                  <c:v>0</c:v>
                </c:pt>
                <c:pt idx="2990">
                  <c:v>4.4000000000000004</c:v>
                </c:pt>
                <c:pt idx="2991">
                  <c:v>3.3</c:v>
                </c:pt>
                <c:pt idx="2992">
                  <c:v>3.4</c:v>
                </c:pt>
                <c:pt idx="2993">
                  <c:v>0</c:v>
                </c:pt>
                <c:pt idx="2994">
                  <c:v>0</c:v>
                </c:pt>
                <c:pt idx="2995">
                  <c:v>4.2</c:v>
                </c:pt>
                <c:pt idx="2996">
                  <c:v>0</c:v>
                </c:pt>
                <c:pt idx="2997">
                  <c:v>4.3</c:v>
                </c:pt>
                <c:pt idx="2998">
                  <c:v>3.6</c:v>
                </c:pt>
                <c:pt idx="2999">
                  <c:v>0</c:v>
                </c:pt>
                <c:pt idx="3000">
                  <c:v>0</c:v>
                </c:pt>
                <c:pt idx="3001">
                  <c:v>4</c:v>
                </c:pt>
                <c:pt idx="3002">
                  <c:v>0</c:v>
                </c:pt>
                <c:pt idx="3003">
                  <c:v>3.8</c:v>
                </c:pt>
                <c:pt idx="3004">
                  <c:v>3.5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3.5</c:v>
                </c:pt>
                <c:pt idx="3012">
                  <c:v>3.5</c:v>
                </c:pt>
                <c:pt idx="3013">
                  <c:v>4.4000000000000004</c:v>
                </c:pt>
                <c:pt idx="3014">
                  <c:v>0</c:v>
                </c:pt>
                <c:pt idx="3015">
                  <c:v>3.7</c:v>
                </c:pt>
                <c:pt idx="3016">
                  <c:v>0</c:v>
                </c:pt>
                <c:pt idx="3017">
                  <c:v>4.3</c:v>
                </c:pt>
                <c:pt idx="3018">
                  <c:v>0</c:v>
                </c:pt>
                <c:pt idx="3019">
                  <c:v>0</c:v>
                </c:pt>
                <c:pt idx="3020">
                  <c:v>3.6</c:v>
                </c:pt>
                <c:pt idx="3021">
                  <c:v>0</c:v>
                </c:pt>
                <c:pt idx="3022">
                  <c:v>3.7</c:v>
                </c:pt>
                <c:pt idx="3023">
                  <c:v>3.8</c:v>
                </c:pt>
                <c:pt idx="3024">
                  <c:v>0</c:v>
                </c:pt>
                <c:pt idx="3025">
                  <c:v>4.2</c:v>
                </c:pt>
                <c:pt idx="3026">
                  <c:v>3.9</c:v>
                </c:pt>
                <c:pt idx="3027">
                  <c:v>3.9</c:v>
                </c:pt>
                <c:pt idx="3028">
                  <c:v>4.2</c:v>
                </c:pt>
                <c:pt idx="3029">
                  <c:v>0</c:v>
                </c:pt>
                <c:pt idx="3030">
                  <c:v>4</c:v>
                </c:pt>
                <c:pt idx="3031">
                  <c:v>2.5</c:v>
                </c:pt>
                <c:pt idx="3032">
                  <c:v>3.1</c:v>
                </c:pt>
                <c:pt idx="3033">
                  <c:v>4</c:v>
                </c:pt>
                <c:pt idx="3034">
                  <c:v>4.2</c:v>
                </c:pt>
                <c:pt idx="3035">
                  <c:v>4.2</c:v>
                </c:pt>
                <c:pt idx="3036">
                  <c:v>3.1</c:v>
                </c:pt>
                <c:pt idx="3037">
                  <c:v>0</c:v>
                </c:pt>
                <c:pt idx="3038">
                  <c:v>1</c:v>
                </c:pt>
                <c:pt idx="3039">
                  <c:v>3.1</c:v>
                </c:pt>
                <c:pt idx="3040">
                  <c:v>2.9</c:v>
                </c:pt>
                <c:pt idx="3041">
                  <c:v>2.7</c:v>
                </c:pt>
                <c:pt idx="3042">
                  <c:v>4.4000000000000004</c:v>
                </c:pt>
                <c:pt idx="3043">
                  <c:v>3.8</c:v>
                </c:pt>
                <c:pt idx="3044">
                  <c:v>2</c:v>
                </c:pt>
                <c:pt idx="3045">
                  <c:v>5</c:v>
                </c:pt>
                <c:pt idx="3046">
                  <c:v>5</c:v>
                </c:pt>
                <c:pt idx="3047">
                  <c:v>0</c:v>
                </c:pt>
                <c:pt idx="3048">
                  <c:v>0</c:v>
                </c:pt>
                <c:pt idx="3049">
                  <c:v>1</c:v>
                </c:pt>
                <c:pt idx="3050">
                  <c:v>0</c:v>
                </c:pt>
                <c:pt idx="3051">
                  <c:v>3.1</c:v>
                </c:pt>
                <c:pt idx="3052">
                  <c:v>0</c:v>
                </c:pt>
                <c:pt idx="3053">
                  <c:v>4.3</c:v>
                </c:pt>
                <c:pt idx="3054">
                  <c:v>0</c:v>
                </c:pt>
                <c:pt idx="3055">
                  <c:v>4.0999999999999996</c:v>
                </c:pt>
                <c:pt idx="3056">
                  <c:v>2.9</c:v>
                </c:pt>
                <c:pt idx="3057">
                  <c:v>0</c:v>
                </c:pt>
                <c:pt idx="3058">
                  <c:v>3.7</c:v>
                </c:pt>
                <c:pt idx="3059">
                  <c:v>2.6</c:v>
                </c:pt>
                <c:pt idx="3060">
                  <c:v>0</c:v>
                </c:pt>
                <c:pt idx="3061">
                  <c:v>4.2</c:v>
                </c:pt>
                <c:pt idx="3062">
                  <c:v>4.2</c:v>
                </c:pt>
                <c:pt idx="3063">
                  <c:v>2.6</c:v>
                </c:pt>
                <c:pt idx="3064">
                  <c:v>0</c:v>
                </c:pt>
                <c:pt idx="3065">
                  <c:v>0</c:v>
                </c:pt>
                <c:pt idx="3066">
                  <c:v>3.6</c:v>
                </c:pt>
                <c:pt idx="3067">
                  <c:v>2.8</c:v>
                </c:pt>
                <c:pt idx="3068">
                  <c:v>2.1</c:v>
                </c:pt>
                <c:pt idx="3069">
                  <c:v>0</c:v>
                </c:pt>
                <c:pt idx="3070">
                  <c:v>2.5</c:v>
                </c:pt>
                <c:pt idx="3071">
                  <c:v>4.0999999999999996</c:v>
                </c:pt>
                <c:pt idx="3072">
                  <c:v>3.5</c:v>
                </c:pt>
                <c:pt idx="3073">
                  <c:v>2.8</c:v>
                </c:pt>
                <c:pt idx="3074">
                  <c:v>3.5</c:v>
                </c:pt>
                <c:pt idx="3075">
                  <c:v>4</c:v>
                </c:pt>
                <c:pt idx="3076">
                  <c:v>0</c:v>
                </c:pt>
                <c:pt idx="3077">
                  <c:v>0</c:v>
                </c:pt>
                <c:pt idx="3078">
                  <c:v>4.0999999999999996</c:v>
                </c:pt>
                <c:pt idx="3079">
                  <c:v>4.3</c:v>
                </c:pt>
                <c:pt idx="3080">
                  <c:v>2.8</c:v>
                </c:pt>
                <c:pt idx="3081">
                  <c:v>0</c:v>
                </c:pt>
                <c:pt idx="3082">
                  <c:v>4</c:v>
                </c:pt>
                <c:pt idx="3083">
                  <c:v>4.5</c:v>
                </c:pt>
                <c:pt idx="3084">
                  <c:v>0</c:v>
                </c:pt>
                <c:pt idx="3085">
                  <c:v>3.9</c:v>
                </c:pt>
                <c:pt idx="3086">
                  <c:v>4.3</c:v>
                </c:pt>
                <c:pt idx="3087">
                  <c:v>4.4000000000000004</c:v>
                </c:pt>
                <c:pt idx="3088">
                  <c:v>0</c:v>
                </c:pt>
                <c:pt idx="3089">
                  <c:v>0</c:v>
                </c:pt>
                <c:pt idx="3090">
                  <c:v>1.5</c:v>
                </c:pt>
                <c:pt idx="3091">
                  <c:v>0</c:v>
                </c:pt>
                <c:pt idx="3092">
                  <c:v>3.7</c:v>
                </c:pt>
                <c:pt idx="3093">
                  <c:v>3.9</c:v>
                </c:pt>
                <c:pt idx="3094">
                  <c:v>3.1</c:v>
                </c:pt>
                <c:pt idx="3095">
                  <c:v>3.5</c:v>
                </c:pt>
                <c:pt idx="3096">
                  <c:v>0</c:v>
                </c:pt>
                <c:pt idx="3097">
                  <c:v>1.6</c:v>
                </c:pt>
                <c:pt idx="3098">
                  <c:v>4.3</c:v>
                </c:pt>
                <c:pt idx="3099">
                  <c:v>1.6</c:v>
                </c:pt>
                <c:pt idx="3100">
                  <c:v>0</c:v>
                </c:pt>
                <c:pt idx="3101">
                  <c:v>3.7</c:v>
                </c:pt>
                <c:pt idx="3102">
                  <c:v>3</c:v>
                </c:pt>
                <c:pt idx="3103">
                  <c:v>0</c:v>
                </c:pt>
                <c:pt idx="3104">
                  <c:v>3.6</c:v>
                </c:pt>
                <c:pt idx="3105">
                  <c:v>4.2</c:v>
                </c:pt>
                <c:pt idx="3106">
                  <c:v>4</c:v>
                </c:pt>
                <c:pt idx="3107">
                  <c:v>4</c:v>
                </c:pt>
                <c:pt idx="3108">
                  <c:v>0</c:v>
                </c:pt>
                <c:pt idx="3109">
                  <c:v>0</c:v>
                </c:pt>
                <c:pt idx="3110">
                  <c:v>3.2</c:v>
                </c:pt>
                <c:pt idx="3111">
                  <c:v>4.8</c:v>
                </c:pt>
                <c:pt idx="3112">
                  <c:v>1</c:v>
                </c:pt>
                <c:pt idx="3113">
                  <c:v>0</c:v>
                </c:pt>
                <c:pt idx="3114">
                  <c:v>4</c:v>
                </c:pt>
                <c:pt idx="3115">
                  <c:v>4.7</c:v>
                </c:pt>
                <c:pt idx="3116">
                  <c:v>0</c:v>
                </c:pt>
                <c:pt idx="3117">
                  <c:v>4.0999999999999996</c:v>
                </c:pt>
                <c:pt idx="3118">
                  <c:v>0</c:v>
                </c:pt>
                <c:pt idx="3119">
                  <c:v>3.1</c:v>
                </c:pt>
                <c:pt idx="3120">
                  <c:v>3.7</c:v>
                </c:pt>
                <c:pt idx="3121">
                  <c:v>4.3</c:v>
                </c:pt>
                <c:pt idx="3122">
                  <c:v>3.9</c:v>
                </c:pt>
                <c:pt idx="3123">
                  <c:v>3.9</c:v>
                </c:pt>
                <c:pt idx="3124">
                  <c:v>3.3</c:v>
                </c:pt>
                <c:pt idx="3125">
                  <c:v>4.0999999999999996</c:v>
                </c:pt>
                <c:pt idx="3126">
                  <c:v>0</c:v>
                </c:pt>
                <c:pt idx="3127">
                  <c:v>4.5</c:v>
                </c:pt>
                <c:pt idx="3128">
                  <c:v>1</c:v>
                </c:pt>
                <c:pt idx="3129">
                  <c:v>4</c:v>
                </c:pt>
                <c:pt idx="3130">
                  <c:v>4.0999999999999996</c:v>
                </c:pt>
                <c:pt idx="3131">
                  <c:v>4.5999999999999996</c:v>
                </c:pt>
                <c:pt idx="3132">
                  <c:v>0</c:v>
                </c:pt>
                <c:pt idx="3133">
                  <c:v>2.5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4.3</c:v>
                </c:pt>
                <c:pt idx="3139">
                  <c:v>0</c:v>
                </c:pt>
                <c:pt idx="3140">
                  <c:v>2.4</c:v>
                </c:pt>
                <c:pt idx="3141">
                  <c:v>3.8</c:v>
                </c:pt>
                <c:pt idx="3142">
                  <c:v>3.9</c:v>
                </c:pt>
                <c:pt idx="3143">
                  <c:v>4</c:v>
                </c:pt>
                <c:pt idx="3144">
                  <c:v>4.4000000000000004</c:v>
                </c:pt>
                <c:pt idx="3145">
                  <c:v>3.5</c:v>
                </c:pt>
                <c:pt idx="3146">
                  <c:v>0</c:v>
                </c:pt>
                <c:pt idx="3147">
                  <c:v>0</c:v>
                </c:pt>
                <c:pt idx="3148">
                  <c:v>4.4000000000000004</c:v>
                </c:pt>
                <c:pt idx="3149">
                  <c:v>2.4</c:v>
                </c:pt>
                <c:pt idx="3150">
                  <c:v>2.6</c:v>
                </c:pt>
                <c:pt idx="3151">
                  <c:v>1</c:v>
                </c:pt>
                <c:pt idx="3152">
                  <c:v>3.2</c:v>
                </c:pt>
                <c:pt idx="3153">
                  <c:v>0</c:v>
                </c:pt>
                <c:pt idx="3154">
                  <c:v>0</c:v>
                </c:pt>
                <c:pt idx="3155">
                  <c:v>3.3</c:v>
                </c:pt>
                <c:pt idx="3156">
                  <c:v>3</c:v>
                </c:pt>
                <c:pt idx="3157">
                  <c:v>4</c:v>
                </c:pt>
                <c:pt idx="3158">
                  <c:v>4</c:v>
                </c:pt>
                <c:pt idx="3159">
                  <c:v>4.0999999999999996</c:v>
                </c:pt>
                <c:pt idx="3160">
                  <c:v>3.9</c:v>
                </c:pt>
                <c:pt idx="3161">
                  <c:v>3</c:v>
                </c:pt>
                <c:pt idx="3162">
                  <c:v>4</c:v>
                </c:pt>
                <c:pt idx="3163">
                  <c:v>0</c:v>
                </c:pt>
                <c:pt idx="3164">
                  <c:v>3.2</c:v>
                </c:pt>
                <c:pt idx="3165">
                  <c:v>4.0999999999999996</c:v>
                </c:pt>
                <c:pt idx="3166">
                  <c:v>0</c:v>
                </c:pt>
                <c:pt idx="3167">
                  <c:v>0</c:v>
                </c:pt>
                <c:pt idx="3168">
                  <c:v>4</c:v>
                </c:pt>
                <c:pt idx="3169">
                  <c:v>4.0999999999999996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2.9</c:v>
                </c:pt>
                <c:pt idx="3174">
                  <c:v>3.4</c:v>
                </c:pt>
                <c:pt idx="3175">
                  <c:v>3.4</c:v>
                </c:pt>
                <c:pt idx="3176">
                  <c:v>3.8</c:v>
                </c:pt>
                <c:pt idx="3177">
                  <c:v>3.3</c:v>
                </c:pt>
                <c:pt idx="3178">
                  <c:v>3.7</c:v>
                </c:pt>
                <c:pt idx="3179">
                  <c:v>0</c:v>
                </c:pt>
                <c:pt idx="3180">
                  <c:v>4.4000000000000004</c:v>
                </c:pt>
                <c:pt idx="3181">
                  <c:v>0</c:v>
                </c:pt>
                <c:pt idx="3182">
                  <c:v>4</c:v>
                </c:pt>
                <c:pt idx="3183">
                  <c:v>0</c:v>
                </c:pt>
                <c:pt idx="3184">
                  <c:v>3.8</c:v>
                </c:pt>
                <c:pt idx="3185">
                  <c:v>3</c:v>
                </c:pt>
                <c:pt idx="3186">
                  <c:v>2.2999999999999998</c:v>
                </c:pt>
                <c:pt idx="3187">
                  <c:v>0</c:v>
                </c:pt>
                <c:pt idx="3188">
                  <c:v>5</c:v>
                </c:pt>
                <c:pt idx="3189">
                  <c:v>0</c:v>
                </c:pt>
                <c:pt idx="3190">
                  <c:v>4.8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3.6</c:v>
                </c:pt>
                <c:pt idx="3195">
                  <c:v>3.2</c:v>
                </c:pt>
                <c:pt idx="3196">
                  <c:v>0</c:v>
                </c:pt>
                <c:pt idx="3197">
                  <c:v>3.9</c:v>
                </c:pt>
                <c:pt idx="3198">
                  <c:v>4.3</c:v>
                </c:pt>
                <c:pt idx="3199">
                  <c:v>3.2</c:v>
                </c:pt>
                <c:pt idx="3200">
                  <c:v>4.0999999999999996</c:v>
                </c:pt>
                <c:pt idx="3201">
                  <c:v>3.5</c:v>
                </c:pt>
                <c:pt idx="3202">
                  <c:v>4</c:v>
                </c:pt>
                <c:pt idx="3203">
                  <c:v>2.7</c:v>
                </c:pt>
                <c:pt idx="3204">
                  <c:v>3.7</c:v>
                </c:pt>
                <c:pt idx="3205">
                  <c:v>4.2</c:v>
                </c:pt>
                <c:pt idx="3206">
                  <c:v>0</c:v>
                </c:pt>
                <c:pt idx="3207">
                  <c:v>4.3</c:v>
                </c:pt>
                <c:pt idx="3208">
                  <c:v>3.5</c:v>
                </c:pt>
                <c:pt idx="3209">
                  <c:v>4.4000000000000004</c:v>
                </c:pt>
                <c:pt idx="3210">
                  <c:v>0</c:v>
                </c:pt>
                <c:pt idx="3211">
                  <c:v>3.6</c:v>
                </c:pt>
                <c:pt idx="3212">
                  <c:v>0</c:v>
                </c:pt>
                <c:pt idx="3213">
                  <c:v>3</c:v>
                </c:pt>
                <c:pt idx="3214">
                  <c:v>3.6</c:v>
                </c:pt>
                <c:pt idx="3215">
                  <c:v>4.0999999999999996</c:v>
                </c:pt>
                <c:pt idx="3216">
                  <c:v>3</c:v>
                </c:pt>
                <c:pt idx="3217">
                  <c:v>3.5</c:v>
                </c:pt>
                <c:pt idx="3218">
                  <c:v>0</c:v>
                </c:pt>
                <c:pt idx="3219">
                  <c:v>4.0999999999999996</c:v>
                </c:pt>
                <c:pt idx="3220">
                  <c:v>0</c:v>
                </c:pt>
                <c:pt idx="3221">
                  <c:v>3.3</c:v>
                </c:pt>
                <c:pt idx="3222">
                  <c:v>0</c:v>
                </c:pt>
                <c:pt idx="3223">
                  <c:v>3.6</c:v>
                </c:pt>
                <c:pt idx="3224">
                  <c:v>0</c:v>
                </c:pt>
                <c:pt idx="3225">
                  <c:v>3.8</c:v>
                </c:pt>
                <c:pt idx="3226">
                  <c:v>4.3</c:v>
                </c:pt>
                <c:pt idx="3227">
                  <c:v>4.5</c:v>
                </c:pt>
                <c:pt idx="3228">
                  <c:v>2.4</c:v>
                </c:pt>
                <c:pt idx="3229">
                  <c:v>4.5</c:v>
                </c:pt>
                <c:pt idx="3230">
                  <c:v>0</c:v>
                </c:pt>
                <c:pt idx="3231">
                  <c:v>3.8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3.6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4.0999999999999996</c:v>
                </c:pt>
                <c:pt idx="3242">
                  <c:v>3.6</c:v>
                </c:pt>
                <c:pt idx="3243">
                  <c:v>3.9</c:v>
                </c:pt>
                <c:pt idx="3244">
                  <c:v>3.9</c:v>
                </c:pt>
                <c:pt idx="3245">
                  <c:v>3.3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3.6</c:v>
                </c:pt>
                <c:pt idx="3249">
                  <c:v>3.6</c:v>
                </c:pt>
                <c:pt idx="3250">
                  <c:v>0</c:v>
                </c:pt>
                <c:pt idx="3251">
                  <c:v>0</c:v>
                </c:pt>
                <c:pt idx="3252">
                  <c:v>4.5</c:v>
                </c:pt>
                <c:pt idx="3253">
                  <c:v>0</c:v>
                </c:pt>
                <c:pt idx="3254">
                  <c:v>3.8</c:v>
                </c:pt>
                <c:pt idx="3255">
                  <c:v>3.4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3.7</c:v>
                </c:pt>
                <c:pt idx="3262">
                  <c:v>4</c:v>
                </c:pt>
                <c:pt idx="3263">
                  <c:v>3.8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3</c:v>
                </c:pt>
                <c:pt idx="3268">
                  <c:v>3.7</c:v>
                </c:pt>
                <c:pt idx="3269">
                  <c:v>3.5</c:v>
                </c:pt>
                <c:pt idx="3270">
                  <c:v>4.0999999999999996</c:v>
                </c:pt>
                <c:pt idx="3271">
                  <c:v>3</c:v>
                </c:pt>
                <c:pt idx="3272">
                  <c:v>3.9</c:v>
                </c:pt>
                <c:pt idx="3273">
                  <c:v>4.2</c:v>
                </c:pt>
                <c:pt idx="3274">
                  <c:v>3.5</c:v>
                </c:pt>
                <c:pt idx="3275">
                  <c:v>4</c:v>
                </c:pt>
                <c:pt idx="3276">
                  <c:v>3.8</c:v>
                </c:pt>
                <c:pt idx="3277">
                  <c:v>3.4</c:v>
                </c:pt>
                <c:pt idx="3278">
                  <c:v>4.4000000000000004</c:v>
                </c:pt>
                <c:pt idx="3279">
                  <c:v>4.0999999999999996</c:v>
                </c:pt>
                <c:pt idx="3280">
                  <c:v>3.4</c:v>
                </c:pt>
                <c:pt idx="3281">
                  <c:v>4.3</c:v>
                </c:pt>
                <c:pt idx="3282">
                  <c:v>5</c:v>
                </c:pt>
                <c:pt idx="3283">
                  <c:v>0</c:v>
                </c:pt>
                <c:pt idx="3284">
                  <c:v>3.3</c:v>
                </c:pt>
                <c:pt idx="3285">
                  <c:v>4.0999999999999996</c:v>
                </c:pt>
                <c:pt idx="3286">
                  <c:v>4.4000000000000004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2.8</c:v>
                </c:pt>
                <c:pt idx="3291">
                  <c:v>3.8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4.5999999999999996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4</c:v>
                </c:pt>
                <c:pt idx="3300">
                  <c:v>4.2</c:v>
                </c:pt>
                <c:pt idx="3301">
                  <c:v>0</c:v>
                </c:pt>
                <c:pt idx="3302">
                  <c:v>4.2</c:v>
                </c:pt>
                <c:pt idx="3303">
                  <c:v>0</c:v>
                </c:pt>
                <c:pt idx="3304">
                  <c:v>4.3</c:v>
                </c:pt>
                <c:pt idx="3305">
                  <c:v>1.6</c:v>
                </c:pt>
                <c:pt idx="3306">
                  <c:v>4.3</c:v>
                </c:pt>
                <c:pt idx="3307">
                  <c:v>4.5</c:v>
                </c:pt>
                <c:pt idx="3308">
                  <c:v>0</c:v>
                </c:pt>
                <c:pt idx="3309">
                  <c:v>3.4</c:v>
                </c:pt>
                <c:pt idx="3310">
                  <c:v>4.5</c:v>
                </c:pt>
                <c:pt idx="3311">
                  <c:v>3.7</c:v>
                </c:pt>
                <c:pt idx="3312">
                  <c:v>0</c:v>
                </c:pt>
                <c:pt idx="3313">
                  <c:v>0</c:v>
                </c:pt>
                <c:pt idx="3314">
                  <c:v>4</c:v>
                </c:pt>
                <c:pt idx="3315">
                  <c:v>4.5</c:v>
                </c:pt>
                <c:pt idx="3316">
                  <c:v>0</c:v>
                </c:pt>
                <c:pt idx="3317">
                  <c:v>3.4</c:v>
                </c:pt>
                <c:pt idx="3318">
                  <c:v>3.4</c:v>
                </c:pt>
                <c:pt idx="3319">
                  <c:v>2</c:v>
                </c:pt>
                <c:pt idx="3320">
                  <c:v>4.2</c:v>
                </c:pt>
                <c:pt idx="3321">
                  <c:v>2.9</c:v>
                </c:pt>
                <c:pt idx="3322">
                  <c:v>3.7</c:v>
                </c:pt>
                <c:pt idx="3323">
                  <c:v>3.5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4.3</c:v>
                </c:pt>
                <c:pt idx="3327">
                  <c:v>3.8</c:v>
                </c:pt>
                <c:pt idx="3328">
                  <c:v>0</c:v>
                </c:pt>
                <c:pt idx="3329">
                  <c:v>4.5999999999999996</c:v>
                </c:pt>
                <c:pt idx="3330">
                  <c:v>3.1</c:v>
                </c:pt>
                <c:pt idx="3331">
                  <c:v>0</c:v>
                </c:pt>
                <c:pt idx="3332">
                  <c:v>0</c:v>
                </c:pt>
                <c:pt idx="3333">
                  <c:v>3.2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3.4</c:v>
                </c:pt>
                <c:pt idx="3338">
                  <c:v>2.2999999999999998</c:v>
                </c:pt>
                <c:pt idx="3339">
                  <c:v>0</c:v>
                </c:pt>
                <c:pt idx="3340">
                  <c:v>3.5</c:v>
                </c:pt>
                <c:pt idx="3341">
                  <c:v>0</c:v>
                </c:pt>
                <c:pt idx="3342">
                  <c:v>3.5</c:v>
                </c:pt>
                <c:pt idx="3343">
                  <c:v>3.6</c:v>
                </c:pt>
                <c:pt idx="3344">
                  <c:v>1.6</c:v>
                </c:pt>
                <c:pt idx="3345">
                  <c:v>3.3</c:v>
                </c:pt>
                <c:pt idx="3346">
                  <c:v>2.7</c:v>
                </c:pt>
                <c:pt idx="3347">
                  <c:v>4.0999999999999996</c:v>
                </c:pt>
                <c:pt idx="3348">
                  <c:v>0</c:v>
                </c:pt>
                <c:pt idx="3349">
                  <c:v>4.4000000000000004</c:v>
                </c:pt>
                <c:pt idx="3350">
                  <c:v>0</c:v>
                </c:pt>
                <c:pt idx="3351">
                  <c:v>4.3</c:v>
                </c:pt>
                <c:pt idx="3352">
                  <c:v>0</c:v>
                </c:pt>
                <c:pt idx="3353">
                  <c:v>3</c:v>
                </c:pt>
                <c:pt idx="3354">
                  <c:v>3.7</c:v>
                </c:pt>
                <c:pt idx="3355">
                  <c:v>4</c:v>
                </c:pt>
                <c:pt idx="3356">
                  <c:v>0</c:v>
                </c:pt>
                <c:pt idx="3357">
                  <c:v>0</c:v>
                </c:pt>
                <c:pt idx="3358">
                  <c:v>4.4000000000000004</c:v>
                </c:pt>
                <c:pt idx="3359">
                  <c:v>4.2</c:v>
                </c:pt>
                <c:pt idx="3360">
                  <c:v>0</c:v>
                </c:pt>
                <c:pt idx="3361">
                  <c:v>3.4</c:v>
                </c:pt>
                <c:pt idx="3362">
                  <c:v>3.8</c:v>
                </c:pt>
                <c:pt idx="3363">
                  <c:v>0</c:v>
                </c:pt>
                <c:pt idx="3364">
                  <c:v>0</c:v>
                </c:pt>
                <c:pt idx="3365">
                  <c:v>4.3</c:v>
                </c:pt>
                <c:pt idx="3366">
                  <c:v>0</c:v>
                </c:pt>
                <c:pt idx="3367">
                  <c:v>3.7</c:v>
                </c:pt>
                <c:pt idx="3368">
                  <c:v>4</c:v>
                </c:pt>
                <c:pt idx="3369">
                  <c:v>0</c:v>
                </c:pt>
                <c:pt idx="3370">
                  <c:v>4.4000000000000004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3.5</c:v>
                </c:pt>
                <c:pt idx="3376">
                  <c:v>3.8</c:v>
                </c:pt>
                <c:pt idx="3377">
                  <c:v>4</c:v>
                </c:pt>
                <c:pt idx="3378">
                  <c:v>3.8</c:v>
                </c:pt>
                <c:pt idx="3379">
                  <c:v>3.5</c:v>
                </c:pt>
                <c:pt idx="3380">
                  <c:v>4.5</c:v>
                </c:pt>
                <c:pt idx="3381">
                  <c:v>0</c:v>
                </c:pt>
                <c:pt idx="3382">
                  <c:v>0</c:v>
                </c:pt>
                <c:pt idx="3383">
                  <c:v>4.3</c:v>
                </c:pt>
                <c:pt idx="3384">
                  <c:v>0</c:v>
                </c:pt>
                <c:pt idx="3385">
                  <c:v>4.2</c:v>
                </c:pt>
                <c:pt idx="3386">
                  <c:v>0</c:v>
                </c:pt>
                <c:pt idx="3387">
                  <c:v>3.7</c:v>
                </c:pt>
                <c:pt idx="3388">
                  <c:v>0</c:v>
                </c:pt>
                <c:pt idx="3389">
                  <c:v>4.4000000000000004</c:v>
                </c:pt>
                <c:pt idx="3390">
                  <c:v>0</c:v>
                </c:pt>
                <c:pt idx="3391">
                  <c:v>0</c:v>
                </c:pt>
                <c:pt idx="3392">
                  <c:v>4.4000000000000004</c:v>
                </c:pt>
                <c:pt idx="3393">
                  <c:v>0</c:v>
                </c:pt>
                <c:pt idx="3394">
                  <c:v>0</c:v>
                </c:pt>
                <c:pt idx="3395">
                  <c:v>3.1</c:v>
                </c:pt>
                <c:pt idx="3396">
                  <c:v>3.2</c:v>
                </c:pt>
                <c:pt idx="3397">
                  <c:v>0</c:v>
                </c:pt>
                <c:pt idx="3398">
                  <c:v>5</c:v>
                </c:pt>
                <c:pt idx="3399">
                  <c:v>3.7</c:v>
                </c:pt>
                <c:pt idx="3400">
                  <c:v>4.0999999999999996</c:v>
                </c:pt>
                <c:pt idx="3401">
                  <c:v>2.8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2.8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3.7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3.6</c:v>
                </c:pt>
                <c:pt idx="3420">
                  <c:v>1</c:v>
                </c:pt>
                <c:pt idx="3421">
                  <c:v>4.4000000000000004</c:v>
                </c:pt>
                <c:pt idx="3422">
                  <c:v>0</c:v>
                </c:pt>
                <c:pt idx="3423">
                  <c:v>2.5</c:v>
                </c:pt>
                <c:pt idx="3424">
                  <c:v>4.4000000000000004</c:v>
                </c:pt>
                <c:pt idx="3425">
                  <c:v>1.4</c:v>
                </c:pt>
                <c:pt idx="3426">
                  <c:v>0</c:v>
                </c:pt>
                <c:pt idx="3427">
                  <c:v>3.7</c:v>
                </c:pt>
                <c:pt idx="3428">
                  <c:v>3.6</c:v>
                </c:pt>
                <c:pt idx="3429">
                  <c:v>4.5</c:v>
                </c:pt>
                <c:pt idx="3430">
                  <c:v>4.2</c:v>
                </c:pt>
                <c:pt idx="3431">
                  <c:v>5</c:v>
                </c:pt>
                <c:pt idx="3432">
                  <c:v>3.4</c:v>
                </c:pt>
                <c:pt idx="3433">
                  <c:v>0</c:v>
                </c:pt>
                <c:pt idx="3434">
                  <c:v>3.8</c:v>
                </c:pt>
                <c:pt idx="3435">
                  <c:v>4.0999999999999996</c:v>
                </c:pt>
                <c:pt idx="3436">
                  <c:v>2.5</c:v>
                </c:pt>
                <c:pt idx="3437">
                  <c:v>0</c:v>
                </c:pt>
                <c:pt idx="3438">
                  <c:v>4.0999999999999996</c:v>
                </c:pt>
                <c:pt idx="3439">
                  <c:v>3.9</c:v>
                </c:pt>
                <c:pt idx="3440">
                  <c:v>0</c:v>
                </c:pt>
                <c:pt idx="3441">
                  <c:v>1.7</c:v>
                </c:pt>
                <c:pt idx="3442">
                  <c:v>2.2999999999999998</c:v>
                </c:pt>
                <c:pt idx="3443">
                  <c:v>3.3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4</c:v>
                </c:pt>
                <c:pt idx="3449">
                  <c:v>4.2</c:v>
                </c:pt>
                <c:pt idx="3450">
                  <c:v>4.0999999999999996</c:v>
                </c:pt>
                <c:pt idx="3451">
                  <c:v>4.2</c:v>
                </c:pt>
                <c:pt idx="3452">
                  <c:v>3.6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3.8</c:v>
                </c:pt>
                <c:pt idx="3458">
                  <c:v>0</c:v>
                </c:pt>
                <c:pt idx="3459">
                  <c:v>0</c:v>
                </c:pt>
                <c:pt idx="3460">
                  <c:v>3.9</c:v>
                </c:pt>
                <c:pt idx="3461">
                  <c:v>1</c:v>
                </c:pt>
                <c:pt idx="3462">
                  <c:v>4</c:v>
                </c:pt>
                <c:pt idx="3463">
                  <c:v>2.9</c:v>
                </c:pt>
                <c:pt idx="3464">
                  <c:v>3.8</c:v>
                </c:pt>
                <c:pt idx="3465">
                  <c:v>0</c:v>
                </c:pt>
                <c:pt idx="3466">
                  <c:v>4.2</c:v>
                </c:pt>
                <c:pt idx="3467">
                  <c:v>3.8</c:v>
                </c:pt>
                <c:pt idx="3468">
                  <c:v>3.9</c:v>
                </c:pt>
                <c:pt idx="3469">
                  <c:v>2.2999999999999998</c:v>
                </c:pt>
                <c:pt idx="3470">
                  <c:v>4.3</c:v>
                </c:pt>
                <c:pt idx="3471">
                  <c:v>0</c:v>
                </c:pt>
                <c:pt idx="3472">
                  <c:v>3.7</c:v>
                </c:pt>
                <c:pt idx="3473">
                  <c:v>0</c:v>
                </c:pt>
                <c:pt idx="3474">
                  <c:v>0</c:v>
                </c:pt>
                <c:pt idx="3475">
                  <c:v>3.4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3.9</c:v>
                </c:pt>
                <c:pt idx="3482">
                  <c:v>3.6</c:v>
                </c:pt>
                <c:pt idx="3483">
                  <c:v>4.0999999999999996</c:v>
                </c:pt>
                <c:pt idx="3484">
                  <c:v>3</c:v>
                </c:pt>
                <c:pt idx="3485">
                  <c:v>3.6</c:v>
                </c:pt>
                <c:pt idx="3486">
                  <c:v>0</c:v>
                </c:pt>
                <c:pt idx="3487">
                  <c:v>3</c:v>
                </c:pt>
                <c:pt idx="3488">
                  <c:v>3.9</c:v>
                </c:pt>
                <c:pt idx="3489">
                  <c:v>0</c:v>
                </c:pt>
                <c:pt idx="3490">
                  <c:v>3.5</c:v>
                </c:pt>
                <c:pt idx="3491">
                  <c:v>4.5</c:v>
                </c:pt>
                <c:pt idx="3492">
                  <c:v>3.1</c:v>
                </c:pt>
                <c:pt idx="3493">
                  <c:v>1</c:v>
                </c:pt>
                <c:pt idx="3494">
                  <c:v>3.8</c:v>
                </c:pt>
                <c:pt idx="3495">
                  <c:v>4.4000000000000004</c:v>
                </c:pt>
                <c:pt idx="3496">
                  <c:v>2.6</c:v>
                </c:pt>
                <c:pt idx="3497">
                  <c:v>4.2</c:v>
                </c:pt>
                <c:pt idx="3498">
                  <c:v>4.4000000000000004</c:v>
                </c:pt>
                <c:pt idx="3499">
                  <c:v>0</c:v>
                </c:pt>
                <c:pt idx="3500">
                  <c:v>4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4.4000000000000004</c:v>
                </c:pt>
                <c:pt idx="3505">
                  <c:v>0</c:v>
                </c:pt>
                <c:pt idx="3506">
                  <c:v>4.2</c:v>
                </c:pt>
                <c:pt idx="3507">
                  <c:v>3.5</c:v>
                </c:pt>
                <c:pt idx="3508">
                  <c:v>4</c:v>
                </c:pt>
                <c:pt idx="3509">
                  <c:v>0</c:v>
                </c:pt>
                <c:pt idx="3510">
                  <c:v>3.9</c:v>
                </c:pt>
                <c:pt idx="3511">
                  <c:v>1</c:v>
                </c:pt>
                <c:pt idx="3512">
                  <c:v>1.8</c:v>
                </c:pt>
                <c:pt idx="3513">
                  <c:v>3.1</c:v>
                </c:pt>
                <c:pt idx="3514">
                  <c:v>0</c:v>
                </c:pt>
                <c:pt idx="3515">
                  <c:v>3.2</c:v>
                </c:pt>
                <c:pt idx="3516">
                  <c:v>3.2</c:v>
                </c:pt>
                <c:pt idx="3517">
                  <c:v>4.3</c:v>
                </c:pt>
                <c:pt idx="3518">
                  <c:v>3.8</c:v>
                </c:pt>
                <c:pt idx="3519">
                  <c:v>0</c:v>
                </c:pt>
                <c:pt idx="3520">
                  <c:v>3</c:v>
                </c:pt>
                <c:pt idx="3521">
                  <c:v>3.8</c:v>
                </c:pt>
                <c:pt idx="3522">
                  <c:v>5</c:v>
                </c:pt>
                <c:pt idx="3523">
                  <c:v>3.3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4.0999999999999996</c:v>
                </c:pt>
                <c:pt idx="3528">
                  <c:v>4.0999999999999996</c:v>
                </c:pt>
                <c:pt idx="3529">
                  <c:v>0</c:v>
                </c:pt>
                <c:pt idx="3530">
                  <c:v>4.3</c:v>
                </c:pt>
                <c:pt idx="3531">
                  <c:v>3.6</c:v>
                </c:pt>
                <c:pt idx="3532">
                  <c:v>0</c:v>
                </c:pt>
                <c:pt idx="3533">
                  <c:v>4</c:v>
                </c:pt>
                <c:pt idx="3534">
                  <c:v>5</c:v>
                </c:pt>
                <c:pt idx="3535">
                  <c:v>0</c:v>
                </c:pt>
                <c:pt idx="3536">
                  <c:v>4.9000000000000004</c:v>
                </c:pt>
                <c:pt idx="3537">
                  <c:v>0</c:v>
                </c:pt>
                <c:pt idx="3538">
                  <c:v>3.6</c:v>
                </c:pt>
                <c:pt idx="3539">
                  <c:v>4.4000000000000004</c:v>
                </c:pt>
                <c:pt idx="3540">
                  <c:v>4.2</c:v>
                </c:pt>
                <c:pt idx="3541">
                  <c:v>0</c:v>
                </c:pt>
                <c:pt idx="3542">
                  <c:v>4.5</c:v>
                </c:pt>
                <c:pt idx="3543">
                  <c:v>0</c:v>
                </c:pt>
                <c:pt idx="3544">
                  <c:v>3.8</c:v>
                </c:pt>
                <c:pt idx="3545">
                  <c:v>0</c:v>
                </c:pt>
                <c:pt idx="3546">
                  <c:v>4.4000000000000004</c:v>
                </c:pt>
                <c:pt idx="3547">
                  <c:v>4.5</c:v>
                </c:pt>
                <c:pt idx="3548">
                  <c:v>0</c:v>
                </c:pt>
                <c:pt idx="3549">
                  <c:v>1</c:v>
                </c:pt>
                <c:pt idx="3550">
                  <c:v>3.6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4.0999999999999996</c:v>
                </c:pt>
                <c:pt idx="3555">
                  <c:v>0</c:v>
                </c:pt>
                <c:pt idx="3556">
                  <c:v>3.3</c:v>
                </c:pt>
                <c:pt idx="3557">
                  <c:v>3.9</c:v>
                </c:pt>
                <c:pt idx="3558">
                  <c:v>5</c:v>
                </c:pt>
                <c:pt idx="3559">
                  <c:v>0</c:v>
                </c:pt>
                <c:pt idx="3560">
                  <c:v>4.2</c:v>
                </c:pt>
                <c:pt idx="3561">
                  <c:v>0</c:v>
                </c:pt>
                <c:pt idx="3562">
                  <c:v>0</c:v>
                </c:pt>
                <c:pt idx="3563">
                  <c:v>5</c:v>
                </c:pt>
                <c:pt idx="3564">
                  <c:v>0</c:v>
                </c:pt>
                <c:pt idx="3565">
                  <c:v>0</c:v>
                </c:pt>
                <c:pt idx="3566">
                  <c:v>4.0999999999999996</c:v>
                </c:pt>
                <c:pt idx="3567">
                  <c:v>3.9</c:v>
                </c:pt>
                <c:pt idx="3568">
                  <c:v>0</c:v>
                </c:pt>
                <c:pt idx="3569">
                  <c:v>0</c:v>
                </c:pt>
                <c:pt idx="3570">
                  <c:v>3.7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3.2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4</c:v>
                </c:pt>
                <c:pt idx="3580">
                  <c:v>2.4</c:v>
                </c:pt>
                <c:pt idx="3581">
                  <c:v>4.3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3.4</c:v>
                </c:pt>
                <c:pt idx="3587">
                  <c:v>4.5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3.7</c:v>
                </c:pt>
                <c:pt idx="3596">
                  <c:v>3</c:v>
                </c:pt>
                <c:pt idx="3597">
                  <c:v>3.3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4.9000000000000004</c:v>
                </c:pt>
                <c:pt idx="3602">
                  <c:v>4</c:v>
                </c:pt>
                <c:pt idx="3603">
                  <c:v>4.0999999999999996</c:v>
                </c:pt>
                <c:pt idx="3604">
                  <c:v>4.8</c:v>
                </c:pt>
                <c:pt idx="3605">
                  <c:v>3.1</c:v>
                </c:pt>
                <c:pt idx="3606">
                  <c:v>0</c:v>
                </c:pt>
                <c:pt idx="3607">
                  <c:v>0</c:v>
                </c:pt>
                <c:pt idx="3608">
                  <c:v>4.4000000000000004</c:v>
                </c:pt>
                <c:pt idx="3609">
                  <c:v>3.7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3.5</c:v>
                </c:pt>
                <c:pt idx="3615">
                  <c:v>3.6</c:v>
                </c:pt>
                <c:pt idx="3616">
                  <c:v>4</c:v>
                </c:pt>
                <c:pt idx="3617">
                  <c:v>0</c:v>
                </c:pt>
                <c:pt idx="3618">
                  <c:v>1</c:v>
                </c:pt>
                <c:pt idx="3619">
                  <c:v>4.3</c:v>
                </c:pt>
                <c:pt idx="3620">
                  <c:v>0</c:v>
                </c:pt>
                <c:pt idx="3621">
                  <c:v>4.2</c:v>
                </c:pt>
                <c:pt idx="3622">
                  <c:v>0</c:v>
                </c:pt>
                <c:pt idx="3623">
                  <c:v>0</c:v>
                </c:pt>
                <c:pt idx="3624">
                  <c:v>3.4</c:v>
                </c:pt>
                <c:pt idx="3625">
                  <c:v>0</c:v>
                </c:pt>
                <c:pt idx="3626">
                  <c:v>3.1</c:v>
                </c:pt>
                <c:pt idx="3627">
                  <c:v>2.9</c:v>
                </c:pt>
                <c:pt idx="3628">
                  <c:v>4.0999999999999996</c:v>
                </c:pt>
                <c:pt idx="3629">
                  <c:v>4.4000000000000004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3.8</c:v>
                </c:pt>
                <c:pt idx="3636">
                  <c:v>4.0999999999999996</c:v>
                </c:pt>
                <c:pt idx="3637">
                  <c:v>0</c:v>
                </c:pt>
                <c:pt idx="3638">
                  <c:v>3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</c:v>
                </c:pt>
                <c:pt idx="3643">
                  <c:v>4.2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2.6</c:v>
                </c:pt>
                <c:pt idx="3651">
                  <c:v>4.0999999999999996</c:v>
                </c:pt>
                <c:pt idx="3652">
                  <c:v>0</c:v>
                </c:pt>
                <c:pt idx="3653">
                  <c:v>0</c:v>
                </c:pt>
                <c:pt idx="3654">
                  <c:v>3.9</c:v>
                </c:pt>
                <c:pt idx="3655">
                  <c:v>4</c:v>
                </c:pt>
                <c:pt idx="3656">
                  <c:v>4.5</c:v>
                </c:pt>
                <c:pt idx="3657">
                  <c:v>4.4000000000000004</c:v>
                </c:pt>
                <c:pt idx="3658">
                  <c:v>3.9</c:v>
                </c:pt>
                <c:pt idx="3659">
                  <c:v>4.5999999999999996</c:v>
                </c:pt>
                <c:pt idx="3660">
                  <c:v>0</c:v>
                </c:pt>
                <c:pt idx="3661">
                  <c:v>0</c:v>
                </c:pt>
                <c:pt idx="3662">
                  <c:v>3.9</c:v>
                </c:pt>
                <c:pt idx="3663">
                  <c:v>0</c:v>
                </c:pt>
                <c:pt idx="3664">
                  <c:v>0</c:v>
                </c:pt>
                <c:pt idx="3665">
                  <c:v>4.4000000000000004</c:v>
                </c:pt>
                <c:pt idx="3666">
                  <c:v>3.9</c:v>
                </c:pt>
                <c:pt idx="3667">
                  <c:v>3.3</c:v>
                </c:pt>
                <c:pt idx="3668">
                  <c:v>3.3</c:v>
                </c:pt>
                <c:pt idx="3669">
                  <c:v>4.5999999999999996</c:v>
                </c:pt>
                <c:pt idx="3670">
                  <c:v>0</c:v>
                </c:pt>
                <c:pt idx="3671">
                  <c:v>0</c:v>
                </c:pt>
                <c:pt idx="3672">
                  <c:v>4.0999999999999996</c:v>
                </c:pt>
                <c:pt idx="3673">
                  <c:v>3.8</c:v>
                </c:pt>
                <c:pt idx="3674">
                  <c:v>0</c:v>
                </c:pt>
                <c:pt idx="3675">
                  <c:v>3.7</c:v>
                </c:pt>
                <c:pt idx="3676">
                  <c:v>0</c:v>
                </c:pt>
                <c:pt idx="3677">
                  <c:v>3.7</c:v>
                </c:pt>
                <c:pt idx="3678">
                  <c:v>4</c:v>
                </c:pt>
                <c:pt idx="3679">
                  <c:v>0</c:v>
                </c:pt>
                <c:pt idx="3680">
                  <c:v>0</c:v>
                </c:pt>
                <c:pt idx="3681">
                  <c:v>3.5</c:v>
                </c:pt>
                <c:pt idx="3682">
                  <c:v>4.5999999999999996</c:v>
                </c:pt>
                <c:pt idx="3683">
                  <c:v>0</c:v>
                </c:pt>
                <c:pt idx="3684">
                  <c:v>4.2</c:v>
                </c:pt>
                <c:pt idx="3685">
                  <c:v>4.0999999999999996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2</c:v>
                </c:pt>
                <c:pt idx="3696">
                  <c:v>0</c:v>
                </c:pt>
                <c:pt idx="3697">
                  <c:v>0</c:v>
                </c:pt>
                <c:pt idx="3698">
                  <c:v>3.6</c:v>
                </c:pt>
                <c:pt idx="3699">
                  <c:v>0</c:v>
                </c:pt>
                <c:pt idx="3700">
                  <c:v>3.5</c:v>
                </c:pt>
                <c:pt idx="3701">
                  <c:v>0</c:v>
                </c:pt>
                <c:pt idx="3702">
                  <c:v>0</c:v>
                </c:pt>
                <c:pt idx="3703">
                  <c:v>4</c:v>
                </c:pt>
                <c:pt idx="3704">
                  <c:v>3.9</c:v>
                </c:pt>
                <c:pt idx="3705">
                  <c:v>3.3</c:v>
                </c:pt>
                <c:pt idx="3706">
                  <c:v>4.4000000000000004</c:v>
                </c:pt>
                <c:pt idx="3707">
                  <c:v>1</c:v>
                </c:pt>
                <c:pt idx="3708">
                  <c:v>3.8</c:v>
                </c:pt>
                <c:pt idx="3709">
                  <c:v>0</c:v>
                </c:pt>
                <c:pt idx="3710">
                  <c:v>4.7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4.3</c:v>
                </c:pt>
                <c:pt idx="3715">
                  <c:v>0</c:v>
                </c:pt>
                <c:pt idx="3716">
                  <c:v>4.3</c:v>
                </c:pt>
                <c:pt idx="3717">
                  <c:v>2.2999999999999998</c:v>
                </c:pt>
                <c:pt idx="3718">
                  <c:v>0</c:v>
                </c:pt>
                <c:pt idx="3719">
                  <c:v>4.4000000000000004</c:v>
                </c:pt>
                <c:pt idx="3720">
                  <c:v>0</c:v>
                </c:pt>
                <c:pt idx="3721">
                  <c:v>4.2</c:v>
                </c:pt>
                <c:pt idx="3722">
                  <c:v>4.7</c:v>
                </c:pt>
                <c:pt idx="3723">
                  <c:v>0</c:v>
                </c:pt>
                <c:pt idx="3724">
                  <c:v>3.9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2.4</c:v>
                </c:pt>
                <c:pt idx="3731">
                  <c:v>2.4</c:v>
                </c:pt>
                <c:pt idx="3732">
                  <c:v>4.4000000000000004</c:v>
                </c:pt>
                <c:pt idx="3733">
                  <c:v>4.2</c:v>
                </c:pt>
                <c:pt idx="3734">
                  <c:v>0</c:v>
                </c:pt>
                <c:pt idx="3735">
                  <c:v>3.8</c:v>
                </c:pt>
                <c:pt idx="3736">
                  <c:v>3.9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2.9</c:v>
                </c:pt>
                <c:pt idx="3741">
                  <c:v>2.4</c:v>
                </c:pt>
                <c:pt idx="3742">
                  <c:v>0</c:v>
                </c:pt>
                <c:pt idx="3743">
                  <c:v>0</c:v>
                </c:pt>
                <c:pt idx="3744">
                  <c:v>4.2</c:v>
                </c:pt>
                <c:pt idx="3745">
                  <c:v>3.5</c:v>
                </c:pt>
                <c:pt idx="3746">
                  <c:v>1.6</c:v>
                </c:pt>
                <c:pt idx="3747">
                  <c:v>4.0999999999999996</c:v>
                </c:pt>
                <c:pt idx="3748">
                  <c:v>3.8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4.0999999999999996</c:v>
                </c:pt>
                <c:pt idx="3754">
                  <c:v>2.2999999999999998</c:v>
                </c:pt>
                <c:pt idx="3755">
                  <c:v>4</c:v>
                </c:pt>
                <c:pt idx="3756">
                  <c:v>0</c:v>
                </c:pt>
                <c:pt idx="3757">
                  <c:v>3</c:v>
                </c:pt>
                <c:pt idx="3758">
                  <c:v>3.5</c:v>
                </c:pt>
                <c:pt idx="3759">
                  <c:v>4.4000000000000004</c:v>
                </c:pt>
                <c:pt idx="3760">
                  <c:v>4.3</c:v>
                </c:pt>
                <c:pt idx="3761">
                  <c:v>4.3</c:v>
                </c:pt>
                <c:pt idx="3762">
                  <c:v>3.6</c:v>
                </c:pt>
                <c:pt idx="3763">
                  <c:v>0</c:v>
                </c:pt>
                <c:pt idx="3764">
                  <c:v>3.9</c:v>
                </c:pt>
                <c:pt idx="3765">
                  <c:v>4.7</c:v>
                </c:pt>
                <c:pt idx="3766">
                  <c:v>3.2</c:v>
                </c:pt>
                <c:pt idx="3767">
                  <c:v>3.4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3.6</c:v>
                </c:pt>
                <c:pt idx="3772">
                  <c:v>3.1</c:v>
                </c:pt>
                <c:pt idx="3773">
                  <c:v>3.9</c:v>
                </c:pt>
                <c:pt idx="3774">
                  <c:v>0</c:v>
                </c:pt>
                <c:pt idx="3775">
                  <c:v>4.3</c:v>
                </c:pt>
                <c:pt idx="3776">
                  <c:v>0</c:v>
                </c:pt>
                <c:pt idx="3777">
                  <c:v>0</c:v>
                </c:pt>
                <c:pt idx="3778">
                  <c:v>3.8</c:v>
                </c:pt>
                <c:pt idx="3779">
                  <c:v>4</c:v>
                </c:pt>
                <c:pt idx="3780">
                  <c:v>4.7</c:v>
                </c:pt>
                <c:pt idx="3781">
                  <c:v>4.2</c:v>
                </c:pt>
                <c:pt idx="3782">
                  <c:v>0</c:v>
                </c:pt>
                <c:pt idx="3783">
                  <c:v>0</c:v>
                </c:pt>
                <c:pt idx="3784">
                  <c:v>3.5</c:v>
                </c:pt>
                <c:pt idx="3785">
                  <c:v>5</c:v>
                </c:pt>
                <c:pt idx="3786">
                  <c:v>0</c:v>
                </c:pt>
                <c:pt idx="3787">
                  <c:v>4</c:v>
                </c:pt>
                <c:pt idx="3788">
                  <c:v>3.9</c:v>
                </c:pt>
                <c:pt idx="3789">
                  <c:v>0</c:v>
                </c:pt>
                <c:pt idx="3790">
                  <c:v>4.5</c:v>
                </c:pt>
                <c:pt idx="3791">
                  <c:v>5</c:v>
                </c:pt>
                <c:pt idx="3792">
                  <c:v>4.5999999999999996</c:v>
                </c:pt>
                <c:pt idx="3793">
                  <c:v>4</c:v>
                </c:pt>
                <c:pt idx="3794">
                  <c:v>0</c:v>
                </c:pt>
                <c:pt idx="3795">
                  <c:v>2.9</c:v>
                </c:pt>
                <c:pt idx="3796">
                  <c:v>3.3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3.6</c:v>
                </c:pt>
                <c:pt idx="3801">
                  <c:v>1</c:v>
                </c:pt>
                <c:pt idx="3802">
                  <c:v>4.2</c:v>
                </c:pt>
                <c:pt idx="3803">
                  <c:v>3.6</c:v>
                </c:pt>
                <c:pt idx="3804">
                  <c:v>3.8</c:v>
                </c:pt>
                <c:pt idx="3805">
                  <c:v>3.5</c:v>
                </c:pt>
                <c:pt idx="3806">
                  <c:v>3.3</c:v>
                </c:pt>
                <c:pt idx="3807">
                  <c:v>0</c:v>
                </c:pt>
                <c:pt idx="3808">
                  <c:v>0</c:v>
                </c:pt>
                <c:pt idx="3809">
                  <c:v>4.0999999999999996</c:v>
                </c:pt>
                <c:pt idx="3810">
                  <c:v>0</c:v>
                </c:pt>
                <c:pt idx="3811">
                  <c:v>3.8</c:v>
                </c:pt>
                <c:pt idx="3812">
                  <c:v>3.8</c:v>
                </c:pt>
                <c:pt idx="3813">
                  <c:v>0</c:v>
                </c:pt>
                <c:pt idx="3814">
                  <c:v>4.4000000000000004</c:v>
                </c:pt>
                <c:pt idx="3815">
                  <c:v>0</c:v>
                </c:pt>
                <c:pt idx="3816">
                  <c:v>4.7</c:v>
                </c:pt>
                <c:pt idx="3817">
                  <c:v>4.4000000000000004</c:v>
                </c:pt>
                <c:pt idx="3818">
                  <c:v>0</c:v>
                </c:pt>
                <c:pt idx="3819">
                  <c:v>0</c:v>
                </c:pt>
                <c:pt idx="3820">
                  <c:v>4.0999999999999996</c:v>
                </c:pt>
                <c:pt idx="3821">
                  <c:v>0</c:v>
                </c:pt>
                <c:pt idx="3822">
                  <c:v>0</c:v>
                </c:pt>
                <c:pt idx="3823">
                  <c:v>4.4000000000000004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4.4000000000000004</c:v>
                </c:pt>
                <c:pt idx="3829">
                  <c:v>0</c:v>
                </c:pt>
                <c:pt idx="3830">
                  <c:v>4</c:v>
                </c:pt>
                <c:pt idx="3831">
                  <c:v>4.5</c:v>
                </c:pt>
                <c:pt idx="3832">
                  <c:v>0</c:v>
                </c:pt>
                <c:pt idx="3833">
                  <c:v>4.0999999999999996</c:v>
                </c:pt>
                <c:pt idx="3834">
                  <c:v>0</c:v>
                </c:pt>
                <c:pt idx="3835">
                  <c:v>3.4</c:v>
                </c:pt>
                <c:pt idx="3836">
                  <c:v>4</c:v>
                </c:pt>
                <c:pt idx="3837">
                  <c:v>3.9</c:v>
                </c:pt>
                <c:pt idx="3838">
                  <c:v>0</c:v>
                </c:pt>
                <c:pt idx="3839">
                  <c:v>0</c:v>
                </c:pt>
                <c:pt idx="3840">
                  <c:v>4.2</c:v>
                </c:pt>
                <c:pt idx="3841">
                  <c:v>0</c:v>
                </c:pt>
                <c:pt idx="3842">
                  <c:v>4.9000000000000004</c:v>
                </c:pt>
                <c:pt idx="3843">
                  <c:v>4</c:v>
                </c:pt>
                <c:pt idx="3844">
                  <c:v>0</c:v>
                </c:pt>
                <c:pt idx="3845">
                  <c:v>4.8</c:v>
                </c:pt>
                <c:pt idx="3846">
                  <c:v>3</c:v>
                </c:pt>
                <c:pt idx="3847">
                  <c:v>4.0999999999999996</c:v>
                </c:pt>
                <c:pt idx="3848">
                  <c:v>0</c:v>
                </c:pt>
                <c:pt idx="3849">
                  <c:v>0</c:v>
                </c:pt>
                <c:pt idx="3850">
                  <c:v>3.5</c:v>
                </c:pt>
                <c:pt idx="3851">
                  <c:v>4.0999999999999996</c:v>
                </c:pt>
                <c:pt idx="3852">
                  <c:v>0</c:v>
                </c:pt>
                <c:pt idx="3853">
                  <c:v>2</c:v>
                </c:pt>
                <c:pt idx="3854">
                  <c:v>3.2</c:v>
                </c:pt>
                <c:pt idx="3855">
                  <c:v>0</c:v>
                </c:pt>
                <c:pt idx="3856">
                  <c:v>3.7</c:v>
                </c:pt>
                <c:pt idx="3857">
                  <c:v>4</c:v>
                </c:pt>
                <c:pt idx="3858">
                  <c:v>0</c:v>
                </c:pt>
                <c:pt idx="3859">
                  <c:v>0</c:v>
                </c:pt>
                <c:pt idx="3860">
                  <c:v>4.4000000000000004</c:v>
                </c:pt>
                <c:pt idx="3861">
                  <c:v>4.3</c:v>
                </c:pt>
                <c:pt idx="3862">
                  <c:v>3.8</c:v>
                </c:pt>
                <c:pt idx="3863">
                  <c:v>0</c:v>
                </c:pt>
                <c:pt idx="3864">
                  <c:v>4.5999999999999996</c:v>
                </c:pt>
                <c:pt idx="3865">
                  <c:v>0</c:v>
                </c:pt>
                <c:pt idx="3866">
                  <c:v>0</c:v>
                </c:pt>
                <c:pt idx="3867">
                  <c:v>4.4000000000000004</c:v>
                </c:pt>
                <c:pt idx="3868">
                  <c:v>4.0999999999999996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4.3</c:v>
                </c:pt>
                <c:pt idx="3873">
                  <c:v>4</c:v>
                </c:pt>
                <c:pt idx="3874">
                  <c:v>0</c:v>
                </c:pt>
                <c:pt idx="3875">
                  <c:v>4</c:v>
                </c:pt>
                <c:pt idx="3876">
                  <c:v>4.5999999999999996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3.8</c:v>
                </c:pt>
                <c:pt idx="3882">
                  <c:v>5</c:v>
                </c:pt>
                <c:pt idx="3883">
                  <c:v>0</c:v>
                </c:pt>
                <c:pt idx="3884">
                  <c:v>3.2</c:v>
                </c:pt>
                <c:pt idx="3885">
                  <c:v>4.5</c:v>
                </c:pt>
                <c:pt idx="3886">
                  <c:v>4.0999999999999996</c:v>
                </c:pt>
                <c:pt idx="3887">
                  <c:v>0</c:v>
                </c:pt>
                <c:pt idx="3888">
                  <c:v>4.0999999999999996</c:v>
                </c:pt>
                <c:pt idx="3889">
                  <c:v>4.4000000000000004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3</c:v>
                </c:pt>
                <c:pt idx="3894">
                  <c:v>4.3</c:v>
                </c:pt>
                <c:pt idx="3895">
                  <c:v>5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3.6</c:v>
                </c:pt>
                <c:pt idx="3901">
                  <c:v>4.4000000000000004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4.3</c:v>
                </c:pt>
                <c:pt idx="3907">
                  <c:v>0</c:v>
                </c:pt>
                <c:pt idx="3908">
                  <c:v>0</c:v>
                </c:pt>
                <c:pt idx="3909">
                  <c:v>3.7</c:v>
                </c:pt>
                <c:pt idx="3910">
                  <c:v>4.4000000000000004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3.4</c:v>
                </c:pt>
                <c:pt idx="3915">
                  <c:v>4.5999999999999996</c:v>
                </c:pt>
                <c:pt idx="3916">
                  <c:v>0</c:v>
                </c:pt>
                <c:pt idx="3917">
                  <c:v>3.7</c:v>
                </c:pt>
                <c:pt idx="3918">
                  <c:v>0</c:v>
                </c:pt>
                <c:pt idx="3919">
                  <c:v>0</c:v>
                </c:pt>
                <c:pt idx="3920">
                  <c:v>4.5999999999999996</c:v>
                </c:pt>
                <c:pt idx="3921">
                  <c:v>0</c:v>
                </c:pt>
                <c:pt idx="3922">
                  <c:v>3.9</c:v>
                </c:pt>
                <c:pt idx="3923">
                  <c:v>0</c:v>
                </c:pt>
                <c:pt idx="3924">
                  <c:v>3.5</c:v>
                </c:pt>
                <c:pt idx="3925">
                  <c:v>0</c:v>
                </c:pt>
                <c:pt idx="3926">
                  <c:v>4.2</c:v>
                </c:pt>
                <c:pt idx="3927">
                  <c:v>0</c:v>
                </c:pt>
                <c:pt idx="3928">
                  <c:v>4.4000000000000004</c:v>
                </c:pt>
                <c:pt idx="3929">
                  <c:v>4.5999999999999996</c:v>
                </c:pt>
                <c:pt idx="3930">
                  <c:v>0</c:v>
                </c:pt>
                <c:pt idx="3931">
                  <c:v>2.8</c:v>
                </c:pt>
                <c:pt idx="3932">
                  <c:v>4.0999999999999996</c:v>
                </c:pt>
                <c:pt idx="3933">
                  <c:v>4.5</c:v>
                </c:pt>
                <c:pt idx="3934">
                  <c:v>3.3</c:v>
                </c:pt>
                <c:pt idx="3935">
                  <c:v>3.9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2.9</c:v>
                </c:pt>
                <c:pt idx="3940">
                  <c:v>0</c:v>
                </c:pt>
                <c:pt idx="3941">
                  <c:v>4.5</c:v>
                </c:pt>
                <c:pt idx="3942">
                  <c:v>4.2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3.7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2.7</c:v>
                </c:pt>
                <c:pt idx="3952">
                  <c:v>0</c:v>
                </c:pt>
                <c:pt idx="3953">
                  <c:v>0</c:v>
                </c:pt>
                <c:pt idx="3954">
                  <c:v>3.9</c:v>
                </c:pt>
                <c:pt idx="3955">
                  <c:v>4.7</c:v>
                </c:pt>
                <c:pt idx="3956">
                  <c:v>4.3</c:v>
                </c:pt>
                <c:pt idx="3957">
                  <c:v>4.5</c:v>
                </c:pt>
                <c:pt idx="3958">
                  <c:v>4.8</c:v>
                </c:pt>
                <c:pt idx="3959">
                  <c:v>4.5</c:v>
                </c:pt>
                <c:pt idx="3960">
                  <c:v>4.3</c:v>
                </c:pt>
                <c:pt idx="3961">
                  <c:v>4.5</c:v>
                </c:pt>
                <c:pt idx="3962">
                  <c:v>2.2999999999999998</c:v>
                </c:pt>
                <c:pt idx="3963">
                  <c:v>4.0999999999999996</c:v>
                </c:pt>
                <c:pt idx="3964">
                  <c:v>4.3</c:v>
                </c:pt>
                <c:pt idx="3965">
                  <c:v>3</c:v>
                </c:pt>
                <c:pt idx="3966">
                  <c:v>4.5999999999999996</c:v>
                </c:pt>
                <c:pt idx="3967">
                  <c:v>3.9</c:v>
                </c:pt>
                <c:pt idx="3968">
                  <c:v>2</c:v>
                </c:pt>
                <c:pt idx="3969">
                  <c:v>3.7</c:v>
                </c:pt>
                <c:pt idx="3970">
                  <c:v>1.5</c:v>
                </c:pt>
                <c:pt idx="3971">
                  <c:v>5</c:v>
                </c:pt>
                <c:pt idx="3972">
                  <c:v>2.9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3.9</c:v>
                </c:pt>
                <c:pt idx="3978">
                  <c:v>0</c:v>
                </c:pt>
                <c:pt idx="3979">
                  <c:v>3.9</c:v>
                </c:pt>
                <c:pt idx="3980">
                  <c:v>0</c:v>
                </c:pt>
                <c:pt idx="3981">
                  <c:v>2</c:v>
                </c:pt>
                <c:pt idx="3982">
                  <c:v>0</c:v>
                </c:pt>
                <c:pt idx="3983">
                  <c:v>4.4000000000000004</c:v>
                </c:pt>
                <c:pt idx="3984">
                  <c:v>4.2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3.5</c:v>
                </c:pt>
                <c:pt idx="3989">
                  <c:v>4.7</c:v>
                </c:pt>
                <c:pt idx="3990">
                  <c:v>3</c:v>
                </c:pt>
                <c:pt idx="3991">
                  <c:v>3.6</c:v>
                </c:pt>
                <c:pt idx="3992">
                  <c:v>4.2</c:v>
                </c:pt>
                <c:pt idx="3993">
                  <c:v>5</c:v>
                </c:pt>
                <c:pt idx="3994">
                  <c:v>3.4</c:v>
                </c:pt>
                <c:pt idx="3995">
                  <c:v>0</c:v>
                </c:pt>
                <c:pt idx="3996">
                  <c:v>0</c:v>
                </c:pt>
                <c:pt idx="3997">
                  <c:v>4</c:v>
                </c:pt>
                <c:pt idx="3998">
                  <c:v>0</c:v>
                </c:pt>
                <c:pt idx="3999">
                  <c:v>4.3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FCB-48C4-B53A-71B926538629}"/>
            </c:ext>
          </c:extLst>
        </c:ser>
        <c:ser>
          <c:idx val="1"/>
          <c:order val="1"/>
          <c:tx>
            <c:strRef>
              <c:f>"Predicted site_review_rating"</c:f>
              <c:strCache>
                <c:ptCount val="1"/>
                <c:pt idx="0">
                  <c:v>Predicted site_review_rating</c:v>
                </c:pt>
              </c:strCache>
            </c:strRef>
          </c:tx>
          <c:spPr>
            <a:ln w="19050" cap="rnd" cmpd="sng" algn="ctr">
              <a:noFill/>
              <a:prstDash val="solid"/>
              <a:round/>
            </a:ln>
          </c:spPr>
          <c:xVal>
            <c:numRef>
              <c:f>'[Cleaned Hotel booking data.xlsx]Regression 1'!$E$9:$E$4008</c:f>
              <c:numCache>
                <c:formatCode>0</c:formatCode>
                <c:ptCount val="4000"/>
                <c:pt idx="0">
                  <c:v>4.0999999999999996</c:v>
                </c:pt>
                <c:pt idx="1">
                  <c:v>4.8</c:v>
                </c:pt>
                <c:pt idx="2">
                  <c:v>1</c:v>
                </c:pt>
                <c:pt idx="3">
                  <c:v>5</c:v>
                </c:pt>
                <c:pt idx="4">
                  <c:v>2.6</c:v>
                </c:pt>
                <c:pt idx="5">
                  <c:v>4.5999999999999996</c:v>
                </c:pt>
                <c:pt idx="6">
                  <c:v>0</c:v>
                </c:pt>
                <c:pt idx="7">
                  <c:v>4.0999999999999996</c:v>
                </c:pt>
                <c:pt idx="8">
                  <c:v>3</c:v>
                </c:pt>
                <c:pt idx="9">
                  <c:v>0</c:v>
                </c:pt>
                <c:pt idx="10">
                  <c:v>4.5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4.7</c:v>
                </c:pt>
                <c:pt idx="15">
                  <c:v>3.8</c:v>
                </c:pt>
                <c:pt idx="16">
                  <c:v>1</c:v>
                </c:pt>
                <c:pt idx="17">
                  <c:v>0</c:v>
                </c:pt>
                <c:pt idx="18">
                  <c:v>4.0999999999999996</c:v>
                </c:pt>
                <c:pt idx="19">
                  <c:v>0</c:v>
                </c:pt>
                <c:pt idx="20">
                  <c:v>0</c:v>
                </c:pt>
                <c:pt idx="21">
                  <c:v>2.9</c:v>
                </c:pt>
                <c:pt idx="22">
                  <c:v>4.5999999999999996</c:v>
                </c:pt>
                <c:pt idx="23">
                  <c:v>4.5999999999999996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4.8</c:v>
                </c:pt>
                <c:pt idx="30">
                  <c:v>3.1</c:v>
                </c:pt>
                <c:pt idx="31">
                  <c:v>4.5</c:v>
                </c:pt>
                <c:pt idx="32">
                  <c:v>0</c:v>
                </c:pt>
                <c:pt idx="33">
                  <c:v>4.5</c:v>
                </c:pt>
                <c:pt idx="34">
                  <c:v>1.6</c:v>
                </c:pt>
                <c:pt idx="35">
                  <c:v>4.7</c:v>
                </c:pt>
                <c:pt idx="36">
                  <c:v>1</c:v>
                </c:pt>
                <c:pt idx="37">
                  <c:v>0</c:v>
                </c:pt>
                <c:pt idx="38">
                  <c:v>0</c:v>
                </c:pt>
                <c:pt idx="39">
                  <c:v>3.5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3.7</c:v>
                </c:pt>
                <c:pt idx="44">
                  <c:v>4</c:v>
                </c:pt>
                <c:pt idx="45">
                  <c:v>3.6</c:v>
                </c:pt>
                <c:pt idx="46">
                  <c:v>0</c:v>
                </c:pt>
                <c:pt idx="47">
                  <c:v>0</c:v>
                </c:pt>
                <c:pt idx="48">
                  <c:v>4.5999999999999996</c:v>
                </c:pt>
                <c:pt idx="49">
                  <c:v>4</c:v>
                </c:pt>
                <c:pt idx="50">
                  <c:v>4.9000000000000004</c:v>
                </c:pt>
                <c:pt idx="51">
                  <c:v>0</c:v>
                </c:pt>
                <c:pt idx="52">
                  <c:v>0</c:v>
                </c:pt>
                <c:pt idx="53">
                  <c:v>3</c:v>
                </c:pt>
                <c:pt idx="54">
                  <c:v>2.6</c:v>
                </c:pt>
                <c:pt idx="55">
                  <c:v>4.3</c:v>
                </c:pt>
                <c:pt idx="56">
                  <c:v>0</c:v>
                </c:pt>
                <c:pt idx="57">
                  <c:v>0</c:v>
                </c:pt>
                <c:pt idx="58">
                  <c:v>3.5</c:v>
                </c:pt>
                <c:pt idx="59">
                  <c:v>4.8</c:v>
                </c:pt>
                <c:pt idx="60">
                  <c:v>1.6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4.0999999999999996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3.6</c:v>
                </c:pt>
                <c:pt idx="69">
                  <c:v>5</c:v>
                </c:pt>
                <c:pt idx="70">
                  <c:v>0</c:v>
                </c:pt>
                <c:pt idx="71">
                  <c:v>4.5999999999999996</c:v>
                </c:pt>
                <c:pt idx="72">
                  <c:v>0</c:v>
                </c:pt>
                <c:pt idx="73">
                  <c:v>4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3.4</c:v>
                </c:pt>
                <c:pt idx="83">
                  <c:v>2.2999999999999998</c:v>
                </c:pt>
                <c:pt idx="84">
                  <c:v>0</c:v>
                </c:pt>
                <c:pt idx="85">
                  <c:v>4.5999999999999996</c:v>
                </c:pt>
                <c:pt idx="86">
                  <c:v>3.4</c:v>
                </c:pt>
                <c:pt idx="87">
                  <c:v>4.7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4.4000000000000004</c:v>
                </c:pt>
                <c:pt idx="93">
                  <c:v>0</c:v>
                </c:pt>
                <c:pt idx="94">
                  <c:v>4.5999999999999996</c:v>
                </c:pt>
                <c:pt idx="95">
                  <c:v>3.5</c:v>
                </c:pt>
                <c:pt idx="96">
                  <c:v>0</c:v>
                </c:pt>
                <c:pt idx="97">
                  <c:v>4.8</c:v>
                </c:pt>
                <c:pt idx="98">
                  <c:v>4</c:v>
                </c:pt>
                <c:pt idx="99">
                  <c:v>0</c:v>
                </c:pt>
                <c:pt idx="100">
                  <c:v>0</c:v>
                </c:pt>
                <c:pt idx="101">
                  <c:v>4.8</c:v>
                </c:pt>
                <c:pt idx="102">
                  <c:v>4.7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4.0999999999999996</c:v>
                </c:pt>
                <c:pt idx="109">
                  <c:v>0</c:v>
                </c:pt>
                <c:pt idx="110">
                  <c:v>4.0999999999999996</c:v>
                </c:pt>
                <c:pt idx="111">
                  <c:v>4.9000000000000004</c:v>
                </c:pt>
                <c:pt idx="112">
                  <c:v>0</c:v>
                </c:pt>
                <c:pt idx="113">
                  <c:v>4.3</c:v>
                </c:pt>
                <c:pt idx="114">
                  <c:v>0</c:v>
                </c:pt>
                <c:pt idx="115">
                  <c:v>4.7</c:v>
                </c:pt>
                <c:pt idx="116">
                  <c:v>3.9</c:v>
                </c:pt>
                <c:pt idx="117">
                  <c:v>3</c:v>
                </c:pt>
                <c:pt idx="118">
                  <c:v>0</c:v>
                </c:pt>
                <c:pt idx="119">
                  <c:v>5</c:v>
                </c:pt>
                <c:pt idx="120">
                  <c:v>4.5</c:v>
                </c:pt>
                <c:pt idx="121">
                  <c:v>4.4000000000000004</c:v>
                </c:pt>
                <c:pt idx="122">
                  <c:v>0</c:v>
                </c:pt>
                <c:pt idx="123">
                  <c:v>2.5</c:v>
                </c:pt>
                <c:pt idx="124">
                  <c:v>3.6</c:v>
                </c:pt>
                <c:pt idx="125">
                  <c:v>5</c:v>
                </c:pt>
                <c:pt idx="126">
                  <c:v>0</c:v>
                </c:pt>
                <c:pt idx="127">
                  <c:v>0</c:v>
                </c:pt>
                <c:pt idx="128">
                  <c:v>4.7</c:v>
                </c:pt>
                <c:pt idx="129">
                  <c:v>5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4.3</c:v>
                </c:pt>
                <c:pt idx="136">
                  <c:v>0</c:v>
                </c:pt>
                <c:pt idx="137">
                  <c:v>4.8</c:v>
                </c:pt>
                <c:pt idx="138">
                  <c:v>4.5</c:v>
                </c:pt>
                <c:pt idx="139">
                  <c:v>0</c:v>
                </c:pt>
                <c:pt idx="140">
                  <c:v>3.6</c:v>
                </c:pt>
                <c:pt idx="141">
                  <c:v>4.5999999999999996</c:v>
                </c:pt>
                <c:pt idx="142">
                  <c:v>4.4000000000000004</c:v>
                </c:pt>
                <c:pt idx="143">
                  <c:v>2.9</c:v>
                </c:pt>
                <c:pt idx="144">
                  <c:v>2.9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4.4000000000000004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4.2</c:v>
                </c:pt>
                <c:pt idx="155">
                  <c:v>3.5</c:v>
                </c:pt>
                <c:pt idx="156">
                  <c:v>0</c:v>
                </c:pt>
                <c:pt idx="157">
                  <c:v>1</c:v>
                </c:pt>
                <c:pt idx="158">
                  <c:v>2.9</c:v>
                </c:pt>
                <c:pt idx="159">
                  <c:v>5</c:v>
                </c:pt>
                <c:pt idx="160">
                  <c:v>0</c:v>
                </c:pt>
                <c:pt idx="161">
                  <c:v>0</c:v>
                </c:pt>
                <c:pt idx="162">
                  <c:v>5</c:v>
                </c:pt>
                <c:pt idx="163">
                  <c:v>4.5999999999999996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3.1</c:v>
                </c:pt>
                <c:pt idx="173">
                  <c:v>5</c:v>
                </c:pt>
                <c:pt idx="174">
                  <c:v>0</c:v>
                </c:pt>
                <c:pt idx="175">
                  <c:v>3.5</c:v>
                </c:pt>
                <c:pt idx="176">
                  <c:v>4.3</c:v>
                </c:pt>
                <c:pt idx="177">
                  <c:v>2.2000000000000002</c:v>
                </c:pt>
                <c:pt idx="178">
                  <c:v>4.4000000000000004</c:v>
                </c:pt>
                <c:pt idx="179">
                  <c:v>0</c:v>
                </c:pt>
                <c:pt idx="180">
                  <c:v>4.5</c:v>
                </c:pt>
                <c:pt idx="181">
                  <c:v>0</c:v>
                </c:pt>
                <c:pt idx="182">
                  <c:v>4</c:v>
                </c:pt>
                <c:pt idx="183">
                  <c:v>0</c:v>
                </c:pt>
                <c:pt idx="184">
                  <c:v>0</c:v>
                </c:pt>
                <c:pt idx="185">
                  <c:v>4.5999999999999996</c:v>
                </c:pt>
                <c:pt idx="186">
                  <c:v>5</c:v>
                </c:pt>
                <c:pt idx="187">
                  <c:v>1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3</c:v>
                </c:pt>
                <c:pt idx="193">
                  <c:v>4.7</c:v>
                </c:pt>
                <c:pt idx="194">
                  <c:v>4.0999999999999996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2.8</c:v>
                </c:pt>
                <c:pt idx="201">
                  <c:v>4.7</c:v>
                </c:pt>
                <c:pt idx="202">
                  <c:v>0</c:v>
                </c:pt>
                <c:pt idx="203">
                  <c:v>0</c:v>
                </c:pt>
                <c:pt idx="204">
                  <c:v>2</c:v>
                </c:pt>
                <c:pt idx="205">
                  <c:v>3.6</c:v>
                </c:pt>
                <c:pt idx="206">
                  <c:v>0</c:v>
                </c:pt>
                <c:pt idx="207">
                  <c:v>4.5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2.5</c:v>
                </c:pt>
                <c:pt idx="212">
                  <c:v>5</c:v>
                </c:pt>
                <c:pt idx="213">
                  <c:v>0</c:v>
                </c:pt>
                <c:pt idx="214">
                  <c:v>4.0999999999999996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3.8</c:v>
                </c:pt>
                <c:pt idx="219">
                  <c:v>4.0999999999999996</c:v>
                </c:pt>
                <c:pt idx="220">
                  <c:v>3.6</c:v>
                </c:pt>
                <c:pt idx="221">
                  <c:v>4.8</c:v>
                </c:pt>
                <c:pt idx="222">
                  <c:v>0</c:v>
                </c:pt>
                <c:pt idx="223">
                  <c:v>5</c:v>
                </c:pt>
                <c:pt idx="224">
                  <c:v>0</c:v>
                </c:pt>
                <c:pt idx="225">
                  <c:v>0</c:v>
                </c:pt>
                <c:pt idx="226">
                  <c:v>3.7</c:v>
                </c:pt>
                <c:pt idx="227">
                  <c:v>0</c:v>
                </c:pt>
                <c:pt idx="228">
                  <c:v>3</c:v>
                </c:pt>
                <c:pt idx="229">
                  <c:v>4.4000000000000004</c:v>
                </c:pt>
                <c:pt idx="230">
                  <c:v>2</c:v>
                </c:pt>
                <c:pt idx="231">
                  <c:v>0</c:v>
                </c:pt>
                <c:pt idx="232">
                  <c:v>4.8</c:v>
                </c:pt>
                <c:pt idx="233">
                  <c:v>4.5</c:v>
                </c:pt>
                <c:pt idx="234">
                  <c:v>3.1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4.5</c:v>
                </c:pt>
                <c:pt idx="238">
                  <c:v>3.7</c:v>
                </c:pt>
                <c:pt idx="239">
                  <c:v>4.9000000000000004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3.3</c:v>
                </c:pt>
                <c:pt idx="250">
                  <c:v>2</c:v>
                </c:pt>
                <c:pt idx="251">
                  <c:v>4.5</c:v>
                </c:pt>
                <c:pt idx="252">
                  <c:v>5</c:v>
                </c:pt>
                <c:pt idx="253">
                  <c:v>0</c:v>
                </c:pt>
                <c:pt idx="254">
                  <c:v>4.3</c:v>
                </c:pt>
                <c:pt idx="255">
                  <c:v>0</c:v>
                </c:pt>
                <c:pt idx="256">
                  <c:v>4</c:v>
                </c:pt>
                <c:pt idx="257">
                  <c:v>3.5</c:v>
                </c:pt>
                <c:pt idx="258">
                  <c:v>0</c:v>
                </c:pt>
                <c:pt idx="259">
                  <c:v>1</c:v>
                </c:pt>
                <c:pt idx="260">
                  <c:v>5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4</c:v>
                </c:pt>
                <c:pt idx="265">
                  <c:v>4</c:v>
                </c:pt>
                <c:pt idx="266">
                  <c:v>0</c:v>
                </c:pt>
                <c:pt idx="267">
                  <c:v>0</c:v>
                </c:pt>
                <c:pt idx="268">
                  <c:v>5</c:v>
                </c:pt>
                <c:pt idx="269">
                  <c:v>0</c:v>
                </c:pt>
                <c:pt idx="270">
                  <c:v>0</c:v>
                </c:pt>
                <c:pt idx="271">
                  <c:v>4.4000000000000004</c:v>
                </c:pt>
                <c:pt idx="272">
                  <c:v>0</c:v>
                </c:pt>
                <c:pt idx="273">
                  <c:v>5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4.9000000000000004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5</c:v>
                </c:pt>
                <c:pt idx="287">
                  <c:v>5</c:v>
                </c:pt>
                <c:pt idx="288">
                  <c:v>3.8</c:v>
                </c:pt>
                <c:pt idx="289">
                  <c:v>4.5999999999999996</c:v>
                </c:pt>
                <c:pt idx="290">
                  <c:v>3.9</c:v>
                </c:pt>
                <c:pt idx="291">
                  <c:v>4.5999999999999996</c:v>
                </c:pt>
                <c:pt idx="292">
                  <c:v>4.7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4.3</c:v>
                </c:pt>
                <c:pt idx="299">
                  <c:v>3.9</c:v>
                </c:pt>
                <c:pt idx="300">
                  <c:v>3.8</c:v>
                </c:pt>
                <c:pt idx="301">
                  <c:v>0</c:v>
                </c:pt>
                <c:pt idx="302">
                  <c:v>0</c:v>
                </c:pt>
                <c:pt idx="303">
                  <c:v>4.3</c:v>
                </c:pt>
                <c:pt idx="304">
                  <c:v>0</c:v>
                </c:pt>
                <c:pt idx="305">
                  <c:v>3.6</c:v>
                </c:pt>
                <c:pt idx="306">
                  <c:v>4.7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4.7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4.7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4.7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4.8</c:v>
                </c:pt>
                <c:pt idx="332">
                  <c:v>0</c:v>
                </c:pt>
                <c:pt idx="333">
                  <c:v>3.4</c:v>
                </c:pt>
                <c:pt idx="334">
                  <c:v>4.7</c:v>
                </c:pt>
                <c:pt idx="335">
                  <c:v>0</c:v>
                </c:pt>
                <c:pt idx="336">
                  <c:v>5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4.5999999999999996</c:v>
                </c:pt>
                <c:pt idx="341">
                  <c:v>4.2</c:v>
                </c:pt>
                <c:pt idx="342">
                  <c:v>5</c:v>
                </c:pt>
                <c:pt idx="343">
                  <c:v>0</c:v>
                </c:pt>
                <c:pt idx="344">
                  <c:v>3.2</c:v>
                </c:pt>
                <c:pt idx="345">
                  <c:v>3.5</c:v>
                </c:pt>
                <c:pt idx="346">
                  <c:v>2.8</c:v>
                </c:pt>
                <c:pt idx="347">
                  <c:v>4.8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3.5</c:v>
                </c:pt>
                <c:pt idx="352">
                  <c:v>0</c:v>
                </c:pt>
                <c:pt idx="353">
                  <c:v>0</c:v>
                </c:pt>
                <c:pt idx="354">
                  <c:v>4.2</c:v>
                </c:pt>
                <c:pt idx="355">
                  <c:v>0</c:v>
                </c:pt>
                <c:pt idx="356">
                  <c:v>3.1</c:v>
                </c:pt>
                <c:pt idx="357">
                  <c:v>3.6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4</c:v>
                </c:pt>
                <c:pt idx="364">
                  <c:v>0</c:v>
                </c:pt>
                <c:pt idx="365">
                  <c:v>0</c:v>
                </c:pt>
                <c:pt idx="366">
                  <c:v>3.9</c:v>
                </c:pt>
                <c:pt idx="367">
                  <c:v>3.5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4.5</c:v>
                </c:pt>
                <c:pt idx="373">
                  <c:v>2</c:v>
                </c:pt>
                <c:pt idx="374">
                  <c:v>5</c:v>
                </c:pt>
                <c:pt idx="375">
                  <c:v>3.7</c:v>
                </c:pt>
                <c:pt idx="376">
                  <c:v>0</c:v>
                </c:pt>
                <c:pt idx="377">
                  <c:v>3.6</c:v>
                </c:pt>
                <c:pt idx="378">
                  <c:v>0</c:v>
                </c:pt>
                <c:pt idx="379">
                  <c:v>0</c:v>
                </c:pt>
                <c:pt idx="380">
                  <c:v>3.5</c:v>
                </c:pt>
                <c:pt idx="381">
                  <c:v>4.4000000000000004</c:v>
                </c:pt>
                <c:pt idx="382">
                  <c:v>3.2</c:v>
                </c:pt>
                <c:pt idx="383">
                  <c:v>0</c:v>
                </c:pt>
                <c:pt idx="384">
                  <c:v>0</c:v>
                </c:pt>
                <c:pt idx="385">
                  <c:v>4.2</c:v>
                </c:pt>
                <c:pt idx="386">
                  <c:v>4.4000000000000004</c:v>
                </c:pt>
                <c:pt idx="387">
                  <c:v>0</c:v>
                </c:pt>
                <c:pt idx="388">
                  <c:v>0</c:v>
                </c:pt>
                <c:pt idx="389">
                  <c:v>5</c:v>
                </c:pt>
                <c:pt idx="390">
                  <c:v>4.8</c:v>
                </c:pt>
                <c:pt idx="391">
                  <c:v>5</c:v>
                </c:pt>
                <c:pt idx="392">
                  <c:v>4.5</c:v>
                </c:pt>
                <c:pt idx="393">
                  <c:v>2.4</c:v>
                </c:pt>
                <c:pt idx="394">
                  <c:v>0</c:v>
                </c:pt>
                <c:pt idx="395">
                  <c:v>3.9</c:v>
                </c:pt>
                <c:pt idx="396">
                  <c:v>4.0999999999999996</c:v>
                </c:pt>
                <c:pt idx="397">
                  <c:v>0</c:v>
                </c:pt>
                <c:pt idx="398">
                  <c:v>4.5999999999999996</c:v>
                </c:pt>
                <c:pt idx="399">
                  <c:v>0</c:v>
                </c:pt>
                <c:pt idx="400">
                  <c:v>0</c:v>
                </c:pt>
                <c:pt idx="401">
                  <c:v>4.2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3.4</c:v>
                </c:pt>
                <c:pt idx="408">
                  <c:v>3.8</c:v>
                </c:pt>
                <c:pt idx="409">
                  <c:v>3.9</c:v>
                </c:pt>
                <c:pt idx="410">
                  <c:v>0</c:v>
                </c:pt>
                <c:pt idx="411">
                  <c:v>4</c:v>
                </c:pt>
                <c:pt idx="412">
                  <c:v>3.5</c:v>
                </c:pt>
                <c:pt idx="413">
                  <c:v>1.6</c:v>
                </c:pt>
                <c:pt idx="414">
                  <c:v>4.0999999999999996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5</c:v>
                </c:pt>
                <c:pt idx="419">
                  <c:v>0</c:v>
                </c:pt>
                <c:pt idx="420">
                  <c:v>5</c:v>
                </c:pt>
                <c:pt idx="421">
                  <c:v>3.9</c:v>
                </c:pt>
                <c:pt idx="422">
                  <c:v>0</c:v>
                </c:pt>
                <c:pt idx="423">
                  <c:v>0</c:v>
                </c:pt>
                <c:pt idx="424">
                  <c:v>4.0999999999999996</c:v>
                </c:pt>
                <c:pt idx="425">
                  <c:v>4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5</c:v>
                </c:pt>
                <c:pt idx="434">
                  <c:v>3.9</c:v>
                </c:pt>
                <c:pt idx="435">
                  <c:v>0</c:v>
                </c:pt>
                <c:pt idx="436">
                  <c:v>4.0999999999999996</c:v>
                </c:pt>
                <c:pt idx="437">
                  <c:v>0</c:v>
                </c:pt>
                <c:pt idx="438">
                  <c:v>4</c:v>
                </c:pt>
                <c:pt idx="439">
                  <c:v>0</c:v>
                </c:pt>
                <c:pt idx="440">
                  <c:v>4.5999999999999996</c:v>
                </c:pt>
                <c:pt idx="441">
                  <c:v>4.9000000000000004</c:v>
                </c:pt>
                <c:pt idx="442">
                  <c:v>3</c:v>
                </c:pt>
                <c:pt idx="443">
                  <c:v>3.8</c:v>
                </c:pt>
                <c:pt idx="444">
                  <c:v>4.3</c:v>
                </c:pt>
                <c:pt idx="445">
                  <c:v>0</c:v>
                </c:pt>
                <c:pt idx="446">
                  <c:v>5</c:v>
                </c:pt>
                <c:pt idx="447">
                  <c:v>4.0999999999999996</c:v>
                </c:pt>
                <c:pt idx="448">
                  <c:v>0</c:v>
                </c:pt>
                <c:pt idx="449">
                  <c:v>0</c:v>
                </c:pt>
                <c:pt idx="450">
                  <c:v>5</c:v>
                </c:pt>
                <c:pt idx="451">
                  <c:v>0</c:v>
                </c:pt>
                <c:pt idx="452">
                  <c:v>5</c:v>
                </c:pt>
                <c:pt idx="453">
                  <c:v>2.8</c:v>
                </c:pt>
                <c:pt idx="454">
                  <c:v>4.2</c:v>
                </c:pt>
                <c:pt idx="455">
                  <c:v>0</c:v>
                </c:pt>
                <c:pt idx="456">
                  <c:v>0</c:v>
                </c:pt>
                <c:pt idx="457">
                  <c:v>3.9</c:v>
                </c:pt>
                <c:pt idx="458">
                  <c:v>1</c:v>
                </c:pt>
                <c:pt idx="459">
                  <c:v>0</c:v>
                </c:pt>
                <c:pt idx="460">
                  <c:v>4.2</c:v>
                </c:pt>
                <c:pt idx="461">
                  <c:v>0</c:v>
                </c:pt>
                <c:pt idx="462">
                  <c:v>3.4</c:v>
                </c:pt>
                <c:pt idx="463">
                  <c:v>0</c:v>
                </c:pt>
                <c:pt idx="464">
                  <c:v>3.2</c:v>
                </c:pt>
                <c:pt idx="465">
                  <c:v>0</c:v>
                </c:pt>
                <c:pt idx="466">
                  <c:v>3</c:v>
                </c:pt>
                <c:pt idx="467">
                  <c:v>0</c:v>
                </c:pt>
                <c:pt idx="468">
                  <c:v>4.8</c:v>
                </c:pt>
                <c:pt idx="469">
                  <c:v>0</c:v>
                </c:pt>
                <c:pt idx="470">
                  <c:v>3.1</c:v>
                </c:pt>
                <c:pt idx="471">
                  <c:v>3.2</c:v>
                </c:pt>
                <c:pt idx="472">
                  <c:v>4.4000000000000004</c:v>
                </c:pt>
                <c:pt idx="473">
                  <c:v>4.2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3.1</c:v>
                </c:pt>
                <c:pt idx="481">
                  <c:v>4.7</c:v>
                </c:pt>
                <c:pt idx="482">
                  <c:v>3.3</c:v>
                </c:pt>
                <c:pt idx="483">
                  <c:v>4.0999999999999996</c:v>
                </c:pt>
                <c:pt idx="484">
                  <c:v>4</c:v>
                </c:pt>
                <c:pt idx="485">
                  <c:v>0</c:v>
                </c:pt>
                <c:pt idx="486">
                  <c:v>4.7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4.9000000000000004</c:v>
                </c:pt>
                <c:pt idx="491">
                  <c:v>4.5999999999999996</c:v>
                </c:pt>
                <c:pt idx="492">
                  <c:v>0</c:v>
                </c:pt>
                <c:pt idx="493">
                  <c:v>4.3</c:v>
                </c:pt>
                <c:pt idx="494">
                  <c:v>5</c:v>
                </c:pt>
                <c:pt idx="495">
                  <c:v>5</c:v>
                </c:pt>
                <c:pt idx="496">
                  <c:v>3.3</c:v>
                </c:pt>
                <c:pt idx="497">
                  <c:v>4</c:v>
                </c:pt>
                <c:pt idx="498">
                  <c:v>4.7</c:v>
                </c:pt>
                <c:pt idx="499">
                  <c:v>2</c:v>
                </c:pt>
                <c:pt idx="500">
                  <c:v>4.5999999999999996</c:v>
                </c:pt>
                <c:pt idx="501">
                  <c:v>3.2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2.5</c:v>
                </c:pt>
                <c:pt idx="507">
                  <c:v>4.8</c:v>
                </c:pt>
                <c:pt idx="508">
                  <c:v>5</c:v>
                </c:pt>
                <c:pt idx="509">
                  <c:v>4.0999999999999996</c:v>
                </c:pt>
                <c:pt idx="510">
                  <c:v>0</c:v>
                </c:pt>
                <c:pt idx="511">
                  <c:v>2</c:v>
                </c:pt>
                <c:pt idx="512">
                  <c:v>4.5999999999999996</c:v>
                </c:pt>
                <c:pt idx="513">
                  <c:v>4.7</c:v>
                </c:pt>
                <c:pt idx="514">
                  <c:v>3.1</c:v>
                </c:pt>
                <c:pt idx="515">
                  <c:v>4.8</c:v>
                </c:pt>
                <c:pt idx="516">
                  <c:v>3.5</c:v>
                </c:pt>
                <c:pt idx="517">
                  <c:v>4.8</c:v>
                </c:pt>
                <c:pt idx="518">
                  <c:v>4.5</c:v>
                </c:pt>
                <c:pt idx="519">
                  <c:v>0</c:v>
                </c:pt>
                <c:pt idx="520">
                  <c:v>2.8</c:v>
                </c:pt>
                <c:pt idx="521">
                  <c:v>0</c:v>
                </c:pt>
                <c:pt idx="522">
                  <c:v>0</c:v>
                </c:pt>
                <c:pt idx="523">
                  <c:v>4.3</c:v>
                </c:pt>
                <c:pt idx="524">
                  <c:v>0</c:v>
                </c:pt>
                <c:pt idx="525">
                  <c:v>4</c:v>
                </c:pt>
                <c:pt idx="526">
                  <c:v>4.5999999999999996</c:v>
                </c:pt>
                <c:pt idx="527">
                  <c:v>4.4000000000000004</c:v>
                </c:pt>
                <c:pt idx="528">
                  <c:v>0</c:v>
                </c:pt>
                <c:pt idx="529">
                  <c:v>0</c:v>
                </c:pt>
                <c:pt idx="530">
                  <c:v>4.3</c:v>
                </c:pt>
                <c:pt idx="531">
                  <c:v>3</c:v>
                </c:pt>
                <c:pt idx="532">
                  <c:v>4.5999999999999996</c:v>
                </c:pt>
                <c:pt idx="533">
                  <c:v>3.8</c:v>
                </c:pt>
                <c:pt idx="534">
                  <c:v>0</c:v>
                </c:pt>
                <c:pt idx="535">
                  <c:v>4.2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4.0999999999999996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4.9000000000000004</c:v>
                </c:pt>
                <c:pt idx="545">
                  <c:v>3.6</c:v>
                </c:pt>
                <c:pt idx="546">
                  <c:v>4.3</c:v>
                </c:pt>
                <c:pt idx="547">
                  <c:v>0</c:v>
                </c:pt>
                <c:pt idx="548">
                  <c:v>4.5</c:v>
                </c:pt>
                <c:pt idx="549">
                  <c:v>4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3</c:v>
                </c:pt>
                <c:pt idx="555">
                  <c:v>0</c:v>
                </c:pt>
                <c:pt idx="556">
                  <c:v>2</c:v>
                </c:pt>
                <c:pt idx="557">
                  <c:v>4</c:v>
                </c:pt>
                <c:pt idx="558">
                  <c:v>0</c:v>
                </c:pt>
                <c:pt idx="559">
                  <c:v>3.7</c:v>
                </c:pt>
                <c:pt idx="560">
                  <c:v>4.2</c:v>
                </c:pt>
                <c:pt idx="561">
                  <c:v>0</c:v>
                </c:pt>
                <c:pt idx="562">
                  <c:v>5</c:v>
                </c:pt>
                <c:pt idx="563">
                  <c:v>4.5</c:v>
                </c:pt>
                <c:pt idx="564">
                  <c:v>4</c:v>
                </c:pt>
                <c:pt idx="565">
                  <c:v>4.4000000000000004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3.1</c:v>
                </c:pt>
                <c:pt idx="570">
                  <c:v>4</c:v>
                </c:pt>
                <c:pt idx="571">
                  <c:v>0</c:v>
                </c:pt>
                <c:pt idx="572">
                  <c:v>0</c:v>
                </c:pt>
                <c:pt idx="573">
                  <c:v>3.9</c:v>
                </c:pt>
                <c:pt idx="574">
                  <c:v>3.6</c:v>
                </c:pt>
                <c:pt idx="575">
                  <c:v>4.5</c:v>
                </c:pt>
                <c:pt idx="576">
                  <c:v>2.6</c:v>
                </c:pt>
                <c:pt idx="577">
                  <c:v>4</c:v>
                </c:pt>
                <c:pt idx="578">
                  <c:v>0</c:v>
                </c:pt>
                <c:pt idx="579">
                  <c:v>3.7</c:v>
                </c:pt>
                <c:pt idx="580">
                  <c:v>4.4000000000000004</c:v>
                </c:pt>
                <c:pt idx="581">
                  <c:v>2.6</c:v>
                </c:pt>
                <c:pt idx="582">
                  <c:v>0</c:v>
                </c:pt>
                <c:pt idx="583">
                  <c:v>3.4</c:v>
                </c:pt>
                <c:pt idx="584">
                  <c:v>4.9000000000000004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4.8</c:v>
                </c:pt>
                <c:pt idx="592">
                  <c:v>3.2</c:v>
                </c:pt>
                <c:pt idx="593">
                  <c:v>1.6</c:v>
                </c:pt>
                <c:pt idx="594">
                  <c:v>2</c:v>
                </c:pt>
                <c:pt idx="595">
                  <c:v>0</c:v>
                </c:pt>
                <c:pt idx="596">
                  <c:v>2.2999999999999998</c:v>
                </c:pt>
                <c:pt idx="597">
                  <c:v>3.9</c:v>
                </c:pt>
                <c:pt idx="598">
                  <c:v>0</c:v>
                </c:pt>
                <c:pt idx="599">
                  <c:v>4.0999999999999996</c:v>
                </c:pt>
                <c:pt idx="600">
                  <c:v>3.5</c:v>
                </c:pt>
                <c:pt idx="601">
                  <c:v>0</c:v>
                </c:pt>
                <c:pt idx="602">
                  <c:v>4.5</c:v>
                </c:pt>
                <c:pt idx="603">
                  <c:v>0</c:v>
                </c:pt>
                <c:pt idx="604">
                  <c:v>3.9</c:v>
                </c:pt>
                <c:pt idx="605">
                  <c:v>0</c:v>
                </c:pt>
                <c:pt idx="606">
                  <c:v>4.7</c:v>
                </c:pt>
                <c:pt idx="607">
                  <c:v>3</c:v>
                </c:pt>
                <c:pt idx="608">
                  <c:v>1</c:v>
                </c:pt>
                <c:pt idx="609">
                  <c:v>0</c:v>
                </c:pt>
                <c:pt idx="610">
                  <c:v>4.9000000000000004</c:v>
                </c:pt>
                <c:pt idx="611">
                  <c:v>2.6</c:v>
                </c:pt>
                <c:pt idx="612">
                  <c:v>3.6</c:v>
                </c:pt>
                <c:pt idx="613">
                  <c:v>4.5</c:v>
                </c:pt>
                <c:pt idx="614">
                  <c:v>3.6</c:v>
                </c:pt>
                <c:pt idx="615">
                  <c:v>4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3.8</c:v>
                </c:pt>
                <c:pt idx="621">
                  <c:v>0</c:v>
                </c:pt>
                <c:pt idx="622">
                  <c:v>4.5</c:v>
                </c:pt>
                <c:pt idx="623">
                  <c:v>3.8</c:v>
                </c:pt>
                <c:pt idx="624">
                  <c:v>4.5999999999999996</c:v>
                </c:pt>
                <c:pt idx="625">
                  <c:v>3.3</c:v>
                </c:pt>
                <c:pt idx="626">
                  <c:v>2</c:v>
                </c:pt>
                <c:pt idx="627">
                  <c:v>3.9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3.4</c:v>
                </c:pt>
                <c:pt idx="632">
                  <c:v>0</c:v>
                </c:pt>
                <c:pt idx="633">
                  <c:v>3.6</c:v>
                </c:pt>
                <c:pt idx="634">
                  <c:v>4.0999999999999996</c:v>
                </c:pt>
                <c:pt idx="635">
                  <c:v>4.5999999999999996</c:v>
                </c:pt>
                <c:pt idx="636">
                  <c:v>3.7</c:v>
                </c:pt>
                <c:pt idx="637">
                  <c:v>4.5</c:v>
                </c:pt>
                <c:pt idx="638">
                  <c:v>0</c:v>
                </c:pt>
                <c:pt idx="639">
                  <c:v>0</c:v>
                </c:pt>
                <c:pt idx="640">
                  <c:v>2.7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4.5999999999999996</c:v>
                </c:pt>
                <c:pt idx="645">
                  <c:v>2.8</c:v>
                </c:pt>
                <c:pt idx="646">
                  <c:v>4.5999999999999996</c:v>
                </c:pt>
                <c:pt idx="647">
                  <c:v>4.3</c:v>
                </c:pt>
                <c:pt idx="648">
                  <c:v>0</c:v>
                </c:pt>
                <c:pt idx="649">
                  <c:v>3.1</c:v>
                </c:pt>
                <c:pt idx="650">
                  <c:v>3.3</c:v>
                </c:pt>
                <c:pt idx="651">
                  <c:v>0</c:v>
                </c:pt>
                <c:pt idx="652">
                  <c:v>4.5999999999999996</c:v>
                </c:pt>
                <c:pt idx="653">
                  <c:v>3.8</c:v>
                </c:pt>
                <c:pt idx="654">
                  <c:v>2.6</c:v>
                </c:pt>
                <c:pt idx="655">
                  <c:v>0</c:v>
                </c:pt>
                <c:pt idx="656">
                  <c:v>4.0999999999999996</c:v>
                </c:pt>
                <c:pt idx="657">
                  <c:v>0</c:v>
                </c:pt>
                <c:pt idx="658">
                  <c:v>0</c:v>
                </c:pt>
                <c:pt idx="659">
                  <c:v>4.2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4.7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3.5</c:v>
                </c:pt>
                <c:pt idx="668">
                  <c:v>4.2</c:v>
                </c:pt>
                <c:pt idx="669">
                  <c:v>0</c:v>
                </c:pt>
                <c:pt idx="670">
                  <c:v>0</c:v>
                </c:pt>
                <c:pt idx="671">
                  <c:v>3.5</c:v>
                </c:pt>
                <c:pt idx="672">
                  <c:v>4.7</c:v>
                </c:pt>
                <c:pt idx="673">
                  <c:v>4.8</c:v>
                </c:pt>
                <c:pt idx="674">
                  <c:v>4</c:v>
                </c:pt>
                <c:pt idx="675">
                  <c:v>4.5999999999999996</c:v>
                </c:pt>
                <c:pt idx="676">
                  <c:v>0</c:v>
                </c:pt>
                <c:pt idx="677">
                  <c:v>3.5</c:v>
                </c:pt>
                <c:pt idx="678">
                  <c:v>5</c:v>
                </c:pt>
                <c:pt idx="679">
                  <c:v>5</c:v>
                </c:pt>
                <c:pt idx="680">
                  <c:v>4.5999999999999996</c:v>
                </c:pt>
                <c:pt idx="681">
                  <c:v>0</c:v>
                </c:pt>
                <c:pt idx="682">
                  <c:v>4.4000000000000004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4.7</c:v>
                </c:pt>
                <c:pt idx="687">
                  <c:v>4.8</c:v>
                </c:pt>
                <c:pt idx="688">
                  <c:v>0</c:v>
                </c:pt>
                <c:pt idx="689">
                  <c:v>3.1</c:v>
                </c:pt>
                <c:pt idx="690">
                  <c:v>3.9</c:v>
                </c:pt>
                <c:pt idx="691">
                  <c:v>3.3</c:v>
                </c:pt>
                <c:pt idx="692">
                  <c:v>0</c:v>
                </c:pt>
                <c:pt idx="693">
                  <c:v>0</c:v>
                </c:pt>
                <c:pt idx="694">
                  <c:v>3.9</c:v>
                </c:pt>
                <c:pt idx="695">
                  <c:v>2.8</c:v>
                </c:pt>
                <c:pt idx="696">
                  <c:v>0</c:v>
                </c:pt>
                <c:pt idx="697">
                  <c:v>4.9000000000000004</c:v>
                </c:pt>
                <c:pt idx="698">
                  <c:v>4.7</c:v>
                </c:pt>
                <c:pt idx="699">
                  <c:v>4.4000000000000004</c:v>
                </c:pt>
                <c:pt idx="700">
                  <c:v>0</c:v>
                </c:pt>
                <c:pt idx="701">
                  <c:v>3.2</c:v>
                </c:pt>
                <c:pt idx="702">
                  <c:v>3.7</c:v>
                </c:pt>
                <c:pt idx="703">
                  <c:v>4.2</c:v>
                </c:pt>
                <c:pt idx="704">
                  <c:v>4</c:v>
                </c:pt>
                <c:pt idx="705">
                  <c:v>0</c:v>
                </c:pt>
                <c:pt idx="706">
                  <c:v>0</c:v>
                </c:pt>
                <c:pt idx="707">
                  <c:v>4.5999999999999996</c:v>
                </c:pt>
                <c:pt idx="708">
                  <c:v>4.3</c:v>
                </c:pt>
                <c:pt idx="709">
                  <c:v>0</c:v>
                </c:pt>
                <c:pt idx="710">
                  <c:v>2.9</c:v>
                </c:pt>
                <c:pt idx="711">
                  <c:v>4.2</c:v>
                </c:pt>
                <c:pt idx="712">
                  <c:v>4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3.6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3.8</c:v>
                </c:pt>
                <c:pt idx="721">
                  <c:v>4</c:v>
                </c:pt>
                <c:pt idx="722">
                  <c:v>0</c:v>
                </c:pt>
                <c:pt idx="723">
                  <c:v>0</c:v>
                </c:pt>
                <c:pt idx="724">
                  <c:v>5</c:v>
                </c:pt>
                <c:pt idx="725">
                  <c:v>3.5</c:v>
                </c:pt>
                <c:pt idx="726">
                  <c:v>0</c:v>
                </c:pt>
                <c:pt idx="727">
                  <c:v>3.6</c:v>
                </c:pt>
                <c:pt idx="728">
                  <c:v>4.2</c:v>
                </c:pt>
                <c:pt idx="729">
                  <c:v>3.1</c:v>
                </c:pt>
                <c:pt idx="730">
                  <c:v>0</c:v>
                </c:pt>
                <c:pt idx="731">
                  <c:v>1</c:v>
                </c:pt>
                <c:pt idx="732">
                  <c:v>4.5</c:v>
                </c:pt>
                <c:pt idx="733">
                  <c:v>2.2999999999999998</c:v>
                </c:pt>
                <c:pt idx="734">
                  <c:v>3.7</c:v>
                </c:pt>
                <c:pt idx="735">
                  <c:v>0</c:v>
                </c:pt>
                <c:pt idx="736">
                  <c:v>3.8</c:v>
                </c:pt>
                <c:pt idx="737">
                  <c:v>5</c:v>
                </c:pt>
                <c:pt idx="738">
                  <c:v>2</c:v>
                </c:pt>
                <c:pt idx="739">
                  <c:v>0</c:v>
                </c:pt>
                <c:pt idx="740">
                  <c:v>4</c:v>
                </c:pt>
                <c:pt idx="741">
                  <c:v>5</c:v>
                </c:pt>
                <c:pt idx="742">
                  <c:v>0</c:v>
                </c:pt>
                <c:pt idx="743">
                  <c:v>3</c:v>
                </c:pt>
                <c:pt idx="744">
                  <c:v>0</c:v>
                </c:pt>
                <c:pt idx="745">
                  <c:v>0</c:v>
                </c:pt>
                <c:pt idx="746">
                  <c:v>2.5</c:v>
                </c:pt>
                <c:pt idx="747">
                  <c:v>0</c:v>
                </c:pt>
                <c:pt idx="748">
                  <c:v>4.5999999999999996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4.3</c:v>
                </c:pt>
                <c:pt idx="754">
                  <c:v>4.4000000000000004</c:v>
                </c:pt>
                <c:pt idx="755">
                  <c:v>4.7</c:v>
                </c:pt>
                <c:pt idx="756">
                  <c:v>0</c:v>
                </c:pt>
                <c:pt idx="757">
                  <c:v>4</c:v>
                </c:pt>
                <c:pt idx="758">
                  <c:v>0</c:v>
                </c:pt>
                <c:pt idx="759">
                  <c:v>3</c:v>
                </c:pt>
                <c:pt idx="760">
                  <c:v>3.7</c:v>
                </c:pt>
                <c:pt idx="761">
                  <c:v>3.9</c:v>
                </c:pt>
                <c:pt idx="762">
                  <c:v>4.2</c:v>
                </c:pt>
                <c:pt idx="763">
                  <c:v>4.0999999999999996</c:v>
                </c:pt>
                <c:pt idx="764">
                  <c:v>0</c:v>
                </c:pt>
                <c:pt idx="765">
                  <c:v>4</c:v>
                </c:pt>
                <c:pt idx="766">
                  <c:v>4.4000000000000004</c:v>
                </c:pt>
                <c:pt idx="767">
                  <c:v>3.3</c:v>
                </c:pt>
                <c:pt idx="768">
                  <c:v>5</c:v>
                </c:pt>
                <c:pt idx="769">
                  <c:v>3.9</c:v>
                </c:pt>
                <c:pt idx="770">
                  <c:v>0</c:v>
                </c:pt>
                <c:pt idx="771">
                  <c:v>3.9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5</c:v>
                </c:pt>
                <c:pt idx="777">
                  <c:v>3.4</c:v>
                </c:pt>
                <c:pt idx="778">
                  <c:v>0</c:v>
                </c:pt>
                <c:pt idx="779">
                  <c:v>4.4000000000000004</c:v>
                </c:pt>
                <c:pt idx="780">
                  <c:v>0</c:v>
                </c:pt>
                <c:pt idx="781">
                  <c:v>5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3.5</c:v>
                </c:pt>
                <c:pt idx="786">
                  <c:v>4.2</c:v>
                </c:pt>
                <c:pt idx="787">
                  <c:v>0</c:v>
                </c:pt>
                <c:pt idx="788">
                  <c:v>0</c:v>
                </c:pt>
                <c:pt idx="789">
                  <c:v>4.5</c:v>
                </c:pt>
                <c:pt idx="790">
                  <c:v>3</c:v>
                </c:pt>
                <c:pt idx="791">
                  <c:v>3.5</c:v>
                </c:pt>
                <c:pt idx="792">
                  <c:v>5</c:v>
                </c:pt>
                <c:pt idx="793">
                  <c:v>0</c:v>
                </c:pt>
                <c:pt idx="794">
                  <c:v>1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4.8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4.7</c:v>
                </c:pt>
                <c:pt idx="804">
                  <c:v>3.7</c:v>
                </c:pt>
                <c:pt idx="805">
                  <c:v>1.7</c:v>
                </c:pt>
                <c:pt idx="806">
                  <c:v>0</c:v>
                </c:pt>
                <c:pt idx="807">
                  <c:v>3.2</c:v>
                </c:pt>
                <c:pt idx="808">
                  <c:v>0</c:v>
                </c:pt>
                <c:pt idx="809">
                  <c:v>0</c:v>
                </c:pt>
                <c:pt idx="810">
                  <c:v>3.7</c:v>
                </c:pt>
                <c:pt idx="811">
                  <c:v>3.9</c:v>
                </c:pt>
                <c:pt idx="812">
                  <c:v>0</c:v>
                </c:pt>
                <c:pt idx="813">
                  <c:v>3.9</c:v>
                </c:pt>
                <c:pt idx="814">
                  <c:v>3.6</c:v>
                </c:pt>
                <c:pt idx="815">
                  <c:v>4.5</c:v>
                </c:pt>
                <c:pt idx="816">
                  <c:v>5</c:v>
                </c:pt>
                <c:pt idx="817">
                  <c:v>0</c:v>
                </c:pt>
                <c:pt idx="818">
                  <c:v>3</c:v>
                </c:pt>
                <c:pt idx="819">
                  <c:v>0</c:v>
                </c:pt>
                <c:pt idx="820">
                  <c:v>3.3</c:v>
                </c:pt>
                <c:pt idx="821">
                  <c:v>3.7</c:v>
                </c:pt>
                <c:pt idx="822">
                  <c:v>0</c:v>
                </c:pt>
                <c:pt idx="823">
                  <c:v>4.3</c:v>
                </c:pt>
                <c:pt idx="824">
                  <c:v>0</c:v>
                </c:pt>
                <c:pt idx="825">
                  <c:v>3.4</c:v>
                </c:pt>
                <c:pt idx="826">
                  <c:v>0</c:v>
                </c:pt>
                <c:pt idx="827">
                  <c:v>0</c:v>
                </c:pt>
                <c:pt idx="828">
                  <c:v>3.3</c:v>
                </c:pt>
                <c:pt idx="829">
                  <c:v>2</c:v>
                </c:pt>
                <c:pt idx="830">
                  <c:v>0</c:v>
                </c:pt>
                <c:pt idx="831">
                  <c:v>0</c:v>
                </c:pt>
                <c:pt idx="832">
                  <c:v>1.6</c:v>
                </c:pt>
                <c:pt idx="833">
                  <c:v>4.5999999999999996</c:v>
                </c:pt>
                <c:pt idx="834">
                  <c:v>0</c:v>
                </c:pt>
                <c:pt idx="835">
                  <c:v>4.5999999999999996</c:v>
                </c:pt>
                <c:pt idx="836">
                  <c:v>0</c:v>
                </c:pt>
                <c:pt idx="837">
                  <c:v>3.6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4.4000000000000004</c:v>
                </c:pt>
                <c:pt idx="844">
                  <c:v>4.5999999999999996</c:v>
                </c:pt>
                <c:pt idx="845">
                  <c:v>4</c:v>
                </c:pt>
                <c:pt idx="846">
                  <c:v>4</c:v>
                </c:pt>
                <c:pt idx="847">
                  <c:v>4.5999999999999996</c:v>
                </c:pt>
                <c:pt idx="848">
                  <c:v>4</c:v>
                </c:pt>
                <c:pt idx="849">
                  <c:v>4.2</c:v>
                </c:pt>
                <c:pt idx="850">
                  <c:v>4.7</c:v>
                </c:pt>
                <c:pt idx="851">
                  <c:v>4.8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2.5</c:v>
                </c:pt>
                <c:pt idx="856">
                  <c:v>0</c:v>
                </c:pt>
                <c:pt idx="857">
                  <c:v>4.3</c:v>
                </c:pt>
                <c:pt idx="858">
                  <c:v>0</c:v>
                </c:pt>
                <c:pt idx="859">
                  <c:v>4</c:v>
                </c:pt>
                <c:pt idx="860">
                  <c:v>0</c:v>
                </c:pt>
                <c:pt idx="861">
                  <c:v>5</c:v>
                </c:pt>
                <c:pt idx="862">
                  <c:v>3.5</c:v>
                </c:pt>
                <c:pt idx="863">
                  <c:v>3.6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4.5</c:v>
                </c:pt>
                <c:pt idx="870">
                  <c:v>0</c:v>
                </c:pt>
                <c:pt idx="871">
                  <c:v>0</c:v>
                </c:pt>
                <c:pt idx="872">
                  <c:v>4.2</c:v>
                </c:pt>
                <c:pt idx="873">
                  <c:v>0</c:v>
                </c:pt>
                <c:pt idx="874">
                  <c:v>3.7</c:v>
                </c:pt>
                <c:pt idx="875">
                  <c:v>0</c:v>
                </c:pt>
                <c:pt idx="876">
                  <c:v>4.2</c:v>
                </c:pt>
                <c:pt idx="877">
                  <c:v>0</c:v>
                </c:pt>
                <c:pt idx="878">
                  <c:v>0</c:v>
                </c:pt>
                <c:pt idx="879">
                  <c:v>3.3</c:v>
                </c:pt>
                <c:pt idx="880">
                  <c:v>2.6</c:v>
                </c:pt>
                <c:pt idx="881">
                  <c:v>5</c:v>
                </c:pt>
                <c:pt idx="882">
                  <c:v>3</c:v>
                </c:pt>
                <c:pt idx="883">
                  <c:v>0</c:v>
                </c:pt>
                <c:pt idx="884">
                  <c:v>4.4000000000000004</c:v>
                </c:pt>
                <c:pt idx="885">
                  <c:v>0</c:v>
                </c:pt>
                <c:pt idx="886">
                  <c:v>4.5999999999999996</c:v>
                </c:pt>
                <c:pt idx="887">
                  <c:v>5</c:v>
                </c:pt>
                <c:pt idx="888">
                  <c:v>3.9</c:v>
                </c:pt>
                <c:pt idx="889">
                  <c:v>4.0999999999999996</c:v>
                </c:pt>
                <c:pt idx="890">
                  <c:v>3.9</c:v>
                </c:pt>
                <c:pt idx="891">
                  <c:v>3.3</c:v>
                </c:pt>
                <c:pt idx="892">
                  <c:v>5</c:v>
                </c:pt>
                <c:pt idx="893">
                  <c:v>4.4000000000000004</c:v>
                </c:pt>
                <c:pt idx="894">
                  <c:v>0</c:v>
                </c:pt>
                <c:pt idx="895">
                  <c:v>3.8</c:v>
                </c:pt>
                <c:pt idx="896">
                  <c:v>1</c:v>
                </c:pt>
                <c:pt idx="897">
                  <c:v>1</c:v>
                </c:pt>
                <c:pt idx="898">
                  <c:v>4.7</c:v>
                </c:pt>
                <c:pt idx="899">
                  <c:v>4.0999999999999996</c:v>
                </c:pt>
                <c:pt idx="900">
                  <c:v>4</c:v>
                </c:pt>
                <c:pt idx="901">
                  <c:v>0</c:v>
                </c:pt>
                <c:pt idx="902">
                  <c:v>4.9000000000000004</c:v>
                </c:pt>
                <c:pt idx="903">
                  <c:v>4.5</c:v>
                </c:pt>
                <c:pt idx="904">
                  <c:v>0</c:v>
                </c:pt>
                <c:pt idx="905">
                  <c:v>4.2</c:v>
                </c:pt>
                <c:pt idx="906">
                  <c:v>4.5</c:v>
                </c:pt>
                <c:pt idx="907">
                  <c:v>4.4000000000000004</c:v>
                </c:pt>
                <c:pt idx="908">
                  <c:v>4.0999999999999996</c:v>
                </c:pt>
                <c:pt idx="909">
                  <c:v>4.5999999999999996</c:v>
                </c:pt>
                <c:pt idx="910">
                  <c:v>5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4</c:v>
                </c:pt>
                <c:pt idx="916">
                  <c:v>3.1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3.7</c:v>
                </c:pt>
                <c:pt idx="921">
                  <c:v>5</c:v>
                </c:pt>
                <c:pt idx="922">
                  <c:v>0</c:v>
                </c:pt>
                <c:pt idx="923">
                  <c:v>5</c:v>
                </c:pt>
                <c:pt idx="924">
                  <c:v>3.8</c:v>
                </c:pt>
                <c:pt idx="925">
                  <c:v>0</c:v>
                </c:pt>
                <c:pt idx="926">
                  <c:v>0</c:v>
                </c:pt>
                <c:pt idx="927">
                  <c:v>4.7</c:v>
                </c:pt>
                <c:pt idx="928">
                  <c:v>0</c:v>
                </c:pt>
                <c:pt idx="929">
                  <c:v>4.5999999999999996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4</c:v>
                </c:pt>
                <c:pt idx="934">
                  <c:v>0</c:v>
                </c:pt>
                <c:pt idx="935">
                  <c:v>3.9</c:v>
                </c:pt>
                <c:pt idx="936">
                  <c:v>0</c:v>
                </c:pt>
                <c:pt idx="937">
                  <c:v>2.1</c:v>
                </c:pt>
                <c:pt idx="938">
                  <c:v>2.6</c:v>
                </c:pt>
                <c:pt idx="939">
                  <c:v>3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3</c:v>
                </c:pt>
                <c:pt idx="944">
                  <c:v>3.9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3.9</c:v>
                </c:pt>
                <c:pt idx="952">
                  <c:v>4.4000000000000004</c:v>
                </c:pt>
                <c:pt idx="953">
                  <c:v>0</c:v>
                </c:pt>
                <c:pt idx="954">
                  <c:v>4.0999999999999996</c:v>
                </c:pt>
                <c:pt idx="955">
                  <c:v>0</c:v>
                </c:pt>
                <c:pt idx="956">
                  <c:v>0</c:v>
                </c:pt>
                <c:pt idx="957">
                  <c:v>3.6</c:v>
                </c:pt>
                <c:pt idx="958">
                  <c:v>0</c:v>
                </c:pt>
                <c:pt idx="959">
                  <c:v>1.7</c:v>
                </c:pt>
                <c:pt idx="960">
                  <c:v>3.6</c:v>
                </c:pt>
                <c:pt idx="961">
                  <c:v>4</c:v>
                </c:pt>
                <c:pt idx="962">
                  <c:v>3.6</c:v>
                </c:pt>
                <c:pt idx="963">
                  <c:v>0</c:v>
                </c:pt>
                <c:pt idx="964">
                  <c:v>0</c:v>
                </c:pt>
                <c:pt idx="965">
                  <c:v>4</c:v>
                </c:pt>
                <c:pt idx="966">
                  <c:v>1</c:v>
                </c:pt>
                <c:pt idx="967">
                  <c:v>0</c:v>
                </c:pt>
                <c:pt idx="968">
                  <c:v>0</c:v>
                </c:pt>
                <c:pt idx="969">
                  <c:v>4.2</c:v>
                </c:pt>
                <c:pt idx="970">
                  <c:v>0</c:v>
                </c:pt>
                <c:pt idx="971">
                  <c:v>0</c:v>
                </c:pt>
                <c:pt idx="972">
                  <c:v>4.8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3.1</c:v>
                </c:pt>
                <c:pt idx="978">
                  <c:v>4.4000000000000004</c:v>
                </c:pt>
                <c:pt idx="979">
                  <c:v>1</c:v>
                </c:pt>
                <c:pt idx="980">
                  <c:v>4.7</c:v>
                </c:pt>
                <c:pt idx="981">
                  <c:v>4.3</c:v>
                </c:pt>
                <c:pt idx="982">
                  <c:v>5</c:v>
                </c:pt>
                <c:pt idx="983">
                  <c:v>0</c:v>
                </c:pt>
                <c:pt idx="984">
                  <c:v>0</c:v>
                </c:pt>
                <c:pt idx="985">
                  <c:v>4</c:v>
                </c:pt>
                <c:pt idx="986">
                  <c:v>1.6</c:v>
                </c:pt>
                <c:pt idx="987">
                  <c:v>0</c:v>
                </c:pt>
                <c:pt idx="988">
                  <c:v>4</c:v>
                </c:pt>
                <c:pt idx="989">
                  <c:v>4</c:v>
                </c:pt>
                <c:pt idx="990">
                  <c:v>1</c:v>
                </c:pt>
                <c:pt idx="991">
                  <c:v>3.5</c:v>
                </c:pt>
                <c:pt idx="992">
                  <c:v>0</c:v>
                </c:pt>
                <c:pt idx="993">
                  <c:v>3.3</c:v>
                </c:pt>
                <c:pt idx="994">
                  <c:v>4.2</c:v>
                </c:pt>
                <c:pt idx="995">
                  <c:v>4.4000000000000004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4.7</c:v>
                </c:pt>
                <c:pt idx="1001">
                  <c:v>3.3</c:v>
                </c:pt>
                <c:pt idx="1002">
                  <c:v>0</c:v>
                </c:pt>
                <c:pt idx="1003">
                  <c:v>4.5</c:v>
                </c:pt>
                <c:pt idx="1004">
                  <c:v>0</c:v>
                </c:pt>
                <c:pt idx="1005">
                  <c:v>4.2</c:v>
                </c:pt>
                <c:pt idx="1006">
                  <c:v>3.2</c:v>
                </c:pt>
                <c:pt idx="1007">
                  <c:v>3.4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5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5</c:v>
                </c:pt>
                <c:pt idx="1023">
                  <c:v>0</c:v>
                </c:pt>
                <c:pt idx="1024">
                  <c:v>3.6</c:v>
                </c:pt>
                <c:pt idx="1025">
                  <c:v>3.2</c:v>
                </c:pt>
                <c:pt idx="1026">
                  <c:v>0</c:v>
                </c:pt>
                <c:pt idx="1027">
                  <c:v>0</c:v>
                </c:pt>
                <c:pt idx="1028">
                  <c:v>4</c:v>
                </c:pt>
                <c:pt idx="1029">
                  <c:v>0</c:v>
                </c:pt>
                <c:pt idx="1030">
                  <c:v>3.9</c:v>
                </c:pt>
                <c:pt idx="1031">
                  <c:v>0</c:v>
                </c:pt>
                <c:pt idx="1032">
                  <c:v>3.8</c:v>
                </c:pt>
                <c:pt idx="1033">
                  <c:v>4</c:v>
                </c:pt>
                <c:pt idx="1034">
                  <c:v>0</c:v>
                </c:pt>
                <c:pt idx="1035">
                  <c:v>2.1</c:v>
                </c:pt>
                <c:pt idx="1036">
                  <c:v>4.0999999999999996</c:v>
                </c:pt>
                <c:pt idx="1037">
                  <c:v>4.8</c:v>
                </c:pt>
                <c:pt idx="1038">
                  <c:v>0</c:v>
                </c:pt>
                <c:pt idx="1039">
                  <c:v>4.5</c:v>
                </c:pt>
                <c:pt idx="1040">
                  <c:v>3</c:v>
                </c:pt>
                <c:pt idx="1041">
                  <c:v>4.4000000000000004</c:v>
                </c:pt>
                <c:pt idx="1042">
                  <c:v>4.5999999999999996</c:v>
                </c:pt>
                <c:pt idx="1043">
                  <c:v>3.6</c:v>
                </c:pt>
                <c:pt idx="1044">
                  <c:v>0</c:v>
                </c:pt>
                <c:pt idx="1045">
                  <c:v>3.3</c:v>
                </c:pt>
                <c:pt idx="1046">
                  <c:v>4.3</c:v>
                </c:pt>
                <c:pt idx="1047">
                  <c:v>4</c:v>
                </c:pt>
                <c:pt idx="1048">
                  <c:v>0</c:v>
                </c:pt>
                <c:pt idx="1049">
                  <c:v>4</c:v>
                </c:pt>
                <c:pt idx="1050">
                  <c:v>4.7</c:v>
                </c:pt>
                <c:pt idx="1051">
                  <c:v>0</c:v>
                </c:pt>
                <c:pt idx="1052">
                  <c:v>0</c:v>
                </c:pt>
                <c:pt idx="1053">
                  <c:v>4</c:v>
                </c:pt>
                <c:pt idx="1054">
                  <c:v>4.2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4.2</c:v>
                </c:pt>
                <c:pt idx="1059">
                  <c:v>0</c:v>
                </c:pt>
                <c:pt idx="1060">
                  <c:v>0</c:v>
                </c:pt>
                <c:pt idx="1061">
                  <c:v>4.7</c:v>
                </c:pt>
                <c:pt idx="1062">
                  <c:v>4.3</c:v>
                </c:pt>
                <c:pt idx="1063">
                  <c:v>0</c:v>
                </c:pt>
                <c:pt idx="1064">
                  <c:v>3.2</c:v>
                </c:pt>
                <c:pt idx="1065">
                  <c:v>0</c:v>
                </c:pt>
                <c:pt idx="1066">
                  <c:v>3.3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5</c:v>
                </c:pt>
                <c:pt idx="1071">
                  <c:v>0</c:v>
                </c:pt>
                <c:pt idx="1072">
                  <c:v>4</c:v>
                </c:pt>
                <c:pt idx="1073">
                  <c:v>4.5999999999999996</c:v>
                </c:pt>
                <c:pt idx="1074">
                  <c:v>4.5</c:v>
                </c:pt>
                <c:pt idx="1075">
                  <c:v>3.8</c:v>
                </c:pt>
                <c:pt idx="1076">
                  <c:v>0</c:v>
                </c:pt>
                <c:pt idx="1077">
                  <c:v>0</c:v>
                </c:pt>
                <c:pt idx="1078">
                  <c:v>3.7</c:v>
                </c:pt>
                <c:pt idx="1079">
                  <c:v>1</c:v>
                </c:pt>
                <c:pt idx="1080">
                  <c:v>4.9000000000000004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3.6</c:v>
                </c:pt>
                <c:pt idx="1086">
                  <c:v>4.5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4.7</c:v>
                </c:pt>
                <c:pt idx="1091">
                  <c:v>0</c:v>
                </c:pt>
                <c:pt idx="1092">
                  <c:v>4.3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4.0999999999999996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4.5999999999999996</c:v>
                </c:pt>
                <c:pt idx="1108">
                  <c:v>1.5</c:v>
                </c:pt>
                <c:pt idx="1109">
                  <c:v>3.1</c:v>
                </c:pt>
                <c:pt idx="1110">
                  <c:v>0</c:v>
                </c:pt>
                <c:pt idx="1111">
                  <c:v>0</c:v>
                </c:pt>
                <c:pt idx="1112">
                  <c:v>4.4000000000000004</c:v>
                </c:pt>
                <c:pt idx="1113">
                  <c:v>2.5</c:v>
                </c:pt>
                <c:pt idx="1114">
                  <c:v>0</c:v>
                </c:pt>
                <c:pt idx="1115">
                  <c:v>2.6</c:v>
                </c:pt>
                <c:pt idx="1116">
                  <c:v>3.4</c:v>
                </c:pt>
                <c:pt idx="1117">
                  <c:v>0</c:v>
                </c:pt>
                <c:pt idx="1118">
                  <c:v>4.5999999999999996</c:v>
                </c:pt>
                <c:pt idx="1119">
                  <c:v>0</c:v>
                </c:pt>
                <c:pt idx="1120">
                  <c:v>3.4</c:v>
                </c:pt>
                <c:pt idx="1121">
                  <c:v>3.8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4.2</c:v>
                </c:pt>
                <c:pt idx="1126">
                  <c:v>4</c:v>
                </c:pt>
                <c:pt idx="1127">
                  <c:v>4.5999999999999996</c:v>
                </c:pt>
                <c:pt idx="1128">
                  <c:v>0</c:v>
                </c:pt>
                <c:pt idx="1129">
                  <c:v>2.9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3.2</c:v>
                </c:pt>
                <c:pt idx="1134">
                  <c:v>0</c:v>
                </c:pt>
                <c:pt idx="1135">
                  <c:v>0</c:v>
                </c:pt>
                <c:pt idx="1136">
                  <c:v>3</c:v>
                </c:pt>
                <c:pt idx="1137">
                  <c:v>4</c:v>
                </c:pt>
                <c:pt idx="1138">
                  <c:v>0</c:v>
                </c:pt>
                <c:pt idx="1139">
                  <c:v>0</c:v>
                </c:pt>
                <c:pt idx="1140">
                  <c:v>4.5999999999999996</c:v>
                </c:pt>
                <c:pt idx="1141">
                  <c:v>5</c:v>
                </c:pt>
                <c:pt idx="1142">
                  <c:v>4.9000000000000004</c:v>
                </c:pt>
                <c:pt idx="1143">
                  <c:v>0</c:v>
                </c:pt>
                <c:pt idx="1144">
                  <c:v>4.2</c:v>
                </c:pt>
                <c:pt idx="1145">
                  <c:v>0</c:v>
                </c:pt>
                <c:pt idx="1146">
                  <c:v>4.3</c:v>
                </c:pt>
                <c:pt idx="1147">
                  <c:v>0</c:v>
                </c:pt>
                <c:pt idx="1148">
                  <c:v>2.6</c:v>
                </c:pt>
                <c:pt idx="1149">
                  <c:v>4</c:v>
                </c:pt>
                <c:pt idx="1150">
                  <c:v>3.7</c:v>
                </c:pt>
                <c:pt idx="1151">
                  <c:v>3.3</c:v>
                </c:pt>
                <c:pt idx="1152">
                  <c:v>3.7</c:v>
                </c:pt>
                <c:pt idx="1153">
                  <c:v>0</c:v>
                </c:pt>
                <c:pt idx="1154">
                  <c:v>4</c:v>
                </c:pt>
                <c:pt idx="1155">
                  <c:v>1.5</c:v>
                </c:pt>
                <c:pt idx="1156">
                  <c:v>4.3</c:v>
                </c:pt>
                <c:pt idx="1157">
                  <c:v>2.5</c:v>
                </c:pt>
                <c:pt idx="1158">
                  <c:v>0</c:v>
                </c:pt>
                <c:pt idx="1159">
                  <c:v>4.2</c:v>
                </c:pt>
                <c:pt idx="1160">
                  <c:v>2.6</c:v>
                </c:pt>
                <c:pt idx="1161">
                  <c:v>4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3.4</c:v>
                </c:pt>
                <c:pt idx="1166">
                  <c:v>3.7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</c:v>
                </c:pt>
                <c:pt idx="1174">
                  <c:v>4.8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4.2</c:v>
                </c:pt>
                <c:pt idx="1180">
                  <c:v>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5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3.3</c:v>
                </c:pt>
                <c:pt idx="1192">
                  <c:v>4.4000000000000004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3.1</c:v>
                </c:pt>
                <c:pt idx="1197">
                  <c:v>0</c:v>
                </c:pt>
                <c:pt idx="1198">
                  <c:v>3.4</c:v>
                </c:pt>
                <c:pt idx="1199">
                  <c:v>4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5</c:v>
                </c:pt>
                <c:pt idx="1204">
                  <c:v>0</c:v>
                </c:pt>
                <c:pt idx="1205">
                  <c:v>4.8</c:v>
                </c:pt>
                <c:pt idx="1206">
                  <c:v>4.4000000000000004</c:v>
                </c:pt>
                <c:pt idx="1207">
                  <c:v>0</c:v>
                </c:pt>
                <c:pt idx="1208">
                  <c:v>2.9</c:v>
                </c:pt>
                <c:pt idx="1209">
                  <c:v>0</c:v>
                </c:pt>
                <c:pt idx="1210">
                  <c:v>4.3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4.3</c:v>
                </c:pt>
                <c:pt idx="1216">
                  <c:v>1.6</c:v>
                </c:pt>
                <c:pt idx="1217">
                  <c:v>4.4000000000000004</c:v>
                </c:pt>
                <c:pt idx="1218">
                  <c:v>3.5</c:v>
                </c:pt>
                <c:pt idx="1219">
                  <c:v>4.0999999999999996</c:v>
                </c:pt>
                <c:pt idx="1220">
                  <c:v>0</c:v>
                </c:pt>
                <c:pt idx="1221">
                  <c:v>2.5</c:v>
                </c:pt>
                <c:pt idx="1222">
                  <c:v>4.7</c:v>
                </c:pt>
                <c:pt idx="1223">
                  <c:v>0</c:v>
                </c:pt>
                <c:pt idx="1224">
                  <c:v>4.7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4.2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4.7</c:v>
                </c:pt>
                <c:pt idx="1234">
                  <c:v>2</c:v>
                </c:pt>
                <c:pt idx="1235">
                  <c:v>3</c:v>
                </c:pt>
                <c:pt idx="1236">
                  <c:v>4.5999999999999996</c:v>
                </c:pt>
                <c:pt idx="1237">
                  <c:v>3.9</c:v>
                </c:pt>
                <c:pt idx="1238">
                  <c:v>0</c:v>
                </c:pt>
                <c:pt idx="1239">
                  <c:v>4.3</c:v>
                </c:pt>
                <c:pt idx="1240">
                  <c:v>0</c:v>
                </c:pt>
                <c:pt idx="1241">
                  <c:v>4.0999999999999996</c:v>
                </c:pt>
                <c:pt idx="1242">
                  <c:v>0</c:v>
                </c:pt>
                <c:pt idx="1243">
                  <c:v>4.5999999999999996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2.6</c:v>
                </c:pt>
                <c:pt idx="1248">
                  <c:v>3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4.5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5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4.5999999999999996</c:v>
                </c:pt>
                <c:pt idx="1272">
                  <c:v>4.4000000000000004</c:v>
                </c:pt>
                <c:pt idx="1273">
                  <c:v>0</c:v>
                </c:pt>
                <c:pt idx="1274">
                  <c:v>4.3</c:v>
                </c:pt>
                <c:pt idx="1275">
                  <c:v>3.5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4.0999999999999996</c:v>
                </c:pt>
                <c:pt idx="1280">
                  <c:v>4.5999999999999996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4</c:v>
                </c:pt>
                <c:pt idx="1285">
                  <c:v>1.5</c:v>
                </c:pt>
                <c:pt idx="1286">
                  <c:v>4.5</c:v>
                </c:pt>
                <c:pt idx="1287">
                  <c:v>0</c:v>
                </c:pt>
                <c:pt idx="1288">
                  <c:v>3.5</c:v>
                </c:pt>
                <c:pt idx="1289">
                  <c:v>0</c:v>
                </c:pt>
                <c:pt idx="1290">
                  <c:v>0</c:v>
                </c:pt>
                <c:pt idx="1291">
                  <c:v>4.4000000000000004</c:v>
                </c:pt>
                <c:pt idx="1292">
                  <c:v>4.3</c:v>
                </c:pt>
                <c:pt idx="1293">
                  <c:v>4.8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4.5999999999999996</c:v>
                </c:pt>
                <c:pt idx="1298">
                  <c:v>2.9</c:v>
                </c:pt>
                <c:pt idx="1299">
                  <c:v>0</c:v>
                </c:pt>
                <c:pt idx="1300">
                  <c:v>4.5</c:v>
                </c:pt>
                <c:pt idx="1301">
                  <c:v>4.4000000000000004</c:v>
                </c:pt>
                <c:pt idx="1302">
                  <c:v>3</c:v>
                </c:pt>
                <c:pt idx="1303">
                  <c:v>0</c:v>
                </c:pt>
                <c:pt idx="1304">
                  <c:v>4.5</c:v>
                </c:pt>
                <c:pt idx="1305">
                  <c:v>0</c:v>
                </c:pt>
                <c:pt idx="1306">
                  <c:v>5</c:v>
                </c:pt>
                <c:pt idx="1307">
                  <c:v>4.0999999999999996</c:v>
                </c:pt>
                <c:pt idx="1308">
                  <c:v>0</c:v>
                </c:pt>
                <c:pt idx="1309">
                  <c:v>0</c:v>
                </c:pt>
                <c:pt idx="1310">
                  <c:v>2.6</c:v>
                </c:pt>
                <c:pt idx="1311">
                  <c:v>0</c:v>
                </c:pt>
                <c:pt idx="1312">
                  <c:v>0</c:v>
                </c:pt>
                <c:pt idx="1313">
                  <c:v>3.5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5</c:v>
                </c:pt>
                <c:pt idx="1326">
                  <c:v>4</c:v>
                </c:pt>
                <c:pt idx="1327">
                  <c:v>0</c:v>
                </c:pt>
                <c:pt idx="1328">
                  <c:v>4</c:v>
                </c:pt>
                <c:pt idx="1329">
                  <c:v>3.1</c:v>
                </c:pt>
                <c:pt idx="1330">
                  <c:v>0</c:v>
                </c:pt>
                <c:pt idx="1331">
                  <c:v>2</c:v>
                </c:pt>
                <c:pt idx="1332">
                  <c:v>4.5999999999999996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3.8</c:v>
                </c:pt>
                <c:pt idx="1337">
                  <c:v>3.7</c:v>
                </c:pt>
                <c:pt idx="1338">
                  <c:v>4.2</c:v>
                </c:pt>
                <c:pt idx="1339">
                  <c:v>4.0999999999999996</c:v>
                </c:pt>
                <c:pt idx="1340">
                  <c:v>0</c:v>
                </c:pt>
                <c:pt idx="1341">
                  <c:v>4.0999999999999996</c:v>
                </c:pt>
                <c:pt idx="1342">
                  <c:v>4</c:v>
                </c:pt>
                <c:pt idx="1343">
                  <c:v>4</c:v>
                </c:pt>
                <c:pt idx="1344">
                  <c:v>2.8</c:v>
                </c:pt>
                <c:pt idx="1345">
                  <c:v>3</c:v>
                </c:pt>
                <c:pt idx="1346">
                  <c:v>3.5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3.8</c:v>
                </c:pt>
                <c:pt idx="1351">
                  <c:v>5</c:v>
                </c:pt>
                <c:pt idx="1352">
                  <c:v>1.6</c:v>
                </c:pt>
                <c:pt idx="1353">
                  <c:v>0</c:v>
                </c:pt>
                <c:pt idx="1354">
                  <c:v>5</c:v>
                </c:pt>
                <c:pt idx="1355">
                  <c:v>0</c:v>
                </c:pt>
                <c:pt idx="1356">
                  <c:v>5</c:v>
                </c:pt>
                <c:pt idx="1357">
                  <c:v>3.9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3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4.5999999999999996</c:v>
                </c:pt>
                <c:pt idx="1367">
                  <c:v>4</c:v>
                </c:pt>
                <c:pt idx="1368">
                  <c:v>4.5999999999999996</c:v>
                </c:pt>
                <c:pt idx="1369">
                  <c:v>0</c:v>
                </c:pt>
                <c:pt idx="1370">
                  <c:v>0</c:v>
                </c:pt>
                <c:pt idx="1371">
                  <c:v>3.6</c:v>
                </c:pt>
                <c:pt idx="1372">
                  <c:v>4.8</c:v>
                </c:pt>
                <c:pt idx="1373">
                  <c:v>4.5999999999999996</c:v>
                </c:pt>
                <c:pt idx="1374">
                  <c:v>4.5</c:v>
                </c:pt>
                <c:pt idx="1375">
                  <c:v>4.2</c:v>
                </c:pt>
                <c:pt idx="1376">
                  <c:v>0</c:v>
                </c:pt>
                <c:pt idx="1377">
                  <c:v>4.5</c:v>
                </c:pt>
                <c:pt idx="1378">
                  <c:v>0</c:v>
                </c:pt>
                <c:pt idx="1379">
                  <c:v>2</c:v>
                </c:pt>
                <c:pt idx="1380">
                  <c:v>0</c:v>
                </c:pt>
                <c:pt idx="1381">
                  <c:v>0</c:v>
                </c:pt>
                <c:pt idx="1382">
                  <c:v>4.9000000000000004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3.3</c:v>
                </c:pt>
                <c:pt idx="1389">
                  <c:v>3.1</c:v>
                </c:pt>
                <c:pt idx="1390">
                  <c:v>3</c:v>
                </c:pt>
                <c:pt idx="1391">
                  <c:v>3.6</c:v>
                </c:pt>
                <c:pt idx="1392">
                  <c:v>0</c:v>
                </c:pt>
                <c:pt idx="1393">
                  <c:v>4</c:v>
                </c:pt>
                <c:pt idx="1394">
                  <c:v>0</c:v>
                </c:pt>
                <c:pt idx="1395">
                  <c:v>0</c:v>
                </c:pt>
                <c:pt idx="1396">
                  <c:v>5</c:v>
                </c:pt>
                <c:pt idx="1397">
                  <c:v>3.3</c:v>
                </c:pt>
                <c:pt idx="1398">
                  <c:v>4</c:v>
                </c:pt>
                <c:pt idx="1399">
                  <c:v>3.6</c:v>
                </c:pt>
                <c:pt idx="1400">
                  <c:v>0</c:v>
                </c:pt>
                <c:pt idx="1401">
                  <c:v>4.9000000000000004</c:v>
                </c:pt>
                <c:pt idx="1402">
                  <c:v>3.4</c:v>
                </c:pt>
                <c:pt idx="1403">
                  <c:v>1.6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2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2</c:v>
                </c:pt>
                <c:pt idx="1412">
                  <c:v>0</c:v>
                </c:pt>
                <c:pt idx="1413">
                  <c:v>0</c:v>
                </c:pt>
                <c:pt idx="1414">
                  <c:v>4</c:v>
                </c:pt>
                <c:pt idx="1415">
                  <c:v>3.6</c:v>
                </c:pt>
                <c:pt idx="1416">
                  <c:v>0</c:v>
                </c:pt>
                <c:pt idx="1417">
                  <c:v>4.2</c:v>
                </c:pt>
                <c:pt idx="1418">
                  <c:v>4</c:v>
                </c:pt>
                <c:pt idx="1419">
                  <c:v>0</c:v>
                </c:pt>
                <c:pt idx="1420">
                  <c:v>4.5</c:v>
                </c:pt>
                <c:pt idx="1421">
                  <c:v>4.8</c:v>
                </c:pt>
                <c:pt idx="1422">
                  <c:v>0</c:v>
                </c:pt>
                <c:pt idx="1423">
                  <c:v>0</c:v>
                </c:pt>
                <c:pt idx="1424">
                  <c:v>4.3</c:v>
                </c:pt>
                <c:pt idx="1425">
                  <c:v>2</c:v>
                </c:pt>
                <c:pt idx="1426">
                  <c:v>4.5</c:v>
                </c:pt>
                <c:pt idx="1427">
                  <c:v>0</c:v>
                </c:pt>
                <c:pt idx="1428">
                  <c:v>4.3</c:v>
                </c:pt>
                <c:pt idx="1429">
                  <c:v>0</c:v>
                </c:pt>
                <c:pt idx="1430">
                  <c:v>4.8</c:v>
                </c:pt>
                <c:pt idx="1431">
                  <c:v>3.4</c:v>
                </c:pt>
                <c:pt idx="1432">
                  <c:v>1</c:v>
                </c:pt>
                <c:pt idx="1433">
                  <c:v>5</c:v>
                </c:pt>
                <c:pt idx="1434">
                  <c:v>3.2</c:v>
                </c:pt>
                <c:pt idx="1435">
                  <c:v>4.2</c:v>
                </c:pt>
                <c:pt idx="1436">
                  <c:v>4.3</c:v>
                </c:pt>
                <c:pt idx="1437">
                  <c:v>4.0999999999999996</c:v>
                </c:pt>
                <c:pt idx="1438">
                  <c:v>3.4</c:v>
                </c:pt>
                <c:pt idx="1439">
                  <c:v>3.8</c:v>
                </c:pt>
                <c:pt idx="1440">
                  <c:v>0</c:v>
                </c:pt>
                <c:pt idx="1441">
                  <c:v>2.5</c:v>
                </c:pt>
                <c:pt idx="1442">
                  <c:v>2.4</c:v>
                </c:pt>
                <c:pt idx="1443">
                  <c:v>3.7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4.8</c:v>
                </c:pt>
                <c:pt idx="1448">
                  <c:v>4.4000000000000004</c:v>
                </c:pt>
                <c:pt idx="1449">
                  <c:v>0</c:v>
                </c:pt>
                <c:pt idx="1450">
                  <c:v>0</c:v>
                </c:pt>
                <c:pt idx="1451">
                  <c:v>3.2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4.3</c:v>
                </c:pt>
                <c:pt idx="1457">
                  <c:v>4.8</c:v>
                </c:pt>
                <c:pt idx="1458">
                  <c:v>4.5</c:v>
                </c:pt>
                <c:pt idx="1459">
                  <c:v>4.5999999999999996</c:v>
                </c:pt>
                <c:pt idx="1460">
                  <c:v>4.5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1</c:v>
                </c:pt>
                <c:pt idx="1466">
                  <c:v>0</c:v>
                </c:pt>
                <c:pt idx="1467">
                  <c:v>2.8</c:v>
                </c:pt>
                <c:pt idx="1468">
                  <c:v>4.3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4.7</c:v>
                </c:pt>
                <c:pt idx="1473">
                  <c:v>0</c:v>
                </c:pt>
                <c:pt idx="1474">
                  <c:v>4.5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4.5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4.5</c:v>
                </c:pt>
                <c:pt idx="1485">
                  <c:v>4.8</c:v>
                </c:pt>
                <c:pt idx="1486">
                  <c:v>0</c:v>
                </c:pt>
                <c:pt idx="1487">
                  <c:v>4.4000000000000004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4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4.5999999999999996</c:v>
                </c:pt>
                <c:pt idx="1499">
                  <c:v>4.5999999999999996</c:v>
                </c:pt>
                <c:pt idx="1500">
                  <c:v>0</c:v>
                </c:pt>
                <c:pt idx="1501">
                  <c:v>4.0999999999999996</c:v>
                </c:pt>
                <c:pt idx="1502">
                  <c:v>4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3.7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3.3</c:v>
                </c:pt>
                <c:pt idx="1513">
                  <c:v>0</c:v>
                </c:pt>
                <c:pt idx="1514">
                  <c:v>3.9</c:v>
                </c:pt>
                <c:pt idx="1515">
                  <c:v>3.8</c:v>
                </c:pt>
                <c:pt idx="1516">
                  <c:v>0</c:v>
                </c:pt>
                <c:pt idx="1517">
                  <c:v>4.9000000000000004</c:v>
                </c:pt>
                <c:pt idx="1518">
                  <c:v>4.5999999999999996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4.5</c:v>
                </c:pt>
                <c:pt idx="1523">
                  <c:v>3.8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4.4000000000000004</c:v>
                </c:pt>
                <c:pt idx="1528">
                  <c:v>0</c:v>
                </c:pt>
                <c:pt idx="1529">
                  <c:v>4.5999999999999996</c:v>
                </c:pt>
                <c:pt idx="1530">
                  <c:v>3.9</c:v>
                </c:pt>
                <c:pt idx="1531">
                  <c:v>4</c:v>
                </c:pt>
                <c:pt idx="1532">
                  <c:v>4.5</c:v>
                </c:pt>
                <c:pt idx="1533">
                  <c:v>0</c:v>
                </c:pt>
                <c:pt idx="1534">
                  <c:v>4.5</c:v>
                </c:pt>
                <c:pt idx="1535">
                  <c:v>2.7</c:v>
                </c:pt>
                <c:pt idx="1536">
                  <c:v>4.4000000000000004</c:v>
                </c:pt>
                <c:pt idx="1537">
                  <c:v>3.8</c:v>
                </c:pt>
                <c:pt idx="1538">
                  <c:v>3</c:v>
                </c:pt>
                <c:pt idx="1539">
                  <c:v>3.9</c:v>
                </c:pt>
                <c:pt idx="1540">
                  <c:v>4.4000000000000004</c:v>
                </c:pt>
                <c:pt idx="1541">
                  <c:v>3.9</c:v>
                </c:pt>
                <c:pt idx="1542">
                  <c:v>3.4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2.2000000000000002</c:v>
                </c:pt>
                <c:pt idx="1548">
                  <c:v>0</c:v>
                </c:pt>
                <c:pt idx="1549">
                  <c:v>0</c:v>
                </c:pt>
                <c:pt idx="1550">
                  <c:v>4.3</c:v>
                </c:pt>
                <c:pt idx="1551">
                  <c:v>3.7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4.3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4</c:v>
                </c:pt>
                <c:pt idx="1560">
                  <c:v>0</c:v>
                </c:pt>
                <c:pt idx="1561">
                  <c:v>4.3</c:v>
                </c:pt>
                <c:pt idx="1562">
                  <c:v>4.0999999999999996</c:v>
                </c:pt>
                <c:pt idx="1563">
                  <c:v>0</c:v>
                </c:pt>
                <c:pt idx="1564">
                  <c:v>3.9</c:v>
                </c:pt>
                <c:pt idx="1565">
                  <c:v>3.8</c:v>
                </c:pt>
                <c:pt idx="1566">
                  <c:v>0</c:v>
                </c:pt>
                <c:pt idx="1567">
                  <c:v>0</c:v>
                </c:pt>
                <c:pt idx="1568">
                  <c:v>3.9</c:v>
                </c:pt>
                <c:pt idx="1569">
                  <c:v>1</c:v>
                </c:pt>
                <c:pt idx="1570">
                  <c:v>4.3</c:v>
                </c:pt>
                <c:pt idx="1571">
                  <c:v>3.8</c:v>
                </c:pt>
                <c:pt idx="1572">
                  <c:v>5</c:v>
                </c:pt>
                <c:pt idx="1573">
                  <c:v>3</c:v>
                </c:pt>
                <c:pt idx="1574">
                  <c:v>4.4000000000000004</c:v>
                </c:pt>
                <c:pt idx="1575">
                  <c:v>4.3</c:v>
                </c:pt>
                <c:pt idx="1576">
                  <c:v>0</c:v>
                </c:pt>
                <c:pt idx="1577">
                  <c:v>2.5</c:v>
                </c:pt>
                <c:pt idx="1578">
                  <c:v>0</c:v>
                </c:pt>
                <c:pt idx="1579">
                  <c:v>0</c:v>
                </c:pt>
                <c:pt idx="1580">
                  <c:v>4.8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2.9</c:v>
                </c:pt>
                <c:pt idx="1586">
                  <c:v>0</c:v>
                </c:pt>
                <c:pt idx="1587">
                  <c:v>5</c:v>
                </c:pt>
                <c:pt idx="1588">
                  <c:v>2</c:v>
                </c:pt>
                <c:pt idx="1589">
                  <c:v>4.5</c:v>
                </c:pt>
                <c:pt idx="1590">
                  <c:v>4.4000000000000004</c:v>
                </c:pt>
                <c:pt idx="1591">
                  <c:v>4.0999999999999996</c:v>
                </c:pt>
                <c:pt idx="1592">
                  <c:v>3.3</c:v>
                </c:pt>
                <c:pt idx="1593">
                  <c:v>0</c:v>
                </c:pt>
                <c:pt idx="1594">
                  <c:v>4.5</c:v>
                </c:pt>
                <c:pt idx="1595">
                  <c:v>2</c:v>
                </c:pt>
                <c:pt idx="1596">
                  <c:v>4.2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4.5999999999999996</c:v>
                </c:pt>
                <c:pt idx="1601">
                  <c:v>4</c:v>
                </c:pt>
                <c:pt idx="1602">
                  <c:v>3.7</c:v>
                </c:pt>
                <c:pt idx="1603">
                  <c:v>0</c:v>
                </c:pt>
                <c:pt idx="1604">
                  <c:v>4.8</c:v>
                </c:pt>
                <c:pt idx="1605">
                  <c:v>3.1</c:v>
                </c:pt>
                <c:pt idx="1606">
                  <c:v>3.8</c:v>
                </c:pt>
                <c:pt idx="1607">
                  <c:v>0</c:v>
                </c:pt>
                <c:pt idx="1608">
                  <c:v>4.5</c:v>
                </c:pt>
                <c:pt idx="1609">
                  <c:v>3</c:v>
                </c:pt>
                <c:pt idx="1610">
                  <c:v>5</c:v>
                </c:pt>
                <c:pt idx="1611">
                  <c:v>0</c:v>
                </c:pt>
                <c:pt idx="1612">
                  <c:v>3.5</c:v>
                </c:pt>
                <c:pt idx="1613">
                  <c:v>4.4000000000000004</c:v>
                </c:pt>
                <c:pt idx="1614">
                  <c:v>0</c:v>
                </c:pt>
                <c:pt idx="1615">
                  <c:v>0</c:v>
                </c:pt>
                <c:pt idx="1616">
                  <c:v>4.8</c:v>
                </c:pt>
                <c:pt idx="1617">
                  <c:v>0</c:v>
                </c:pt>
                <c:pt idx="1618">
                  <c:v>4.7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3</c:v>
                </c:pt>
                <c:pt idx="1623">
                  <c:v>1.6</c:v>
                </c:pt>
                <c:pt idx="1624">
                  <c:v>0</c:v>
                </c:pt>
                <c:pt idx="1625">
                  <c:v>0</c:v>
                </c:pt>
                <c:pt idx="1626">
                  <c:v>4</c:v>
                </c:pt>
                <c:pt idx="1627">
                  <c:v>3.8</c:v>
                </c:pt>
                <c:pt idx="1628">
                  <c:v>4.3</c:v>
                </c:pt>
                <c:pt idx="1629">
                  <c:v>0</c:v>
                </c:pt>
                <c:pt idx="1630">
                  <c:v>4.4000000000000004</c:v>
                </c:pt>
                <c:pt idx="1631">
                  <c:v>0</c:v>
                </c:pt>
                <c:pt idx="1632">
                  <c:v>4.4000000000000004</c:v>
                </c:pt>
                <c:pt idx="1633">
                  <c:v>4.3</c:v>
                </c:pt>
                <c:pt idx="1634">
                  <c:v>0</c:v>
                </c:pt>
                <c:pt idx="1635">
                  <c:v>3.4</c:v>
                </c:pt>
                <c:pt idx="1636">
                  <c:v>4.4000000000000004</c:v>
                </c:pt>
                <c:pt idx="1637">
                  <c:v>4.5</c:v>
                </c:pt>
                <c:pt idx="1638">
                  <c:v>3.5</c:v>
                </c:pt>
                <c:pt idx="1639">
                  <c:v>0</c:v>
                </c:pt>
                <c:pt idx="1640">
                  <c:v>4.2</c:v>
                </c:pt>
                <c:pt idx="1641">
                  <c:v>0</c:v>
                </c:pt>
                <c:pt idx="1642">
                  <c:v>3.5</c:v>
                </c:pt>
                <c:pt idx="1643">
                  <c:v>3.7</c:v>
                </c:pt>
                <c:pt idx="1644">
                  <c:v>4</c:v>
                </c:pt>
                <c:pt idx="1645">
                  <c:v>0</c:v>
                </c:pt>
                <c:pt idx="1646">
                  <c:v>4.0999999999999996</c:v>
                </c:pt>
                <c:pt idx="1647">
                  <c:v>0</c:v>
                </c:pt>
                <c:pt idx="1648">
                  <c:v>5</c:v>
                </c:pt>
                <c:pt idx="1649">
                  <c:v>3.4</c:v>
                </c:pt>
                <c:pt idx="1650">
                  <c:v>4</c:v>
                </c:pt>
                <c:pt idx="1651">
                  <c:v>0</c:v>
                </c:pt>
                <c:pt idx="1652">
                  <c:v>3.9</c:v>
                </c:pt>
                <c:pt idx="1653">
                  <c:v>4.0999999999999996</c:v>
                </c:pt>
                <c:pt idx="1654">
                  <c:v>5</c:v>
                </c:pt>
                <c:pt idx="1655">
                  <c:v>0</c:v>
                </c:pt>
                <c:pt idx="1656">
                  <c:v>2.5</c:v>
                </c:pt>
                <c:pt idx="1657">
                  <c:v>0</c:v>
                </c:pt>
                <c:pt idx="1658">
                  <c:v>4.2</c:v>
                </c:pt>
                <c:pt idx="1659">
                  <c:v>4</c:v>
                </c:pt>
                <c:pt idx="1660">
                  <c:v>4.5999999999999996</c:v>
                </c:pt>
                <c:pt idx="1661">
                  <c:v>4.8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3.6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3.8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4.0999999999999996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4.2</c:v>
                </c:pt>
                <c:pt idx="1678">
                  <c:v>4.9000000000000004</c:v>
                </c:pt>
                <c:pt idx="1679">
                  <c:v>0</c:v>
                </c:pt>
                <c:pt idx="1680">
                  <c:v>3.8</c:v>
                </c:pt>
                <c:pt idx="1681">
                  <c:v>0</c:v>
                </c:pt>
                <c:pt idx="1682">
                  <c:v>4.5999999999999996</c:v>
                </c:pt>
                <c:pt idx="1683">
                  <c:v>1</c:v>
                </c:pt>
                <c:pt idx="1684">
                  <c:v>3.7</c:v>
                </c:pt>
                <c:pt idx="1685">
                  <c:v>4.2</c:v>
                </c:pt>
                <c:pt idx="1686">
                  <c:v>4.9000000000000004</c:v>
                </c:pt>
                <c:pt idx="1687">
                  <c:v>4.2</c:v>
                </c:pt>
                <c:pt idx="1688">
                  <c:v>3.9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3.7</c:v>
                </c:pt>
                <c:pt idx="1694">
                  <c:v>3</c:v>
                </c:pt>
                <c:pt idx="1695">
                  <c:v>0</c:v>
                </c:pt>
                <c:pt idx="1696">
                  <c:v>4.5</c:v>
                </c:pt>
                <c:pt idx="1697">
                  <c:v>0</c:v>
                </c:pt>
                <c:pt idx="1698">
                  <c:v>1</c:v>
                </c:pt>
                <c:pt idx="1699">
                  <c:v>5</c:v>
                </c:pt>
                <c:pt idx="1700">
                  <c:v>0</c:v>
                </c:pt>
                <c:pt idx="1701">
                  <c:v>0</c:v>
                </c:pt>
                <c:pt idx="1702">
                  <c:v>3.5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4.5</c:v>
                </c:pt>
                <c:pt idx="1710">
                  <c:v>0</c:v>
                </c:pt>
                <c:pt idx="1711">
                  <c:v>4.0999999999999996</c:v>
                </c:pt>
                <c:pt idx="1712">
                  <c:v>3.9</c:v>
                </c:pt>
                <c:pt idx="1713">
                  <c:v>0</c:v>
                </c:pt>
                <c:pt idx="1714">
                  <c:v>4.4000000000000004</c:v>
                </c:pt>
                <c:pt idx="1715">
                  <c:v>0</c:v>
                </c:pt>
                <c:pt idx="1716">
                  <c:v>4.5999999999999996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3.5</c:v>
                </c:pt>
                <c:pt idx="1730">
                  <c:v>0</c:v>
                </c:pt>
                <c:pt idx="1731">
                  <c:v>3.6</c:v>
                </c:pt>
                <c:pt idx="1732">
                  <c:v>0</c:v>
                </c:pt>
                <c:pt idx="1733">
                  <c:v>0</c:v>
                </c:pt>
                <c:pt idx="1734">
                  <c:v>4.8</c:v>
                </c:pt>
                <c:pt idx="1735">
                  <c:v>3.5</c:v>
                </c:pt>
                <c:pt idx="1736">
                  <c:v>3.6</c:v>
                </c:pt>
                <c:pt idx="1737">
                  <c:v>3.4</c:v>
                </c:pt>
                <c:pt idx="1738">
                  <c:v>3.2</c:v>
                </c:pt>
                <c:pt idx="1739">
                  <c:v>0</c:v>
                </c:pt>
                <c:pt idx="1740">
                  <c:v>4.7</c:v>
                </c:pt>
                <c:pt idx="1741">
                  <c:v>3</c:v>
                </c:pt>
                <c:pt idx="1742">
                  <c:v>2.6</c:v>
                </c:pt>
                <c:pt idx="1743">
                  <c:v>0</c:v>
                </c:pt>
                <c:pt idx="1744">
                  <c:v>4.5</c:v>
                </c:pt>
                <c:pt idx="1745">
                  <c:v>4.8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3.9</c:v>
                </c:pt>
                <c:pt idx="1750">
                  <c:v>2.9</c:v>
                </c:pt>
                <c:pt idx="1751">
                  <c:v>4.2</c:v>
                </c:pt>
                <c:pt idx="1752">
                  <c:v>0</c:v>
                </c:pt>
                <c:pt idx="1753">
                  <c:v>0</c:v>
                </c:pt>
                <c:pt idx="1754">
                  <c:v>4.5999999999999996</c:v>
                </c:pt>
                <c:pt idx="1755">
                  <c:v>4.3</c:v>
                </c:pt>
                <c:pt idx="1756">
                  <c:v>4.3</c:v>
                </c:pt>
                <c:pt idx="1757">
                  <c:v>0</c:v>
                </c:pt>
                <c:pt idx="1758">
                  <c:v>0</c:v>
                </c:pt>
                <c:pt idx="1759">
                  <c:v>4.3</c:v>
                </c:pt>
                <c:pt idx="1760">
                  <c:v>4.7</c:v>
                </c:pt>
                <c:pt idx="1761">
                  <c:v>4.4000000000000004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3.7</c:v>
                </c:pt>
                <c:pt idx="1768">
                  <c:v>0</c:v>
                </c:pt>
                <c:pt idx="1769">
                  <c:v>3.7</c:v>
                </c:pt>
                <c:pt idx="1770">
                  <c:v>0</c:v>
                </c:pt>
                <c:pt idx="1771">
                  <c:v>3.3</c:v>
                </c:pt>
                <c:pt idx="1772">
                  <c:v>3.8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2.2999999999999998</c:v>
                </c:pt>
                <c:pt idx="1779">
                  <c:v>4.5999999999999996</c:v>
                </c:pt>
                <c:pt idx="1780">
                  <c:v>3</c:v>
                </c:pt>
                <c:pt idx="1781">
                  <c:v>4.2</c:v>
                </c:pt>
                <c:pt idx="1782">
                  <c:v>4.5</c:v>
                </c:pt>
                <c:pt idx="1783">
                  <c:v>0</c:v>
                </c:pt>
                <c:pt idx="1784">
                  <c:v>4.5</c:v>
                </c:pt>
                <c:pt idx="1785">
                  <c:v>3.2</c:v>
                </c:pt>
                <c:pt idx="1786">
                  <c:v>4.5</c:v>
                </c:pt>
                <c:pt idx="1787">
                  <c:v>4</c:v>
                </c:pt>
                <c:pt idx="1788">
                  <c:v>4.0999999999999996</c:v>
                </c:pt>
                <c:pt idx="1789">
                  <c:v>3.6</c:v>
                </c:pt>
                <c:pt idx="1790">
                  <c:v>2.8</c:v>
                </c:pt>
                <c:pt idx="1791">
                  <c:v>0</c:v>
                </c:pt>
                <c:pt idx="1792">
                  <c:v>3.5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3</c:v>
                </c:pt>
                <c:pt idx="1797">
                  <c:v>0</c:v>
                </c:pt>
                <c:pt idx="1798">
                  <c:v>2.4</c:v>
                </c:pt>
                <c:pt idx="1799">
                  <c:v>3.5</c:v>
                </c:pt>
                <c:pt idx="1800">
                  <c:v>3.9</c:v>
                </c:pt>
                <c:pt idx="1801">
                  <c:v>4.5</c:v>
                </c:pt>
                <c:pt idx="1802">
                  <c:v>0</c:v>
                </c:pt>
                <c:pt idx="1803">
                  <c:v>2.6</c:v>
                </c:pt>
                <c:pt idx="1804">
                  <c:v>0</c:v>
                </c:pt>
                <c:pt idx="1805">
                  <c:v>3.8</c:v>
                </c:pt>
                <c:pt idx="1806">
                  <c:v>0</c:v>
                </c:pt>
                <c:pt idx="1807">
                  <c:v>3.3</c:v>
                </c:pt>
                <c:pt idx="1808">
                  <c:v>2.8</c:v>
                </c:pt>
                <c:pt idx="1809">
                  <c:v>3</c:v>
                </c:pt>
                <c:pt idx="1810">
                  <c:v>2.2999999999999998</c:v>
                </c:pt>
                <c:pt idx="1811">
                  <c:v>4.5999999999999996</c:v>
                </c:pt>
                <c:pt idx="1812">
                  <c:v>0</c:v>
                </c:pt>
                <c:pt idx="1813">
                  <c:v>2.8</c:v>
                </c:pt>
                <c:pt idx="1814">
                  <c:v>3.2</c:v>
                </c:pt>
                <c:pt idx="1815">
                  <c:v>4</c:v>
                </c:pt>
                <c:pt idx="1816">
                  <c:v>2.6</c:v>
                </c:pt>
                <c:pt idx="1817">
                  <c:v>4.0999999999999996</c:v>
                </c:pt>
                <c:pt idx="1818">
                  <c:v>0</c:v>
                </c:pt>
                <c:pt idx="1819">
                  <c:v>4</c:v>
                </c:pt>
                <c:pt idx="1820">
                  <c:v>4</c:v>
                </c:pt>
                <c:pt idx="1821">
                  <c:v>4</c:v>
                </c:pt>
                <c:pt idx="1822">
                  <c:v>3</c:v>
                </c:pt>
                <c:pt idx="1823">
                  <c:v>3.9</c:v>
                </c:pt>
                <c:pt idx="1824">
                  <c:v>0</c:v>
                </c:pt>
                <c:pt idx="1825">
                  <c:v>4.4000000000000004</c:v>
                </c:pt>
                <c:pt idx="1826">
                  <c:v>4.3</c:v>
                </c:pt>
                <c:pt idx="1827">
                  <c:v>5</c:v>
                </c:pt>
                <c:pt idx="1828">
                  <c:v>1</c:v>
                </c:pt>
                <c:pt idx="1829">
                  <c:v>0</c:v>
                </c:pt>
                <c:pt idx="1830">
                  <c:v>3.1</c:v>
                </c:pt>
                <c:pt idx="1831">
                  <c:v>0</c:v>
                </c:pt>
                <c:pt idx="1832">
                  <c:v>3</c:v>
                </c:pt>
                <c:pt idx="1833">
                  <c:v>4.5</c:v>
                </c:pt>
                <c:pt idx="1834">
                  <c:v>4</c:v>
                </c:pt>
                <c:pt idx="1835">
                  <c:v>1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4.2</c:v>
                </c:pt>
                <c:pt idx="1840">
                  <c:v>4</c:v>
                </c:pt>
                <c:pt idx="1841">
                  <c:v>0</c:v>
                </c:pt>
                <c:pt idx="1842">
                  <c:v>3.5</c:v>
                </c:pt>
                <c:pt idx="1843">
                  <c:v>4.3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3.3</c:v>
                </c:pt>
                <c:pt idx="1849">
                  <c:v>3.4</c:v>
                </c:pt>
                <c:pt idx="1850">
                  <c:v>3.6</c:v>
                </c:pt>
                <c:pt idx="1851">
                  <c:v>1.3</c:v>
                </c:pt>
                <c:pt idx="1852">
                  <c:v>0</c:v>
                </c:pt>
                <c:pt idx="1853">
                  <c:v>3.9</c:v>
                </c:pt>
                <c:pt idx="1854">
                  <c:v>4.5999999999999996</c:v>
                </c:pt>
                <c:pt idx="1855">
                  <c:v>0</c:v>
                </c:pt>
                <c:pt idx="1856">
                  <c:v>4.9000000000000004</c:v>
                </c:pt>
                <c:pt idx="1857">
                  <c:v>4.0999999999999996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3.4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3.4</c:v>
                </c:pt>
                <c:pt idx="1867">
                  <c:v>3.1</c:v>
                </c:pt>
                <c:pt idx="1868">
                  <c:v>1</c:v>
                </c:pt>
                <c:pt idx="1869">
                  <c:v>4.0999999999999996</c:v>
                </c:pt>
                <c:pt idx="1870">
                  <c:v>3.6</c:v>
                </c:pt>
                <c:pt idx="1871">
                  <c:v>0</c:v>
                </c:pt>
                <c:pt idx="1872">
                  <c:v>3.4</c:v>
                </c:pt>
                <c:pt idx="1873">
                  <c:v>2.5</c:v>
                </c:pt>
                <c:pt idx="1874">
                  <c:v>3.6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3.5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3</c:v>
                </c:pt>
                <c:pt idx="1885">
                  <c:v>3.7</c:v>
                </c:pt>
                <c:pt idx="1886">
                  <c:v>4.3</c:v>
                </c:pt>
                <c:pt idx="1887">
                  <c:v>3</c:v>
                </c:pt>
                <c:pt idx="1888">
                  <c:v>3.5</c:v>
                </c:pt>
                <c:pt idx="1889">
                  <c:v>4.5999999999999996</c:v>
                </c:pt>
                <c:pt idx="1890">
                  <c:v>4.4000000000000004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2.4</c:v>
                </c:pt>
                <c:pt idx="1896">
                  <c:v>4</c:v>
                </c:pt>
                <c:pt idx="1897">
                  <c:v>2.2999999999999998</c:v>
                </c:pt>
                <c:pt idx="1898">
                  <c:v>4.8</c:v>
                </c:pt>
                <c:pt idx="1899">
                  <c:v>2</c:v>
                </c:pt>
                <c:pt idx="1900">
                  <c:v>3.9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3</c:v>
                </c:pt>
                <c:pt idx="1905">
                  <c:v>3</c:v>
                </c:pt>
                <c:pt idx="1906">
                  <c:v>4</c:v>
                </c:pt>
                <c:pt idx="1907">
                  <c:v>0</c:v>
                </c:pt>
                <c:pt idx="1908">
                  <c:v>3.7</c:v>
                </c:pt>
                <c:pt idx="1909">
                  <c:v>5</c:v>
                </c:pt>
                <c:pt idx="1910">
                  <c:v>4.4000000000000004</c:v>
                </c:pt>
                <c:pt idx="1911">
                  <c:v>4.5999999999999996</c:v>
                </c:pt>
                <c:pt idx="1912">
                  <c:v>4.4000000000000004</c:v>
                </c:pt>
                <c:pt idx="1913">
                  <c:v>1.6</c:v>
                </c:pt>
                <c:pt idx="1914">
                  <c:v>3.4</c:v>
                </c:pt>
                <c:pt idx="1915">
                  <c:v>4.2</c:v>
                </c:pt>
                <c:pt idx="1916">
                  <c:v>4.2</c:v>
                </c:pt>
                <c:pt idx="1917">
                  <c:v>3</c:v>
                </c:pt>
                <c:pt idx="1918">
                  <c:v>0</c:v>
                </c:pt>
                <c:pt idx="1919">
                  <c:v>3.1</c:v>
                </c:pt>
                <c:pt idx="1920">
                  <c:v>0</c:v>
                </c:pt>
                <c:pt idx="1921">
                  <c:v>1</c:v>
                </c:pt>
                <c:pt idx="1922">
                  <c:v>3.9</c:v>
                </c:pt>
                <c:pt idx="1923">
                  <c:v>3.7</c:v>
                </c:pt>
                <c:pt idx="1924">
                  <c:v>0</c:v>
                </c:pt>
                <c:pt idx="1925">
                  <c:v>2.7</c:v>
                </c:pt>
                <c:pt idx="1926">
                  <c:v>0</c:v>
                </c:pt>
                <c:pt idx="1927">
                  <c:v>4.0999999999999996</c:v>
                </c:pt>
                <c:pt idx="1928">
                  <c:v>3.8</c:v>
                </c:pt>
                <c:pt idx="1929">
                  <c:v>0</c:v>
                </c:pt>
                <c:pt idx="1930">
                  <c:v>3</c:v>
                </c:pt>
                <c:pt idx="1931">
                  <c:v>4</c:v>
                </c:pt>
                <c:pt idx="1932">
                  <c:v>3.8</c:v>
                </c:pt>
                <c:pt idx="1933">
                  <c:v>0</c:v>
                </c:pt>
                <c:pt idx="1934">
                  <c:v>0</c:v>
                </c:pt>
                <c:pt idx="1935">
                  <c:v>4.0999999999999996</c:v>
                </c:pt>
                <c:pt idx="1936">
                  <c:v>4.3</c:v>
                </c:pt>
                <c:pt idx="1937">
                  <c:v>4.5999999999999996</c:v>
                </c:pt>
                <c:pt idx="1938">
                  <c:v>3.6</c:v>
                </c:pt>
                <c:pt idx="1939">
                  <c:v>2.8</c:v>
                </c:pt>
                <c:pt idx="1940">
                  <c:v>0</c:v>
                </c:pt>
                <c:pt idx="1941">
                  <c:v>3.9</c:v>
                </c:pt>
                <c:pt idx="1942">
                  <c:v>0</c:v>
                </c:pt>
                <c:pt idx="1943">
                  <c:v>2.8</c:v>
                </c:pt>
                <c:pt idx="1944">
                  <c:v>4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4.4000000000000004</c:v>
                </c:pt>
                <c:pt idx="1950">
                  <c:v>1.6</c:v>
                </c:pt>
                <c:pt idx="1951">
                  <c:v>3</c:v>
                </c:pt>
                <c:pt idx="1952">
                  <c:v>1</c:v>
                </c:pt>
                <c:pt idx="1953">
                  <c:v>3.8</c:v>
                </c:pt>
                <c:pt idx="1954">
                  <c:v>0</c:v>
                </c:pt>
                <c:pt idx="1955">
                  <c:v>0</c:v>
                </c:pt>
                <c:pt idx="1956">
                  <c:v>3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3.9</c:v>
                </c:pt>
                <c:pt idx="1961">
                  <c:v>1</c:v>
                </c:pt>
                <c:pt idx="1962">
                  <c:v>1</c:v>
                </c:pt>
                <c:pt idx="1963">
                  <c:v>3.7</c:v>
                </c:pt>
                <c:pt idx="1964">
                  <c:v>2.2999999999999998</c:v>
                </c:pt>
                <c:pt idx="1965">
                  <c:v>3</c:v>
                </c:pt>
                <c:pt idx="1966">
                  <c:v>3</c:v>
                </c:pt>
                <c:pt idx="1967">
                  <c:v>4.0999999999999996</c:v>
                </c:pt>
                <c:pt idx="1968">
                  <c:v>0</c:v>
                </c:pt>
                <c:pt idx="1969">
                  <c:v>0</c:v>
                </c:pt>
                <c:pt idx="1970">
                  <c:v>3.5</c:v>
                </c:pt>
                <c:pt idx="1971">
                  <c:v>4</c:v>
                </c:pt>
                <c:pt idx="1972">
                  <c:v>4.4000000000000004</c:v>
                </c:pt>
                <c:pt idx="1973">
                  <c:v>3.8</c:v>
                </c:pt>
                <c:pt idx="1974">
                  <c:v>0</c:v>
                </c:pt>
                <c:pt idx="1975">
                  <c:v>3.8</c:v>
                </c:pt>
                <c:pt idx="1976">
                  <c:v>4</c:v>
                </c:pt>
                <c:pt idx="1977">
                  <c:v>4.2</c:v>
                </c:pt>
                <c:pt idx="1978">
                  <c:v>3.3</c:v>
                </c:pt>
                <c:pt idx="1979">
                  <c:v>0</c:v>
                </c:pt>
                <c:pt idx="1980">
                  <c:v>1</c:v>
                </c:pt>
                <c:pt idx="1981">
                  <c:v>3.9</c:v>
                </c:pt>
                <c:pt idx="1982">
                  <c:v>4.7</c:v>
                </c:pt>
                <c:pt idx="1983">
                  <c:v>4.5999999999999996</c:v>
                </c:pt>
                <c:pt idx="1984">
                  <c:v>0</c:v>
                </c:pt>
                <c:pt idx="1985">
                  <c:v>1.7</c:v>
                </c:pt>
                <c:pt idx="1986">
                  <c:v>0</c:v>
                </c:pt>
                <c:pt idx="1987">
                  <c:v>3.9</c:v>
                </c:pt>
                <c:pt idx="1988">
                  <c:v>4</c:v>
                </c:pt>
                <c:pt idx="1989">
                  <c:v>4.0999999999999996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5</c:v>
                </c:pt>
                <c:pt idx="1995">
                  <c:v>0</c:v>
                </c:pt>
                <c:pt idx="1996">
                  <c:v>2.7</c:v>
                </c:pt>
                <c:pt idx="1997">
                  <c:v>2.9</c:v>
                </c:pt>
                <c:pt idx="1998">
                  <c:v>4.2</c:v>
                </c:pt>
                <c:pt idx="1999">
                  <c:v>3.6</c:v>
                </c:pt>
                <c:pt idx="2000">
                  <c:v>4.5</c:v>
                </c:pt>
                <c:pt idx="2001">
                  <c:v>0</c:v>
                </c:pt>
                <c:pt idx="2002">
                  <c:v>4.5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3.3</c:v>
                </c:pt>
                <c:pt idx="2007">
                  <c:v>3.6</c:v>
                </c:pt>
                <c:pt idx="2008">
                  <c:v>4.4000000000000004</c:v>
                </c:pt>
                <c:pt idx="2009">
                  <c:v>4.4000000000000004</c:v>
                </c:pt>
                <c:pt idx="2010">
                  <c:v>0</c:v>
                </c:pt>
                <c:pt idx="2011">
                  <c:v>0</c:v>
                </c:pt>
                <c:pt idx="2012">
                  <c:v>3.6</c:v>
                </c:pt>
                <c:pt idx="2013">
                  <c:v>3.7</c:v>
                </c:pt>
                <c:pt idx="2014">
                  <c:v>4.5999999999999996</c:v>
                </c:pt>
                <c:pt idx="2015">
                  <c:v>5</c:v>
                </c:pt>
                <c:pt idx="2016">
                  <c:v>3.2</c:v>
                </c:pt>
                <c:pt idx="2017">
                  <c:v>3.9</c:v>
                </c:pt>
                <c:pt idx="2018">
                  <c:v>4.5999999999999996</c:v>
                </c:pt>
                <c:pt idx="2019">
                  <c:v>3</c:v>
                </c:pt>
                <c:pt idx="2020">
                  <c:v>3.4</c:v>
                </c:pt>
                <c:pt idx="2021">
                  <c:v>5</c:v>
                </c:pt>
                <c:pt idx="2022">
                  <c:v>0</c:v>
                </c:pt>
                <c:pt idx="2023">
                  <c:v>4.2</c:v>
                </c:pt>
                <c:pt idx="2024">
                  <c:v>4.2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3.7</c:v>
                </c:pt>
                <c:pt idx="2028">
                  <c:v>4.2</c:v>
                </c:pt>
                <c:pt idx="2029">
                  <c:v>2</c:v>
                </c:pt>
                <c:pt idx="2030">
                  <c:v>3.5</c:v>
                </c:pt>
                <c:pt idx="2031">
                  <c:v>2.2999999999999998</c:v>
                </c:pt>
                <c:pt idx="2032">
                  <c:v>0</c:v>
                </c:pt>
                <c:pt idx="2033">
                  <c:v>0</c:v>
                </c:pt>
                <c:pt idx="2034">
                  <c:v>4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3.3</c:v>
                </c:pt>
                <c:pt idx="2039">
                  <c:v>3.6</c:v>
                </c:pt>
                <c:pt idx="2040">
                  <c:v>2</c:v>
                </c:pt>
                <c:pt idx="2041">
                  <c:v>0</c:v>
                </c:pt>
                <c:pt idx="2042">
                  <c:v>3.8</c:v>
                </c:pt>
                <c:pt idx="2043">
                  <c:v>4.3</c:v>
                </c:pt>
                <c:pt idx="2044">
                  <c:v>0</c:v>
                </c:pt>
                <c:pt idx="2045">
                  <c:v>3.9</c:v>
                </c:pt>
                <c:pt idx="2046">
                  <c:v>0</c:v>
                </c:pt>
                <c:pt idx="2047">
                  <c:v>4</c:v>
                </c:pt>
                <c:pt idx="2048">
                  <c:v>3.7</c:v>
                </c:pt>
                <c:pt idx="2049">
                  <c:v>0</c:v>
                </c:pt>
                <c:pt idx="2050">
                  <c:v>0</c:v>
                </c:pt>
                <c:pt idx="2051">
                  <c:v>4.3</c:v>
                </c:pt>
                <c:pt idx="2052">
                  <c:v>3.3</c:v>
                </c:pt>
                <c:pt idx="2053">
                  <c:v>1</c:v>
                </c:pt>
                <c:pt idx="2054">
                  <c:v>1</c:v>
                </c:pt>
                <c:pt idx="2055">
                  <c:v>4</c:v>
                </c:pt>
                <c:pt idx="2056">
                  <c:v>4.4000000000000004</c:v>
                </c:pt>
                <c:pt idx="2057">
                  <c:v>0</c:v>
                </c:pt>
                <c:pt idx="2058">
                  <c:v>3.3</c:v>
                </c:pt>
                <c:pt idx="2059">
                  <c:v>0</c:v>
                </c:pt>
                <c:pt idx="2060">
                  <c:v>0</c:v>
                </c:pt>
                <c:pt idx="2061">
                  <c:v>3.5</c:v>
                </c:pt>
                <c:pt idx="2062">
                  <c:v>0</c:v>
                </c:pt>
                <c:pt idx="2063">
                  <c:v>4.2</c:v>
                </c:pt>
                <c:pt idx="2064">
                  <c:v>3.9</c:v>
                </c:pt>
                <c:pt idx="2065">
                  <c:v>4</c:v>
                </c:pt>
                <c:pt idx="2066">
                  <c:v>0</c:v>
                </c:pt>
                <c:pt idx="2067">
                  <c:v>2</c:v>
                </c:pt>
                <c:pt idx="2068">
                  <c:v>3.9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3.6</c:v>
                </c:pt>
                <c:pt idx="2075">
                  <c:v>4.5</c:v>
                </c:pt>
                <c:pt idx="2076">
                  <c:v>1.6</c:v>
                </c:pt>
                <c:pt idx="2077">
                  <c:v>3.8</c:v>
                </c:pt>
                <c:pt idx="2078">
                  <c:v>4.3</c:v>
                </c:pt>
                <c:pt idx="2079">
                  <c:v>0</c:v>
                </c:pt>
                <c:pt idx="2080">
                  <c:v>3.3</c:v>
                </c:pt>
                <c:pt idx="2081">
                  <c:v>4.4000000000000004</c:v>
                </c:pt>
                <c:pt idx="2082">
                  <c:v>0</c:v>
                </c:pt>
                <c:pt idx="2083">
                  <c:v>5</c:v>
                </c:pt>
                <c:pt idx="2084">
                  <c:v>1</c:v>
                </c:pt>
                <c:pt idx="2085">
                  <c:v>0</c:v>
                </c:pt>
                <c:pt idx="2086">
                  <c:v>2.5</c:v>
                </c:pt>
                <c:pt idx="2087">
                  <c:v>0</c:v>
                </c:pt>
                <c:pt idx="2088">
                  <c:v>0</c:v>
                </c:pt>
                <c:pt idx="2089">
                  <c:v>4.5</c:v>
                </c:pt>
                <c:pt idx="2090">
                  <c:v>0</c:v>
                </c:pt>
                <c:pt idx="2091">
                  <c:v>3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4.3</c:v>
                </c:pt>
                <c:pt idx="2096">
                  <c:v>1.6</c:v>
                </c:pt>
                <c:pt idx="2097">
                  <c:v>3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4.2</c:v>
                </c:pt>
                <c:pt idx="2102">
                  <c:v>3.8</c:v>
                </c:pt>
                <c:pt idx="2103">
                  <c:v>0</c:v>
                </c:pt>
                <c:pt idx="2104">
                  <c:v>4.3</c:v>
                </c:pt>
                <c:pt idx="2105">
                  <c:v>0</c:v>
                </c:pt>
                <c:pt idx="2106">
                  <c:v>4.5999999999999996</c:v>
                </c:pt>
                <c:pt idx="2107">
                  <c:v>1</c:v>
                </c:pt>
                <c:pt idx="2108">
                  <c:v>5</c:v>
                </c:pt>
                <c:pt idx="2109">
                  <c:v>0</c:v>
                </c:pt>
                <c:pt idx="2110">
                  <c:v>0</c:v>
                </c:pt>
                <c:pt idx="2111">
                  <c:v>5</c:v>
                </c:pt>
                <c:pt idx="2112">
                  <c:v>4.2</c:v>
                </c:pt>
                <c:pt idx="2113">
                  <c:v>4.0999999999999996</c:v>
                </c:pt>
                <c:pt idx="2114">
                  <c:v>4</c:v>
                </c:pt>
                <c:pt idx="2115">
                  <c:v>0</c:v>
                </c:pt>
                <c:pt idx="2116">
                  <c:v>0</c:v>
                </c:pt>
                <c:pt idx="2117">
                  <c:v>4.4000000000000004</c:v>
                </c:pt>
                <c:pt idx="2118">
                  <c:v>3.7</c:v>
                </c:pt>
                <c:pt idx="2119">
                  <c:v>5</c:v>
                </c:pt>
                <c:pt idx="2120">
                  <c:v>3</c:v>
                </c:pt>
                <c:pt idx="2121">
                  <c:v>5</c:v>
                </c:pt>
                <c:pt idx="2122">
                  <c:v>4.2</c:v>
                </c:pt>
                <c:pt idx="2123">
                  <c:v>3.7</c:v>
                </c:pt>
                <c:pt idx="2124">
                  <c:v>0</c:v>
                </c:pt>
                <c:pt idx="2125">
                  <c:v>0</c:v>
                </c:pt>
                <c:pt idx="2126">
                  <c:v>3</c:v>
                </c:pt>
                <c:pt idx="2127">
                  <c:v>0</c:v>
                </c:pt>
                <c:pt idx="2128">
                  <c:v>4.5</c:v>
                </c:pt>
                <c:pt idx="2129">
                  <c:v>4.2</c:v>
                </c:pt>
                <c:pt idx="2130">
                  <c:v>3.3</c:v>
                </c:pt>
                <c:pt idx="2131">
                  <c:v>4.2</c:v>
                </c:pt>
                <c:pt idx="2132">
                  <c:v>3.6</c:v>
                </c:pt>
                <c:pt idx="2133">
                  <c:v>3.3</c:v>
                </c:pt>
                <c:pt idx="2134">
                  <c:v>1</c:v>
                </c:pt>
                <c:pt idx="2135">
                  <c:v>0</c:v>
                </c:pt>
                <c:pt idx="2136">
                  <c:v>2.7</c:v>
                </c:pt>
                <c:pt idx="2137">
                  <c:v>1.9</c:v>
                </c:pt>
                <c:pt idx="2138">
                  <c:v>4.5999999999999996</c:v>
                </c:pt>
                <c:pt idx="2139">
                  <c:v>1</c:v>
                </c:pt>
                <c:pt idx="2140">
                  <c:v>0</c:v>
                </c:pt>
                <c:pt idx="2141">
                  <c:v>2.5</c:v>
                </c:pt>
                <c:pt idx="2142">
                  <c:v>0</c:v>
                </c:pt>
                <c:pt idx="2143">
                  <c:v>1</c:v>
                </c:pt>
                <c:pt idx="2144">
                  <c:v>4.5</c:v>
                </c:pt>
                <c:pt idx="2145">
                  <c:v>2.6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2.8</c:v>
                </c:pt>
                <c:pt idx="2151">
                  <c:v>3.6</c:v>
                </c:pt>
                <c:pt idx="2152">
                  <c:v>0</c:v>
                </c:pt>
                <c:pt idx="2153">
                  <c:v>3.6</c:v>
                </c:pt>
                <c:pt idx="2154">
                  <c:v>5</c:v>
                </c:pt>
                <c:pt idx="2155">
                  <c:v>0</c:v>
                </c:pt>
                <c:pt idx="2156">
                  <c:v>2.5</c:v>
                </c:pt>
                <c:pt idx="2157">
                  <c:v>4.3</c:v>
                </c:pt>
                <c:pt idx="2158">
                  <c:v>3</c:v>
                </c:pt>
                <c:pt idx="2159">
                  <c:v>2.2000000000000002</c:v>
                </c:pt>
                <c:pt idx="2160">
                  <c:v>4.3</c:v>
                </c:pt>
                <c:pt idx="2161">
                  <c:v>4.2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2.9</c:v>
                </c:pt>
                <c:pt idx="2166">
                  <c:v>3</c:v>
                </c:pt>
                <c:pt idx="2167">
                  <c:v>3.2</c:v>
                </c:pt>
                <c:pt idx="2168">
                  <c:v>3.7</c:v>
                </c:pt>
                <c:pt idx="2169">
                  <c:v>3.3</c:v>
                </c:pt>
                <c:pt idx="2170">
                  <c:v>0</c:v>
                </c:pt>
                <c:pt idx="2171">
                  <c:v>4.2</c:v>
                </c:pt>
                <c:pt idx="2172">
                  <c:v>0</c:v>
                </c:pt>
                <c:pt idx="2173">
                  <c:v>3</c:v>
                </c:pt>
                <c:pt idx="2174">
                  <c:v>3.9</c:v>
                </c:pt>
                <c:pt idx="2175">
                  <c:v>3.6</c:v>
                </c:pt>
                <c:pt idx="2176">
                  <c:v>0</c:v>
                </c:pt>
                <c:pt idx="2177">
                  <c:v>4.3</c:v>
                </c:pt>
                <c:pt idx="2178">
                  <c:v>1</c:v>
                </c:pt>
                <c:pt idx="2179">
                  <c:v>0</c:v>
                </c:pt>
                <c:pt idx="2180">
                  <c:v>3.6</c:v>
                </c:pt>
                <c:pt idx="2181">
                  <c:v>3.3</c:v>
                </c:pt>
                <c:pt idx="2182">
                  <c:v>3.9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3.5</c:v>
                </c:pt>
                <c:pt idx="2194">
                  <c:v>4.2</c:v>
                </c:pt>
                <c:pt idx="2195">
                  <c:v>3.9</c:v>
                </c:pt>
                <c:pt idx="2196">
                  <c:v>3.5</c:v>
                </c:pt>
                <c:pt idx="2197">
                  <c:v>4.0999999999999996</c:v>
                </c:pt>
                <c:pt idx="2198">
                  <c:v>0</c:v>
                </c:pt>
                <c:pt idx="2199">
                  <c:v>4.5999999999999996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</c:v>
                </c:pt>
                <c:pt idx="2205">
                  <c:v>0</c:v>
                </c:pt>
                <c:pt idx="2206">
                  <c:v>3</c:v>
                </c:pt>
                <c:pt idx="2207">
                  <c:v>5</c:v>
                </c:pt>
                <c:pt idx="2208">
                  <c:v>5</c:v>
                </c:pt>
                <c:pt idx="2209">
                  <c:v>4.5</c:v>
                </c:pt>
                <c:pt idx="2210">
                  <c:v>4.0999999999999996</c:v>
                </c:pt>
                <c:pt idx="2211">
                  <c:v>4.0999999999999996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3.8</c:v>
                </c:pt>
                <c:pt idx="2216">
                  <c:v>3.9</c:v>
                </c:pt>
                <c:pt idx="2217">
                  <c:v>4.5</c:v>
                </c:pt>
                <c:pt idx="2218">
                  <c:v>0</c:v>
                </c:pt>
                <c:pt idx="2219">
                  <c:v>2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4.0999999999999996</c:v>
                </c:pt>
                <c:pt idx="2224">
                  <c:v>1.9</c:v>
                </c:pt>
                <c:pt idx="2225">
                  <c:v>3</c:v>
                </c:pt>
                <c:pt idx="2226">
                  <c:v>0</c:v>
                </c:pt>
                <c:pt idx="2227">
                  <c:v>2</c:v>
                </c:pt>
                <c:pt idx="2228">
                  <c:v>3.3</c:v>
                </c:pt>
                <c:pt idx="2229">
                  <c:v>4.2</c:v>
                </c:pt>
                <c:pt idx="2230">
                  <c:v>4.0999999999999996</c:v>
                </c:pt>
                <c:pt idx="2231">
                  <c:v>0</c:v>
                </c:pt>
                <c:pt idx="2232">
                  <c:v>4.2</c:v>
                </c:pt>
                <c:pt idx="2233">
                  <c:v>2.5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3.9</c:v>
                </c:pt>
                <c:pt idx="2241">
                  <c:v>0</c:v>
                </c:pt>
                <c:pt idx="2242">
                  <c:v>5</c:v>
                </c:pt>
                <c:pt idx="2243">
                  <c:v>4.2</c:v>
                </c:pt>
                <c:pt idx="2244">
                  <c:v>4.0999999999999996</c:v>
                </c:pt>
                <c:pt idx="2245">
                  <c:v>3.2</c:v>
                </c:pt>
                <c:pt idx="2246">
                  <c:v>0</c:v>
                </c:pt>
                <c:pt idx="2247">
                  <c:v>4.2</c:v>
                </c:pt>
                <c:pt idx="2248">
                  <c:v>3.5</c:v>
                </c:pt>
                <c:pt idx="2249">
                  <c:v>3.6</c:v>
                </c:pt>
                <c:pt idx="2250">
                  <c:v>3</c:v>
                </c:pt>
                <c:pt idx="2251">
                  <c:v>4.2</c:v>
                </c:pt>
                <c:pt idx="2252">
                  <c:v>4.5999999999999996</c:v>
                </c:pt>
                <c:pt idx="2253">
                  <c:v>4.8</c:v>
                </c:pt>
                <c:pt idx="2254">
                  <c:v>5</c:v>
                </c:pt>
                <c:pt idx="2255">
                  <c:v>0</c:v>
                </c:pt>
                <c:pt idx="2256">
                  <c:v>4.5</c:v>
                </c:pt>
                <c:pt idx="2257">
                  <c:v>1</c:v>
                </c:pt>
                <c:pt idx="2258">
                  <c:v>3.4</c:v>
                </c:pt>
                <c:pt idx="2259">
                  <c:v>4.5999999999999996</c:v>
                </c:pt>
                <c:pt idx="2260">
                  <c:v>3</c:v>
                </c:pt>
                <c:pt idx="2261">
                  <c:v>0</c:v>
                </c:pt>
                <c:pt idx="2262">
                  <c:v>0</c:v>
                </c:pt>
                <c:pt idx="2263">
                  <c:v>2.2999999999999998</c:v>
                </c:pt>
                <c:pt idx="2264">
                  <c:v>2.7</c:v>
                </c:pt>
                <c:pt idx="2265">
                  <c:v>0</c:v>
                </c:pt>
                <c:pt idx="2266">
                  <c:v>4.5</c:v>
                </c:pt>
                <c:pt idx="2267">
                  <c:v>3.7</c:v>
                </c:pt>
                <c:pt idx="2268">
                  <c:v>0</c:v>
                </c:pt>
                <c:pt idx="2269">
                  <c:v>0</c:v>
                </c:pt>
                <c:pt idx="2270">
                  <c:v>4.5</c:v>
                </c:pt>
                <c:pt idx="2271">
                  <c:v>3.1</c:v>
                </c:pt>
                <c:pt idx="2272">
                  <c:v>3.7</c:v>
                </c:pt>
                <c:pt idx="2273">
                  <c:v>5</c:v>
                </c:pt>
                <c:pt idx="2274">
                  <c:v>2.7</c:v>
                </c:pt>
                <c:pt idx="2275">
                  <c:v>3.6</c:v>
                </c:pt>
                <c:pt idx="2276">
                  <c:v>0</c:v>
                </c:pt>
                <c:pt idx="2277">
                  <c:v>0</c:v>
                </c:pt>
                <c:pt idx="2278">
                  <c:v>3.3</c:v>
                </c:pt>
                <c:pt idx="2279">
                  <c:v>4.2</c:v>
                </c:pt>
                <c:pt idx="2280">
                  <c:v>0</c:v>
                </c:pt>
                <c:pt idx="2281">
                  <c:v>5</c:v>
                </c:pt>
                <c:pt idx="2282">
                  <c:v>5</c:v>
                </c:pt>
                <c:pt idx="2283">
                  <c:v>3.7</c:v>
                </c:pt>
                <c:pt idx="2284">
                  <c:v>0</c:v>
                </c:pt>
                <c:pt idx="2285">
                  <c:v>4.2</c:v>
                </c:pt>
                <c:pt idx="2286">
                  <c:v>2</c:v>
                </c:pt>
                <c:pt idx="2287">
                  <c:v>4.7</c:v>
                </c:pt>
                <c:pt idx="2288">
                  <c:v>0</c:v>
                </c:pt>
                <c:pt idx="2289">
                  <c:v>0</c:v>
                </c:pt>
                <c:pt idx="2290">
                  <c:v>3.9</c:v>
                </c:pt>
                <c:pt idx="2291">
                  <c:v>0</c:v>
                </c:pt>
                <c:pt idx="2292">
                  <c:v>0</c:v>
                </c:pt>
                <c:pt idx="2293">
                  <c:v>4.5999999999999996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4.0999999999999996</c:v>
                </c:pt>
                <c:pt idx="2298">
                  <c:v>2.4</c:v>
                </c:pt>
                <c:pt idx="2299">
                  <c:v>0</c:v>
                </c:pt>
                <c:pt idx="2300">
                  <c:v>4.4000000000000004</c:v>
                </c:pt>
                <c:pt idx="2301">
                  <c:v>4.0999999999999996</c:v>
                </c:pt>
                <c:pt idx="2302">
                  <c:v>4.5</c:v>
                </c:pt>
                <c:pt idx="2303">
                  <c:v>4.3</c:v>
                </c:pt>
                <c:pt idx="2304">
                  <c:v>5</c:v>
                </c:pt>
                <c:pt idx="2305">
                  <c:v>4.4000000000000004</c:v>
                </c:pt>
                <c:pt idx="2306">
                  <c:v>0</c:v>
                </c:pt>
                <c:pt idx="2307">
                  <c:v>4.8</c:v>
                </c:pt>
                <c:pt idx="2308">
                  <c:v>5</c:v>
                </c:pt>
                <c:pt idx="2309">
                  <c:v>4.5</c:v>
                </c:pt>
                <c:pt idx="2310">
                  <c:v>3.6</c:v>
                </c:pt>
                <c:pt idx="2311">
                  <c:v>1</c:v>
                </c:pt>
                <c:pt idx="2312">
                  <c:v>2</c:v>
                </c:pt>
                <c:pt idx="2313">
                  <c:v>4.5</c:v>
                </c:pt>
                <c:pt idx="2314">
                  <c:v>4.4000000000000004</c:v>
                </c:pt>
                <c:pt idx="2315">
                  <c:v>0</c:v>
                </c:pt>
                <c:pt idx="2316">
                  <c:v>3.7</c:v>
                </c:pt>
                <c:pt idx="2317">
                  <c:v>4</c:v>
                </c:pt>
                <c:pt idx="2318">
                  <c:v>0</c:v>
                </c:pt>
                <c:pt idx="2319">
                  <c:v>4.0999999999999996</c:v>
                </c:pt>
                <c:pt idx="2320">
                  <c:v>1</c:v>
                </c:pt>
                <c:pt idx="2321">
                  <c:v>4.7</c:v>
                </c:pt>
                <c:pt idx="2322">
                  <c:v>5</c:v>
                </c:pt>
                <c:pt idx="2323">
                  <c:v>3.7</c:v>
                </c:pt>
                <c:pt idx="2324">
                  <c:v>4.2</c:v>
                </c:pt>
                <c:pt idx="2325">
                  <c:v>4.0999999999999996</c:v>
                </c:pt>
                <c:pt idx="2326">
                  <c:v>0</c:v>
                </c:pt>
                <c:pt idx="2327">
                  <c:v>4.5999999999999996</c:v>
                </c:pt>
                <c:pt idx="2328">
                  <c:v>4.4000000000000004</c:v>
                </c:pt>
                <c:pt idx="2329">
                  <c:v>4</c:v>
                </c:pt>
                <c:pt idx="2330">
                  <c:v>0</c:v>
                </c:pt>
                <c:pt idx="2331">
                  <c:v>4</c:v>
                </c:pt>
                <c:pt idx="2332">
                  <c:v>4.3</c:v>
                </c:pt>
                <c:pt idx="2333">
                  <c:v>0</c:v>
                </c:pt>
                <c:pt idx="2334">
                  <c:v>4</c:v>
                </c:pt>
                <c:pt idx="2335">
                  <c:v>3.8</c:v>
                </c:pt>
                <c:pt idx="2336">
                  <c:v>0</c:v>
                </c:pt>
                <c:pt idx="2337">
                  <c:v>3.2</c:v>
                </c:pt>
                <c:pt idx="2338">
                  <c:v>0</c:v>
                </c:pt>
                <c:pt idx="2339">
                  <c:v>3.9</c:v>
                </c:pt>
                <c:pt idx="2340">
                  <c:v>3.2</c:v>
                </c:pt>
                <c:pt idx="2341">
                  <c:v>4.7</c:v>
                </c:pt>
                <c:pt idx="2342">
                  <c:v>4.8</c:v>
                </c:pt>
                <c:pt idx="2343">
                  <c:v>4.0999999999999996</c:v>
                </c:pt>
                <c:pt idx="2344">
                  <c:v>4.5999999999999996</c:v>
                </c:pt>
                <c:pt idx="2345">
                  <c:v>0</c:v>
                </c:pt>
                <c:pt idx="2346">
                  <c:v>4.4000000000000004</c:v>
                </c:pt>
                <c:pt idx="2347">
                  <c:v>4.3</c:v>
                </c:pt>
                <c:pt idx="2348">
                  <c:v>0</c:v>
                </c:pt>
                <c:pt idx="2349">
                  <c:v>5</c:v>
                </c:pt>
                <c:pt idx="2350">
                  <c:v>4.3</c:v>
                </c:pt>
                <c:pt idx="2351">
                  <c:v>4.4000000000000004</c:v>
                </c:pt>
                <c:pt idx="2352">
                  <c:v>2</c:v>
                </c:pt>
                <c:pt idx="2353">
                  <c:v>3.7</c:v>
                </c:pt>
                <c:pt idx="2354">
                  <c:v>5</c:v>
                </c:pt>
                <c:pt idx="2355">
                  <c:v>0</c:v>
                </c:pt>
                <c:pt idx="2356">
                  <c:v>3.3</c:v>
                </c:pt>
                <c:pt idx="2357">
                  <c:v>4.3</c:v>
                </c:pt>
                <c:pt idx="2358">
                  <c:v>2</c:v>
                </c:pt>
                <c:pt idx="2359">
                  <c:v>2.2000000000000002</c:v>
                </c:pt>
                <c:pt idx="2360">
                  <c:v>4.7</c:v>
                </c:pt>
                <c:pt idx="2361">
                  <c:v>4.0999999999999996</c:v>
                </c:pt>
                <c:pt idx="2362">
                  <c:v>3.1</c:v>
                </c:pt>
                <c:pt idx="2363">
                  <c:v>3.4</c:v>
                </c:pt>
                <c:pt idx="2364">
                  <c:v>4.0999999999999996</c:v>
                </c:pt>
                <c:pt idx="2365">
                  <c:v>0</c:v>
                </c:pt>
                <c:pt idx="2366">
                  <c:v>3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4.2</c:v>
                </c:pt>
                <c:pt idx="2370">
                  <c:v>2.5</c:v>
                </c:pt>
                <c:pt idx="2371">
                  <c:v>4.7</c:v>
                </c:pt>
                <c:pt idx="2372">
                  <c:v>4.0999999999999996</c:v>
                </c:pt>
                <c:pt idx="2373">
                  <c:v>4.0999999999999996</c:v>
                </c:pt>
                <c:pt idx="2374">
                  <c:v>4.5</c:v>
                </c:pt>
                <c:pt idx="2375">
                  <c:v>3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3.1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3.5</c:v>
                </c:pt>
                <c:pt idx="2385">
                  <c:v>0</c:v>
                </c:pt>
                <c:pt idx="2386">
                  <c:v>4.0999999999999996</c:v>
                </c:pt>
                <c:pt idx="2387">
                  <c:v>0</c:v>
                </c:pt>
                <c:pt idx="2388">
                  <c:v>4.5999999999999996</c:v>
                </c:pt>
                <c:pt idx="2389">
                  <c:v>0</c:v>
                </c:pt>
                <c:pt idx="2390">
                  <c:v>4.5999999999999996</c:v>
                </c:pt>
                <c:pt idx="2391">
                  <c:v>4.5</c:v>
                </c:pt>
                <c:pt idx="2392">
                  <c:v>0</c:v>
                </c:pt>
                <c:pt idx="2393">
                  <c:v>0</c:v>
                </c:pt>
                <c:pt idx="2394">
                  <c:v>4.4000000000000004</c:v>
                </c:pt>
                <c:pt idx="2395">
                  <c:v>4.5999999999999996</c:v>
                </c:pt>
                <c:pt idx="2396">
                  <c:v>3</c:v>
                </c:pt>
                <c:pt idx="2397">
                  <c:v>0</c:v>
                </c:pt>
                <c:pt idx="2398">
                  <c:v>4.5</c:v>
                </c:pt>
                <c:pt idx="2399">
                  <c:v>3</c:v>
                </c:pt>
                <c:pt idx="2400">
                  <c:v>0</c:v>
                </c:pt>
                <c:pt idx="2401">
                  <c:v>3.6</c:v>
                </c:pt>
                <c:pt idx="2402">
                  <c:v>3.8</c:v>
                </c:pt>
                <c:pt idx="2403">
                  <c:v>4.2</c:v>
                </c:pt>
                <c:pt idx="2404">
                  <c:v>4.5</c:v>
                </c:pt>
                <c:pt idx="2405">
                  <c:v>4.0999999999999996</c:v>
                </c:pt>
                <c:pt idx="2406">
                  <c:v>3.2</c:v>
                </c:pt>
                <c:pt idx="2407">
                  <c:v>3.4</c:v>
                </c:pt>
                <c:pt idx="2408">
                  <c:v>4.2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4.5999999999999996</c:v>
                </c:pt>
                <c:pt idx="2413">
                  <c:v>0</c:v>
                </c:pt>
                <c:pt idx="2414">
                  <c:v>4.3</c:v>
                </c:pt>
                <c:pt idx="2415">
                  <c:v>0</c:v>
                </c:pt>
                <c:pt idx="2416">
                  <c:v>0</c:v>
                </c:pt>
                <c:pt idx="2417">
                  <c:v>4.4000000000000004</c:v>
                </c:pt>
                <c:pt idx="2418">
                  <c:v>0</c:v>
                </c:pt>
                <c:pt idx="2419">
                  <c:v>4.5999999999999996</c:v>
                </c:pt>
                <c:pt idx="2420">
                  <c:v>4.2</c:v>
                </c:pt>
                <c:pt idx="2421">
                  <c:v>4.4000000000000004</c:v>
                </c:pt>
                <c:pt idx="2422">
                  <c:v>0</c:v>
                </c:pt>
                <c:pt idx="2423">
                  <c:v>5</c:v>
                </c:pt>
                <c:pt idx="2424">
                  <c:v>0</c:v>
                </c:pt>
                <c:pt idx="2425">
                  <c:v>4.5</c:v>
                </c:pt>
                <c:pt idx="2426">
                  <c:v>0</c:v>
                </c:pt>
                <c:pt idx="2427">
                  <c:v>3.3</c:v>
                </c:pt>
                <c:pt idx="2428">
                  <c:v>5</c:v>
                </c:pt>
                <c:pt idx="2429">
                  <c:v>4.3</c:v>
                </c:pt>
                <c:pt idx="2430">
                  <c:v>0</c:v>
                </c:pt>
                <c:pt idx="2431">
                  <c:v>3.4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4.4000000000000004</c:v>
                </c:pt>
                <c:pt idx="2436">
                  <c:v>0</c:v>
                </c:pt>
                <c:pt idx="2437">
                  <c:v>4.3</c:v>
                </c:pt>
                <c:pt idx="2438">
                  <c:v>4.5999999999999996</c:v>
                </c:pt>
                <c:pt idx="2439">
                  <c:v>0</c:v>
                </c:pt>
                <c:pt idx="2440">
                  <c:v>3.4</c:v>
                </c:pt>
                <c:pt idx="2441">
                  <c:v>5</c:v>
                </c:pt>
                <c:pt idx="2442">
                  <c:v>4.4000000000000004</c:v>
                </c:pt>
                <c:pt idx="2443">
                  <c:v>2.9</c:v>
                </c:pt>
                <c:pt idx="2444">
                  <c:v>4.4000000000000004</c:v>
                </c:pt>
                <c:pt idx="2445">
                  <c:v>0</c:v>
                </c:pt>
                <c:pt idx="2446">
                  <c:v>4</c:v>
                </c:pt>
                <c:pt idx="2447">
                  <c:v>4.7</c:v>
                </c:pt>
                <c:pt idx="2448">
                  <c:v>0</c:v>
                </c:pt>
                <c:pt idx="2449">
                  <c:v>0</c:v>
                </c:pt>
                <c:pt idx="2450">
                  <c:v>3.8</c:v>
                </c:pt>
                <c:pt idx="2451">
                  <c:v>4.3</c:v>
                </c:pt>
                <c:pt idx="2452">
                  <c:v>3.6</c:v>
                </c:pt>
                <c:pt idx="2453">
                  <c:v>4.5</c:v>
                </c:pt>
                <c:pt idx="2454">
                  <c:v>0</c:v>
                </c:pt>
                <c:pt idx="2455">
                  <c:v>3.6</c:v>
                </c:pt>
                <c:pt idx="2456">
                  <c:v>0</c:v>
                </c:pt>
                <c:pt idx="2457">
                  <c:v>0</c:v>
                </c:pt>
                <c:pt idx="2458">
                  <c:v>3.5</c:v>
                </c:pt>
                <c:pt idx="2459">
                  <c:v>4</c:v>
                </c:pt>
                <c:pt idx="2460">
                  <c:v>0</c:v>
                </c:pt>
                <c:pt idx="2461">
                  <c:v>4.5999999999999996</c:v>
                </c:pt>
                <c:pt idx="2462">
                  <c:v>3.5</c:v>
                </c:pt>
                <c:pt idx="2463">
                  <c:v>3.6</c:v>
                </c:pt>
                <c:pt idx="2464">
                  <c:v>0</c:v>
                </c:pt>
                <c:pt idx="2465">
                  <c:v>5</c:v>
                </c:pt>
                <c:pt idx="2466">
                  <c:v>4.5999999999999996</c:v>
                </c:pt>
                <c:pt idx="2467">
                  <c:v>3.3</c:v>
                </c:pt>
                <c:pt idx="2468">
                  <c:v>3.8</c:v>
                </c:pt>
                <c:pt idx="2469">
                  <c:v>0</c:v>
                </c:pt>
                <c:pt idx="2470">
                  <c:v>4.5</c:v>
                </c:pt>
                <c:pt idx="2471">
                  <c:v>4.3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3.9</c:v>
                </c:pt>
                <c:pt idx="2476">
                  <c:v>3.4</c:v>
                </c:pt>
                <c:pt idx="2477">
                  <c:v>4</c:v>
                </c:pt>
                <c:pt idx="2478">
                  <c:v>0</c:v>
                </c:pt>
                <c:pt idx="2479">
                  <c:v>4.5999999999999996</c:v>
                </c:pt>
                <c:pt idx="2480">
                  <c:v>4.0999999999999996</c:v>
                </c:pt>
                <c:pt idx="2481">
                  <c:v>4.5</c:v>
                </c:pt>
                <c:pt idx="2482">
                  <c:v>4.2</c:v>
                </c:pt>
                <c:pt idx="2483">
                  <c:v>4.5999999999999996</c:v>
                </c:pt>
                <c:pt idx="2484">
                  <c:v>4.5999999999999996</c:v>
                </c:pt>
                <c:pt idx="2485">
                  <c:v>4.3</c:v>
                </c:pt>
                <c:pt idx="2486">
                  <c:v>3.9</c:v>
                </c:pt>
                <c:pt idx="2487">
                  <c:v>5</c:v>
                </c:pt>
                <c:pt idx="2488">
                  <c:v>4.8</c:v>
                </c:pt>
                <c:pt idx="2489">
                  <c:v>2.6</c:v>
                </c:pt>
                <c:pt idx="2490">
                  <c:v>4.5999999999999996</c:v>
                </c:pt>
                <c:pt idx="2491">
                  <c:v>4.0999999999999996</c:v>
                </c:pt>
                <c:pt idx="2492">
                  <c:v>3</c:v>
                </c:pt>
                <c:pt idx="2493">
                  <c:v>4.5999999999999996</c:v>
                </c:pt>
                <c:pt idx="2494">
                  <c:v>4</c:v>
                </c:pt>
                <c:pt idx="2495">
                  <c:v>4.4000000000000004</c:v>
                </c:pt>
                <c:pt idx="2496">
                  <c:v>3.4</c:v>
                </c:pt>
                <c:pt idx="2497">
                  <c:v>0</c:v>
                </c:pt>
                <c:pt idx="2498">
                  <c:v>4.5</c:v>
                </c:pt>
                <c:pt idx="2499">
                  <c:v>3.2</c:v>
                </c:pt>
                <c:pt idx="2500">
                  <c:v>0</c:v>
                </c:pt>
                <c:pt idx="2501">
                  <c:v>4.3</c:v>
                </c:pt>
                <c:pt idx="2502">
                  <c:v>0</c:v>
                </c:pt>
                <c:pt idx="2503">
                  <c:v>4.3</c:v>
                </c:pt>
                <c:pt idx="2504">
                  <c:v>0</c:v>
                </c:pt>
                <c:pt idx="2505">
                  <c:v>0</c:v>
                </c:pt>
                <c:pt idx="2506">
                  <c:v>4.0999999999999996</c:v>
                </c:pt>
                <c:pt idx="2507">
                  <c:v>3.3</c:v>
                </c:pt>
                <c:pt idx="2508">
                  <c:v>4.7</c:v>
                </c:pt>
                <c:pt idx="2509">
                  <c:v>3.9</c:v>
                </c:pt>
                <c:pt idx="2510">
                  <c:v>3</c:v>
                </c:pt>
                <c:pt idx="2511">
                  <c:v>0</c:v>
                </c:pt>
                <c:pt idx="2512">
                  <c:v>0</c:v>
                </c:pt>
                <c:pt idx="2513">
                  <c:v>4.0999999999999996</c:v>
                </c:pt>
                <c:pt idx="2514">
                  <c:v>0</c:v>
                </c:pt>
                <c:pt idx="2515">
                  <c:v>0</c:v>
                </c:pt>
                <c:pt idx="2516">
                  <c:v>5</c:v>
                </c:pt>
                <c:pt idx="2517">
                  <c:v>4.5999999999999996</c:v>
                </c:pt>
                <c:pt idx="2518">
                  <c:v>4.7</c:v>
                </c:pt>
                <c:pt idx="2519">
                  <c:v>0</c:v>
                </c:pt>
                <c:pt idx="2520">
                  <c:v>4.8</c:v>
                </c:pt>
                <c:pt idx="2521">
                  <c:v>4.5</c:v>
                </c:pt>
                <c:pt idx="2522">
                  <c:v>0</c:v>
                </c:pt>
                <c:pt idx="2523">
                  <c:v>1.6</c:v>
                </c:pt>
                <c:pt idx="2524">
                  <c:v>4.2</c:v>
                </c:pt>
                <c:pt idx="2525">
                  <c:v>4.9000000000000004</c:v>
                </c:pt>
                <c:pt idx="2526">
                  <c:v>4.3</c:v>
                </c:pt>
                <c:pt idx="2527">
                  <c:v>4.5999999999999996</c:v>
                </c:pt>
                <c:pt idx="2528">
                  <c:v>0</c:v>
                </c:pt>
                <c:pt idx="2529">
                  <c:v>3.9</c:v>
                </c:pt>
                <c:pt idx="2530">
                  <c:v>2.6</c:v>
                </c:pt>
                <c:pt idx="2531">
                  <c:v>3.9</c:v>
                </c:pt>
                <c:pt idx="2532">
                  <c:v>4.0999999999999996</c:v>
                </c:pt>
                <c:pt idx="2533">
                  <c:v>3.7</c:v>
                </c:pt>
                <c:pt idx="2534">
                  <c:v>0</c:v>
                </c:pt>
                <c:pt idx="2535">
                  <c:v>4.7</c:v>
                </c:pt>
                <c:pt idx="2536">
                  <c:v>4.3</c:v>
                </c:pt>
                <c:pt idx="2537">
                  <c:v>4.2</c:v>
                </c:pt>
                <c:pt idx="2538">
                  <c:v>4.4000000000000004</c:v>
                </c:pt>
                <c:pt idx="2539">
                  <c:v>4.5999999999999996</c:v>
                </c:pt>
                <c:pt idx="2540">
                  <c:v>2.5</c:v>
                </c:pt>
                <c:pt idx="2541">
                  <c:v>4.4000000000000004</c:v>
                </c:pt>
                <c:pt idx="2542">
                  <c:v>0</c:v>
                </c:pt>
                <c:pt idx="2543">
                  <c:v>3</c:v>
                </c:pt>
                <c:pt idx="2544">
                  <c:v>0</c:v>
                </c:pt>
                <c:pt idx="2545">
                  <c:v>3.8</c:v>
                </c:pt>
                <c:pt idx="2546">
                  <c:v>2.6</c:v>
                </c:pt>
                <c:pt idx="2547">
                  <c:v>4.5</c:v>
                </c:pt>
                <c:pt idx="2548">
                  <c:v>0</c:v>
                </c:pt>
                <c:pt idx="2549">
                  <c:v>0</c:v>
                </c:pt>
                <c:pt idx="2550">
                  <c:v>4.4000000000000004</c:v>
                </c:pt>
                <c:pt idx="2551">
                  <c:v>3.3</c:v>
                </c:pt>
                <c:pt idx="2552">
                  <c:v>4.3</c:v>
                </c:pt>
                <c:pt idx="2553">
                  <c:v>4.4000000000000004</c:v>
                </c:pt>
                <c:pt idx="2554">
                  <c:v>4.3</c:v>
                </c:pt>
                <c:pt idx="2555">
                  <c:v>4.7</c:v>
                </c:pt>
                <c:pt idx="2556">
                  <c:v>4.5</c:v>
                </c:pt>
                <c:pt idx="2557">
                  <c:v>4.4000000000000004</c:v>
                </c:pt>
                <c:pt idx="2558">
                  <c:v>3.1</c:v>
                </c:pt>
                <c:pt idx="2559">
                  <c:v>4.4000000000000004</c:v>
                </c:pt>
                <c:pt idx="2560">
                  <c:v>0</c:v>
                </c:pt>
                <c:pt idx="2561">
                  <c:v>4.0999999999999996</c:v>
                </c:pt>
                <c:pt idx="2562">
                  <c:v>4.0999999999999996</c:v>
                </c:pt>
                <c:pt idx="2563">
                  <c:v>4.3</c:v>
                </c:pt>
                <c:pt idx="2564">
                  <c:v>3.4</c:v>
                </c:pt>
                <c:pt idx="2565">
                  <c:v>4.5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4.3</c:v>
                </c:pt>
                <c:pt idx="2570">
                  <c:v>0</c:v>
                </c:pt>
                <c:pt idx="2571">
                  <c:v>4.5999999999999996</c:v>
                </c:pt>
                <c:pt idx="2572">
                  <c:v>4.3</c:v>
                </c:pt>
                <c:pt idx="2573">
                  <c:v>0</c:v>
                </c:pt>
                <c:pt idx="2574">
                  <c:v>4.7</c:v>
                </c:pt>
                <c:pt idx="2575">
                  <c:v>0</c:v>
                </c:pt>
                <c:pt idx="2576">
                  <c:v>0</c:v>
                </c:pt>
                <c:pt idx="2577">
                  <c:v>4.5999999999999996</c:v>
                </c:pt>
                <c:pt idx="2578">
                  <c:v>0</c:v>
                </c:pt>
                <c:pt idx="2579">
                  <c:v>4</c:v>
                </c:pt>
                <c:pt idx="2580">
                  <c:v>4.0999999999999996</c:v>
                </c:pt>
                <c:pt idx="2581">
                  <c:v>4.5999999999999996</c:v>
                </c:pt>
                <c:pt idx="2582">
                  <c:v>1</c:v>
                </c:pt>
                <c:pt idx="2583">
                  <c:v>4.4000000000000004</c:v>
                </c:pt>
                <c:pt idx="2584">
                  <c:v>4.3</c:v>
                </c:pt>
                <c:pt idx="2585">
                  <c:v>0</c:v>
                </c:pt>
                <c:pt idx="2586">
                  <c:v>5</c:v>
                </c:pt>
                <c:pt idx="2587">
                  <c:v>4</c:v>
                </c:pt>
                <c:pt idx="2588">
                  <c:v>4.2</c:v>
                </c:pt>
                <c:pt idx="2589">
                  <c:v>0</c:v>
                </c:pt>
                <c:pt idx="2590">
                  <c:v>4.5999999999999996</c:v>
                </c:pt>
                <c:pt idx="2591">
                  <c:v>4.3</c:v>
                </c:pt>
                <c:pt idx="2592">
                  <c:v>4.3</c:v>
                </c:pt>
                <c:pt idx="2593">
                  <c:v>5</c:v>
                </c:pt>
                <c:pt idx="2594">
                  <c:v>0</c:v>
                </c:pt>
                <c:pt idx="2595">
                  <c:v>4.8</c:v>
                </c:pt>
                <c:pt idx="2596">
                  <c:v>0</c:v>
                </c:pt>
                <c:pt idx="2597">
                  <c:v>0</c:v>
                </c:pt>
                <c:pt idx="2598">
                  <c:v>1.7</c:v>
                </c:pt>
                <c:pt idx="2599">
                  <c:v>4.4000000000000004</c:v>
                </c:pt>
                <c:pt idx="2600">
                  <c:v>3.3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4.5999999999999996</c:v>
                </c:pt>
                <c:pt idx="2607">
                  <c:v>4.3</c:v>
                </c:pt>
                <c:pt idx="2608">
                  <c:v>0</c:v>
                </c:pt>
                <c:pt idx="2609">
                  <c:v>4.5999999999999996</c:v>
                </c:pt>
                <c:pt idx="2610">
                  <c:v>0</c:v>
                </c:pt>
                <c:pt idx="2611">
                  <c:v>4.3</c:v>
                </c:pt>
                <c:pt idx="2612">
                  <c:v>4.5999999999999996</c:v>
                </c:pt>
                <c:pt idx="2613">
                  <c:v>4.4000000000000004</c:v>
                </c:pt>
                <c:pt idx="2614">
                  <c:v>5</c:v>
                </c:pt>
                <c:pt idx="2615">
                  <c:v>4.5999999999999996</c:v>
                </c:pt>
                <c:pt idx="2616">
                  <c:v>0</c:v>
                </c:pt>
                <c:pt idx="2617">
                  <c:v>4.5</c:v>
                </c:pt>
                <c:pt idx="2618">
                  <c:v>4.4000000000000004</c:v>
                </c:pt>
                <c:pt idx="2619">
                  <c:v>2.6</c:v>
                </c:pt>
                <c:pt idx="2620">
                  <c:v>3.6</c:v>
                </c:pt>
                <c:pt idx="2621">
                  <c:v>4.3</c:v>
                </c:pt>
                <c:pt idx="2622">
                  <c:v>4.3</c:v>
                </c:pt>
                <c:pt idx="2623">
                  <c:v>4.3</c:v>
                </c:pt>
                <c:pt idx="2624">
                  <c:v>4.7</c:v>
                </c:pt>
                <c:pt idx="2625">
                  <c:v>4.4000000000000004</c:v>
                </c:pt>
                <c:pt idx="2626">
                  <c:v>4.3</c:v>
                </c:pt>
                <c:pt idx="2627">
                  <c:v>4.8</c:v>
                </c:pt>
                <c:pt idx="2628">
                  <c:v>0</c:v>
                </c:pt>
                <c:pt idx="2629">
                  <c:v>4.5999999999999996</c:v>
                </c:pt>
                <c:pt idx="2630">
                  <c:v>4.5</c:v>
                </c:pt>
                <c:pt idx="2631">
                  <c:v>0</c:v>
                </c:pt>
                <c:pt idx="2632">
                  <c:v>2.9</c:v>
                </c:pt>
                <c:pt idx="2633">
                  <c:v>3.5</c:v>
                </c:pt>
                <c:pt idx="2634">
                  <c:v>4.2</c:v>
                </c:pt>
                <c:pt idx="2635">
                  <c:v>0</c:v>
                </c:pt>
                <c:pt idx="2636">
                  <c:v>4.7</c:v>
                </c:pt>
                <c:pt idx="2637">
                  <c:v>0</c:v>
                </c:pt>
                <c:pt idx="2638">
                  <c:v>0</c:v>
                </c:pt>
                <c:pt idx="2639">
                  <c:v>4.0999999999999996</c:v>
                </c:pt>
                <c:pt idx="2640">
                  <c:v>4.5</c:v>
                </c:pt>
                <c:pt idx="2641">
                  <c:v>4.2</c:v>
                </c:pt>
                <c:pt idx="2642">
                  <c:v>4.4000000000000004</c:v>
                </c:pt>
                <c:pt idx="2643">
                  <c:v>0</c:v>
                </c:pt>
                <c:pt idx="2644">
                  <c:v>0</c:v>
                </c:pt>
                <c:pt idx="2645">
                  <c:v>4.3</c:v>
                </c:pt>
                <c:pt idx="2646">
                  <c:v>4.4000000000000004</c:v>
                </c:pt>
                <c:pt idx="2647">
                  <c:v>0</c:v>
                </c:pt>
                <c:pt idx="2648">
                  <c:v>4.7</c:v>
                </c:pt>
                <c:pt idx="2649">
                  <c:v>3.3</c:v>
                </c:pt>
                <c:pt idx="2650">
                  <c:v>0</c:v>
                </c:pt>
                <c:pt idx="2651">
                  <c:v>3.5</c:v>
                </c:pt>
                <c:pt idx="2652">
                  <c:v>0</c:v>
                </c:pt>
                <c:pt idx="2653">
                  <c:v>4.0999999999999996</c:v>
                </c:pt>
                <c:pt idx="2654">
                  <c:v>2.2999999999999998</c:v>
                </c:pt>
                <c:pt idx="2655">
                  <c:v>4.7</c:v>
                </c:pt>
                <c:pt idx="2656">
                  <c:v>4.5</c:v>
                </c:pt>
                <c:pt idx="2657">
                  <c:v>4.0999999999999996</c:v>
                </c:pt>
                <c:pt idx="2658">
                  <c:v>0</c:v>
                </c:pt>
                <c:pt idx="2659">
                  <c:v>4.8</c:v>
                </c:pt>
                <c:pt idx="2660">
                  <c:v>0</c:v>
                </c:pt>
                <c:pt idx="2661">
                  <c:v>2.7</c:v>
                </c:pt>
                <c:pt idx="2662">
                  <c:v>0</c:v>
                </c:pt>
                <c:pt idx="2663">
                  <c:v>4.5999999999999996</c:v>
                </c:pt>
                <c:pt idx="2664">
                  <c:v>0</c:v>
                </c:pt>
                <c:pt idx="2665">
                  <c:v>2.5</c:v>
                </c:pt>
                <c:pt idx="2666">
                  <c:v>0</c:v>
                </c:pt>
                <c:pt idx="2667">
                  <c:v>4.8</c:v>
                </c:pt>
                <c:pt idx="2668">
                  <c:v>0</c:v>
                </c:pt>
                <c:pt idx="2669">
                  <c:v>4.5</c:v>
                </c:pt>
                <c:pt idx="2670">
                  <c:v>0</c:v>
                </c:pt>
                <c:pt idx="2671">
                  <c:v>3.9</c:v>
                </c:pt>
                <c:pt idx="2672">
                  <c:v>3</c:v>
                </c:pt>
                <c:pt idx="2673">
                  <c:v>2.9</c:v>
                </c:pt>
                <c:pt idx="2674">
                  <c:v>4.7</c:v>
                </c:pt>
                <c:pt idx="2675">
                  <c:v>3.7</c:v>
                </c:pt>
                <c:pt idx="2676">
                  <c:v>0</c:v>
                </c:pt>
                <c:pt idx="2677">
                  <c:v>4.5</c:v>
                </c:pt>
                <c:pt idx="2678">
                  <c:v>0</c:v>
                </c:pt>
                <c:pt idx="2679">
                  <c:v>4.4000000000000004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3.8</c:v>
                </c:pt>
                <c:pt idx="2685">
                  <c:v>0</c:v>
                </c:pt>
                <c:pt idx="2686">
                  <c:v>4.0999999999999996</c:v>
                </c:pt>
                <c:pt idx="2687">
                  <c:v>0</c:v>
                </c:pt>
                <c:pt idx="2688">
                  <c:v>4.3</c:v>
                </c:pt>
                <c:pt idx="2689">
                  <c:v>0</c:v>
                </c:pt>
                <c:pt idx="2690">
                  <c:v>4.3</c:v>
                </c:pt>
                <c:pt idx="2691">
                  <c:v>2</c:v>
                </c:pt>
                <c:pt idx="2692">
                  <c:v>0</c:v>
                </c:pt>
                <c:pt idx="2693">
                  <c:v>3.9</c:v>
                </c:pt>
                <c:pt idx="2694">
                  <c:v>4.5</c:v>
                </c:pt>
                <c:pt idx="2695">
                  <c:v>3.4</c:v>
                </c:pt>
                <c:pt idx="2696">
                  <c:v>3.6</c:v>
                </c:pt>
                <c:pt idx="2697">
                  <c:v>2.5</c:v>
                </c:pt>
                <c:pt idx="2698">
                  <c:v>4.3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4.2</c:v>
                </c:pt>
                <c:pt idx="2703">
                  <c:v>4.5999999999999996</c:v>
                </c:pt>
                <c:pt idx="2704">
                  <c:v>3.5</c:v>
                </c:pt>
                <c:pt idx="2705">
                  <c:v>4</c:v>
                </c:pt>
                <c:pt idx="2706">
                  <c:v>0</c:v>
                </c:pt>
                <c:pt idx="2707">
                  <c:v>0</c:v>
                </c:pt>
                <c:pt idx="2708">
                  <c:v>4.5</c:v>
                </c:pt>
                <c:pt idx="2709">
                  <c:v>0</c:v>
                </c:pt>
                <c:pt idx="2710">
                  <c:v>4.2</c:v>
                </c:pt>
                <c:pt idx="2711">
                  <c:v>0</c:v>
                </c:pt>
                <c:pt idx="2712">
                  <c:v>5</c:v>
                </c:pt>
                <c:pt idx="2713">
                  <c:v>4.3</c:v>
                </c:pt>
                <c:pt idx="2714">
                  <c:v>0</c:v>
                </c:pt>
                <c:pt idx="2715">
                  <c:v>2.2999999999999998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4.5999999999999996</c:v>
                </c:pt>
                <c:pt idx="2721">
                  <c:v>2</c:v>
                </c:pt>
                <c:pt idx="2722">
                  <c:v>0</c:v>
                </c:pt>
                <c:pt idx="2723">
                  <c:v>4.2</c:v>
                </c:pt>
                <c:pt idx="2724">
                  <c:v>4.5</c:v>
                </c:pt>
                <c:pt idx="2725">
                  <c:v>4.5</c:v>
                </c:pt>
                <c:pt idx="2726">
                  <c:v>1</c:v>
                </c:pt>
                <c:pt idx="2727">
                  <c:v>0</c:v>
                </c:pt>
                <c:pt idx="2728">
                  <c:v>4</c:v>
                </c:pt>
                <c:pt idx="2729">
                  <c:v>3.9</c:v>
                </c:pt>
                <c:pt idx="2730">
                  <c:v>3.6</c:v>
                </c:pt>
                <c:pt idx="2731">
                  <c:v>0</c:v>
                </c:pt>
                <c:pt idx="2732">
                  <c:v>4</c:v>
                </c:pt>
                <c:pt idx="2733">
                  <c:v>3.6</c:v>
                </c:pt>
                <c:pt idx="2734">
                  <c:v>4.5999999999999996</c:v>
                </c:pt>
                <c:pt idx="2735">
                  <c:v>0</c:v>
                </c:pt>
                <c:pt idx="2736">
                  <c:v>3.9</c:v>
                </c:pt>
                <c:pt idx="2737">
                  <c:v>3.9</c:v>
                </c:pt>
                <c:pt idx="2738">
                  <c:v>3.4</c:v>
                </c:pt>
                <c:pt idx="2739">
                  <c:v>4.8</c:v>
                </c:pt>
                <c:pt idx="2740">
                  <c:v>0</c:v>
                </c:pt>
                <c:pt idx="2741">
                  <c:v>3.8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1.3</c:v>
                </c:pt>
                <c:pt idx="2746">
                  <c:v>4.2</c:v>
                </c:pt>
                <c:pt idx="2747">
                  <c:v>4.2</c:v>
                </c:pt>
                <c:pt idx="2748">
                  <c:v>1</c:v>
                </c:pt>
                <c:pt idx="2749">
                  <c:v>4.9000000000000004</c:v>
                </c:pt>
                <c:pt idx="2750">
                  <c:v>2</c:v>
                </c:pt>
                <c:pt idx="2751">
                  <c:v>4.7</c:v>
                </c:pt>
                <c:pt idx="2752">
                  <c:v>4.4000000000000004</c:v>
                </c:pt>
                <c:pt idx="2753">
                  <c:v>3.7</c:v>
                </c:pt>
                <c:pt idx="2754">
                  <c:v>0</c:v>
                </c:pt>
                <c:pt idx="2755">
                  <c:v>0</c:v>
                </c:pt>
                <c:pt idx="2756">
                  <c:v>4</c:v>
                </c:pt>
                <c:pt idx="2757">
                  <c:v>4.5</c:v>
                </c:pt>
                <c:pt idx="2758">
                  <c:v>3.3</c:v>
                </c:pt>
                <c:pt idx="2759">
                  <c:v>4.0999999999999996</c:v>
                </c:pt>
                <c:pt idx="2760">
                  <c:v>3.3</c:v>
                </c:pt>
                <c:pt idx="2761">
                  <c:v>2</c:v>
                </c:pt>
                <c:pt idx="2762">
                  <c:v>0</c:v>
                </c:pt>
                <c:pt idx="2763">
                  <c:v>0</c:v>
                </c:pt>
                <c:pt idx="2764">
                  <c:v>4.0999999999999996</c:v>
                </c:pt>
                <c:pt idx="2765">
                  <c:v>4.5</c:v>
                </c:pt>
                <c:pt idx="2766">
                  <c:v>4.9000000000000004</c:v>
                </c:pt>
                <c:pt idx="2767">
                  <c:v>5</c:v>
                </c:pt>
                <c:pt idx="2768">
                  <c:v>5</c:v>
                </c:pt>
                <c:pt idx="2769">
                  <c:v>4.5999999999999996</c:v>
                </c:pt>
                <c:pt idx="2770">
                  <c:v>0</c:v>
                </c:pt>
                <c:pt idx="2771">
                  <c:v>0</c:v>
                </c:pt>
                <c:pt idx="2772">
                  <c:v>4.5999999999999996</c:v>
                </c:pt>
                <c:pt idx="2773">
                  <c:v>0</c:v>
                </c:pt>
                <c:pt idx="2774">
                  <c:v>0</c:v>
                </c:pt>
                <c:pt idx="2775">
                  <c:v>4.7</c:v>
                </c:pt>
                <c:pt idx="2776">
                  <c:v>4.8</c:v>
                </c:pt>
                <c:pt idx="2777">
                  <c:v>3.9</c:v>
                </c:pt>
                <c:pt idx="2778">
                  <c:v>4.3</c:v>
                </c:pt>
                <c:pt idx="2779">
                  <c:v>4.5</c:v>
                </c:pt>
                <c:pt idx="2780">
                  <c:v>0</c:v>
                </c:pt>
                <c:pt idx="2781">
                  <c:v>0</c:v>
                </c:pt>
                <c:pt idx="2782">
                  <c:v>4</c:v>
                </c:pt>
                <c:pt idx="2783">
                  <c:v>4.7</c:v>
                </c:pt>
                <c:pt idx="2784">
                  <c:v>4.3</c:v>
                </c:pt>
                <c:pt idx="2785">
                  <c:v>4.4000000000000004</c:v>
                </c:pt>
                <c:pt idx="2786">
                  <c:v>0</c:v>
                </c:pt>
                <c:pt idx="2787">
                  <c:v>4.2</c:v>
                </c:pt>
                <c:pt idx="2788">
                  <c:v>4.5</c:v>
                </c:pt>
                <c:pt idx="2789">
                  <c:v>5</c:v>
                </c:pt>
                <c:pt idx="2790">
                  <c:v>0</c:v>
                </c:pt>
                <c:pt idx="2791">
                  <c:v>0</c:v>
                </c:pt>
                <c:pt idx="2792">
                  <c:v>4.2</c:v>
                </c:pt>
                <c:pt idx="2793">
                  <c:v>0</c:v>
                </c:pt>
                <c:pt idx="2794">
                  <c:v>4.5</c:v>
                </c:pt>
                <c:pt idx="2795">
                  <c:v>0</c:v>
                </c:pt>
                <c:pt idx="2796">
                  <c:v>3.9</c:v>
                </c:pt>
                <c:pt idx="2797">
                  <c:v>4.9000000000000004</c:v>
                </c:pt>
                <c:pt idx="2798">
                  <c:v>4</c:v>
                </c:pt>
                <c:pt idx="2799">
                  <c:v>4.4000000000000004</c:v>
                </c:pt>
                <c:pt idx="2800">
                  <c:v>0</c:v>
                </c:pt>
                <c:pt idx="2801">
                  <c:v>2.6</c:v>
                </c:pt>
                <c:pt idx="2802">
                  <c:v>4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4.3</c:v>
                </c:pt>
                <c:pt idx="2808">
                  <c:v>0</c:v>
                </c:pt>
                <c:pt idx="2809">
                  <c:v>4.8</c:v>
                </c:pt>
                <c:pt idx="2810">
                  <c:v>0</c:v>
                </c:pt>
                <c:pt idx="2811">
                  <c:v>3.3</c:v>
                </c:pt>
                <c:pt idx="2812">
                  <c:v>4.4000000000000004</c:v>
                </c:pt>
                <c:pt idx="2813">
                  <c:v>0</c:v>
                </c:pt>
                <c:pt idx="2814">
                  <c:v>0</c:v>
                </c:pt>
                <c:pt idx="2815">
                  <c:v>4</c:v>
                </c:pt>
                <c:pt idx="2816">
                  <c:v>0</c:v>
                </c:pt>
                <c:pt idx="2817">
                  <c:v>3</c:v>
                </c:pt>
                <c:pt idx="2818">
                  <c:v>4.5</c:v>
                </c:pt>
                <c:pt idx="2819">
                  <c:v>4</c:v>
                </c:pt>
                <c:pt idx="2820">
                  <c:v>4.4000000000000004</c:v>
                </c:pt>
                <c:pt idx="2821">
                  <c:v>4.2</c:v>
                </c:pt>
                <c:pt idx="2822">
                  <c:v>0</c:v>
                </c:pt>
                <c:pt idx="2823">
                  <c:v>0</c:v>
                </c:pt>
                <c:pt idx="2824">
                  <c:v>4.5</c:v>
                </c:pt>
                <c:pt idx="2825">
                  <c:v>4.5</c:v>
                </c:pt>
                <c:pt idx="2826">
                  <c:v>5</c:v>
                </c:pt>
                <c:pt idx="2827">
                  <c:v>0</c:v>
                </c:pt>
                <c:pt idx="2828">
                  <c:v>4.4000000000000004</c:v>
                </c:pt>
                <c:pt idx="2829">
                  <c:v>0</c:v>
                </c:pt>
                <c:pt idx="2830">
                  <c:v>4.2</c:v>
                </c:pt>
                <c:pt idx="2831">
                  <c:v>4.3</c:v>
                </c:pt>
                <c:pt idx="2832">
                  <c:v>0</c:v>
                </c:pt>
                <c:pt idx="2833">
                  <c:v>0</c:v>
                </c:pt>
                <c:pt idx="2834">
                  <c:v>3.9</c:v>
                </c:pt>
                <c:pt idx="2835">
                  <c:v>2</c:v>
                </c:pt>
                <c:pt idx="2836">
                  <c:v>0</c:v>
                </c:pt>
                <c:pt idx="2837">
                  <c:v>3.3</c:v>
                </c:pt>
                <c:pt idx="2838">
                  <c:v>3.8</c:v>
                </c:pt>
                <c:pt idx="2839">
                  <c:v>4.5999999999999996</c:v>
                </c:pt>
                <c:pt idx="2840">
                  <c:v>4</c:v>
                </c:pt>
                <c:pt idx="2841">
                  <c:v>4.4000000000000004</c:v>
                </c:pt>
                <c:pt idx="2842">
                  <c:v>4</c:v>
                </c:pt>
                <c:pt idx="2843">
                  <c:v>0</c:v>
                </c:pt>
                <c:pt idx="2844">
                  <c:v>4</c:v>
                </c:pt>
                <c:pt idx="2845">
                  <c:v>3.5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3.3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4.9000000000000004</c:v>
                </c:pt>
                <c:pt idx="2856">
                  <c:v>0</c:v>
                </c:pt>
                <c:pt idx="2857">
                  <c:v>0</c:v>
                </c:pt>
                <c:pt idx="2858">
                  <c:v>2.6</c:v>
                </c:pt>
                <c:pt idx="2859">
                  <c:v>4.7</c:v>
                </c:pt>
                <c:pt idx="2860">
                  <c:v>1</c:v>
                </c:pt>
                <c:pt idx="2861">
                  <c:v>4.3</c:v>
                </c:pt>
                <c:pt idx="2862">
                  <c:v>4.5999999999999996</c:v>
                </c:pt>
                <c:pt idx="2863">
                  <c:v>5</c:v>
                </c:pt>
                <c:pt idx="2864">
                  <c:v>1.5</c:v>
                </c:pt>
                <c:pt idx="2865">
                  <c:v>4.5999999999999996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4.5</c:v>
                </c:pt>
                <c:pt idx="2870">
                  <c:v>2.7</c:v>
                </c:pt>
                <c:pt idx="2871">
                  <c:v>0</c:v>
                </c:pt>
                <c:pt idx="2872">
                  <c:v>0</c:v>
                </c:pt>
                <c:pt idx="2873">
                  <c:v>4.5</c:v>
                </c:pt>
                <c:pt idx="2874">
                  <c:v>4.8</c:v>
                </c:pt>
                <c:pt idx="2875">
                  <c:v>2.9</c:v>
                </c:pt>
                <c:pt idx="2876">
                  <c:v>4.5999999999999996</c:v>
                </c:pt>
                <c:pt idx="2877">
                  <c:v>2.2000000000000002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4.4000000000000004</c:v>
                </c:pt>
                <c:pt idx="2883">
                  <c:v>1</c:v>
                </c:pt>
                <c:pt idx="2884">
                  <c:v>3.7</c:v>
                </c:pt>
                <c:pt idx="2885">
                  <c:v>4.5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4.3</c:v>
                </c:pt>
                <c:pt idx="2891">
                  <c:v>0</c:v>
                </c:pt>
                <c:pt idx="2892">
                  <c:v>3.5</c:v>
                </c:pt>
                <c:pt idx="2893">
                  <c:v>0</c:v>
                </c:pt>
                <c:pt idx="2894">
                  <c:v>4</c:v>
                </c:pt>
                <c:pt idx="2895">
                  <c:v>4.8</c:v>
                </c:pt>
                <c:pt idx="2896">
                  <c:v>0</c:v>
                </c:pt>
                <c:pt idx="2897">
                  <c:v>4.8</c:v>
                </c:pt>
                <c:pt idx="2898">
                  <c:v>0</c:v>
                </c:pt>
                <c:pt idx="2899">
                  <c:v>4.4000000000000004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4.5</c:v>
                </c:pt>
                <c:pt idx="2905">
                  <c:v>3.7</c:v>
                </c:pt>
                <c:pt idx="2906">
                  <c:v>4.7</c:v>
                </c:pt>
                <c:pt idx="2907">
                  <c:v>4.5</c:v>
                </c:pt>
                <c:pt idx="2908">
                  <c:v>4.5999999999999996</c:v>
                </c:pt>
                <c:pt idx="2909">
                  <c:v>0</c:v>
                </c:pt>
                <c:pt idx="2910">
                  <c:v>4.8</c:v>
                </c:pt>
                <c:pt idx="2911">
                  <c:v>5</c:v>
                </c:pt>
                <c:pt idx="2912">
                  <c:v>4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4.8</c:v>
                </c:pt>
                <c:pt idx="2916">
                  <c:v>4.3</c:v>
                </c:pt>
                <c:pt idx="2917">
                  <c:v>3.6</c:v>
                </c:pt>
                <c:pt idx="2918">
                  <c:v>3.9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4.5</c:v>
                </c:pt>
                <c:pt idx="2926">
                  <c:v>4.0999999999999996</c:v>
                </c:pt>
                <c:pt idx="2927">
                  <c:v>3</c:v>
                </c:pt>
                <c:pt idx="2928">
                  <c:v>4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4.2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2.6</c:v>
                </c:pt>
                <c:pt idx="2939">
                  <c:v>3.6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4.5</c:v>
                </c:pt>
                <c:pt idx="2944">
                  <c:v>3.7</c:v>
                </c:pt>
                <c:pt idx="2945">
                  <c:v>4.5999999999999996</c:v>
                </c:pt>
                <c:pt idx="2946">
                  <c:v>4.2</c:v>
                </c:pt>
                <c:pt idx="2947">
                  <c:v>0</c:v>
                </c:pt>
                <c:pt idx="2948">
                  <c:v>3.7</c:v>
                </c:pt>
                <c:pt idx="2949">
                  <c:v>5</c:v>
                </c:pt>
                <c:pt idx="2950">
                  <c:v>4.5999999999999996</c:v>
                </c:pt>
                <c:pt idx="2951">
                  <c:v>0</c:v>
                </c:pt>
                <c:pt idx="2952">
                  <c:v>3.9</c:v>
                </c:pt>
                <c:pt idx="2953">
                  <c:v>4.9000000000000004</c:v>
                </c:pt>
                <c:pt idx="2954">
                  <c:v>4.0999999999999996</c:v>
                </c:pt>
                <c:pt idx="2955">
                  <c:v>3.3</c:v>
                </c:pt>
                <c:pt idx="2956">
                  <c:v>3.9</c:v>
                </c:pt>
                <c:pt idx="2957">
                  <c:v>4.8</c:v>
                </c:pt>
                <c:pt idx="2958">
                  <c:v>0</c:v>
                </c:pt>
                <c:pt idx="2959">
                  <c:v>4.2</c:v>
                </c:pt>
                <c:pt idx="2960">
                  <c:v>0</c:v>
                </c:pt>
                <c:pt idx="2961">
                  <c:v>4.2</c:v>
                </c:pt>
                <c:pt idx="2962">
                  <c:v>4.2</c:v>
                </c:pt>
                <c:pt idx="2963">
                  <c:v>0</c:v>
                </c:pt>
                <c:pt idx="2964">
                  <c:v>0</c:v>
                </c:pt>
                <c:pt idx="2965">
                  <c:v>4.2</c:v>
                </c:pt>
                <c:pt idx="2966">
                  <c:v>4</c:v>
                </c:pt>
                <c:pt idx="2967">
                  <c:v>4.2</c:v>
                </c:pt>
                <c:pt idx="2968">
                  <c:v>0</c:v>
                </c:pt>
                <c:pt idx="2969">
                  <c:v>4.3</c:v>
                </c:pt>
                <c:pt idx="2970">
                  <c:v>0</c:v>
                </c:pt>
                <c:pt idx="2971">
                  <c:v>0</c:v>
                </c:pt>
                <c:pt idx="2972">
                  <c:v>4.5</c:v>
                </c:pt>
                <c:pt idx="2973">
                  <c:v>0</c:v>
                </c:pt>
                <c:pt idx="2974">
                  <c:v>3.7</c:v>
                </c:pt>
                <c:pt idx="2975">
                  <c:v>2</c:v>
                </c:pt>
                <c:pt idx="2976">
                  <c:v>4.4000000000000004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</c:v>
                </c:pt>
                <c:pt idx="2987">
                  <c:v>4.5</c:v>
                </c:pt>
                <c:pt idx="2988">
                  <c:v>0</c:v>
                </c:pt>
                <c:pt idx="2989">
                  <c:v>0</c:v>
                </c:pt>
                <c:pt idx="2990">
                  <c:v>4.5999999999999996</c:v>
                </c:pt>
                <c:pt idx="2991">
                  <c:v>4</c:v>
                </c:pt>
                <c:pt idx="2992">
                  <c:v>3.5</c:v>
                </c:pt>
                <c:pt idx="2993">
                  <c:v>0</c:v>
                </c:pt>
                <c:pt idx="2994">
                  <c:v>0</c:v>
                </c:pt>
                <c:pt idx="2995">
                  <c:v>4.2</c:v>
                </c:pt>
                <c:pt idx="2996">
                  <c:v>0</c:v>
                </c:pt>
                <c:pt idx="2997">
                  <c:v>4</c:v>
                </c:pt>
                <c:pt idx="2998">
                  <c:v>4.0999999999999996</c:v>
                </c:pt>
                <c:pt idx="2999">
                  <c:v>0</c:v>
                </c:pt>
                <c:pt idx="3000">
                  <c:v>0</c:v>
                </c:pt>
                <c:pt idx="3001">
                  <c:v>3.6</c:v>
                </c:pt>
                <c:pt idx="3002">
                  <c:v>0</c:v>
                </c:pt>
                <c:pt idx="3003">
                  <c:v>4.2</c:v>
                </c:pt>
                <c:pt idx="3004">
                  <c:v>3.8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3.7</c:v>
                </c:pt>
                <c:pt idx="3012">
                  <c:v>3.5</c:v>
                </c:pt>
                <c:pt idx="3013">
                  <c:v>4.5</c:v>
                </c:pt>
                <c:pt idx="3014">
                  <c:v>0</c:v>
                </c:pt>
                <c:pt idx="3015">
                  <c:v>2</c:v>
                </c:pt>
                <c:pt idx="3016">
                  <c:v>0</c:v>
                </c:pt>
                <c:pt idx="3017">
                  <c:v>4.4000000000000004</c:v>
                </c:pt>
                <c:pt idx="3018">
                  <c:v>0</c:v>
                </c:pt>
                <c:pt idx="3019">
                  <c:v>0</c:v>
                </c:pt>
                <c:pt idx="3020">
                  <c:v>3.7</c:v>
                </c:pt>
                <c:pt idx="3021">
                  <c:v>0</c:v>
                </c:pt>
                <c:pt idx="3022">
                  <c:v>3.9</c:v>
                </c:pt>
                <c:pt idx="3023">
                  <c:v>4.4000000000000004</c:v>
                </c:pt>
                <c:pt idx="3024">
                  <c:v>0</c:v>
                </c:pt>
                <c:pt idx="3025">
                  <c:v>4.4000000000000004</c:v>
                </c:pt>
                <c:pt idx="3026">
                  <c:v>3.7</c:v>
                </c:pt>
                <c:pt idx="3027">
                  <c:v>4.7</c:v>
                </c:pt>
                <c:pt idx="3028">
                  <c:v>4.3</c:v>
                </c:pt>
                <c:pt idx="3029">
                  <c:v>0</c:v>
                </c:pt>
                <c:pt idx="3030">
                  <c:v>3.9</c:v>
                </c:pt>
                <c:pt idx="3031">
                  <c:v>2.5</c:v>
                </c:pt>
                <c:pt idx="3032">
                  <c:v>2.6</c:v>
                </c:pt>
                <c:pt idx="3033">
                  <c:v>4.5999999999999996</c:v>
                </c:pt>
                <c:pt idx="3034">
                  <c:v>4.2</c:v>
                </c:pt>
                <c:pt idx="3035">
                  <c:v>4.3</c:v>
                </c:pt>
                <c:pt idx="3036">
                  <c:v>3.3</c:v>
                </c:pt>
                <c:pt idx="3037">
                  <c:v>0</c:v>
                </c:pt>
                <c:pt idx="3038">
                  <c:v>1</c:v>
                </c:pt>
                <c:pt idx="3039">
                  <c:v>3.1</c:v>
                </c:pt>
                <c:pt idx="3040">
                  <c:v>1.9</c:v>
                </c:pt>
                <c:pt idx="3041">
                  <c:v>2.9</c:v>
                </c:pt>
                <c:pt idx="3042">
                  <c:v>4.5999999999999996</c:v>
                </c:pt>
                <c:pt idx="3043">
                  <c:v>3</c:v>
                </c:pt>
                <c:pt idx="3044">
                  <c:v>2</c:v>
                </c:pt>
                <c:pt idx="3045">
                  <c:v>5</c:v>
                </c:pt>
                <c:pt idx="3046">
                  <c:v>5</c:v>
                </c:pt>
                <c:pt idx="3047">
                  <c:v>0</c:v>
                </c:pt>
                <c:pt idx="3048">
                  <c:v>0</c:v>
                </c:pt>
                <c:pt idx="3049">
                  <c:v>1</c:v>
                </c:pt>
                <c:pt idx="3050">
                  <c:v>0</c:v>
                </c:pt>
                <c:pt idx="3051">
                  <c:v>3.3</c:v>
                </c:pt>
                <c:pt idx="3052">
                  <c:v>0</c:v>
                </c:pt>
                <c:pt idx="3053">
                  <c:v>5</c:v>
                </c:pt>
                <c:pt idx="3054">
                  <c:v>0</c:v>
                </c:pt>
                <c:pt idx="3055">
                  <c:v>4.3</c:v>
                </c:pt>
                <c:pt idx="3056">
                  <c:v>3.8</c:v>
                </c:pt>
                <c:pt idx="3057">
                  <c:v>0</c:v>
                </c:pt>
                <c:pt idx="3058">
                  <c:v>4</c:v>
                </c:pt>
                <c:pt idx="3059">
                  <c:v>2.6</c:v>
                </c:pt>
                <c:pt idx="3060">
                  <c:v>0</c:v>
                </c:pt>
                <c:pt idx="3061">
                  <c:v>4.5</c:v>
                </c:pt>
                <c:pt idx="3062">
                  <c:v>4.8</c:v>
                </c:pt>
                <c:pt idx="3063">
                  <c:v>1</c:v>
                </c:pt>
                <c:pt idx="3064">
                  <c:v>0</c:v>
                </c:pt>
                <c:pt idx="3065">
                  <c:v>0</c:v>
                </c:pt>
                <c:pt idx="3066">
                  <c:v>3.8</c:v>
                </c:pt>
                <c:pt idx="3067">
                  <c:v>2.7</c:v>
                </c:pt>
                <c:pt idx="3068">
                  <c:v>2.6</c:v>
                </c:pt>
                <c:pt idx="3069">
                  <c:v>0</c:v>
                </c:pt>
                <c:pt idx="3070">
                  <c:v>1</c:v>
                </c:pt>
                <c:pt idx="3071">
                  <c:v>4.2</c:v>
                </c:pt>
                <c:pt idx="3072">
                  <c:v>3</c:v>
                </c:pt>
                <c:pt idx="3073">
                  <c:v>2.8</c:v>
                </c:pt>
                <c:pt idx="3074">
                  <c:v>4</c:v>
                </c:pt>
                <c:pt idx="3075">
                  <c:v>4.0999999999999996</c:v>
                </c:pt>
                <c:pt idx="3076">
                  <c:v>0</c:v>
                </c:pt>
                <c:pt idx="3077">
                  <c:v>0</c:v>
                </c:pt>
                <c:pt idx="3078">
                  <c:v>4.2</c:v>
                </c:pt>
                <c:pt idx="3079">
                  <c:v>4.5</c:v>
                </c:pt>
                <c:pt idx="3080">
                  <c:v>4.5999999999999996</c:v>
                </c:pt>
                <c:pt idx="3081">
                  <c:v>0</c:v>
                </c:pt>
                <c:pt idx="3082">
                  <c:v>4</c:v>
                </c:pt>
                <c:pt idx="3083">
                  <c:v>4.5999999999999996</c:v>
                </c:pt>
                <c:pt idx="3084">
                  <c:v>0</c:v>
                </c:pt>
                <c:pt idx="3085">
                  <c:v>4.0999999999999996</c:v>
                </c:pt>
                <c:pt idx="3086">
                  <c:v>4.3</c:v>
                </c:pt>
                <c:pt idx="3087">
                  <c:v>4.5</c:v>
                </c:pt>
                <c:pt idx="3088">
                  <c:v>0</c:v>
                </c:pt>
                <c:pt idx="3089">
                  <c:v>0</c:v>
                </c:pt>
                <c:pt idx="3090">
                  <c:v>1.6</c:v>
                </c:pt>
                <c:pt idx="3091">
                  <c:v>0</c:v>
                </c:pt>
                <c:pt idx="3092">
                  <c:v>4.0999999999999996</c:v>
                </c:pt>
                <c:pt idx="3093">
                  <c:v>3.9</c:v>
                </c:pt>
                <c:pt idx="3094">
                  <c:v>2</c:v>
                </c:pt>
                <c:pt idx="3095">
                  <c:v>3.7</c:v>
                </c:pt>
                <c:pt idx="3096">
                  <c:v>0</c:v>
                </c:pt>
                <c:pt idx="3097">
                  <c:v>1.6</c:v>
                </c:pt>
                <c:pt idx="3098">
                  <c:v>4.3</c:v>
                </c:pt>
                <c:pt idx="3099">
                  <c:v>1.6</c:v>
                </c:pt>
                <c:pt idx="3100">
                  <c:v>0</c:v>
                </c:pt>
                <c:pt idx="3101">
                  <c:v>3.9</c:v>
                </c:pt>
                <c:pt idx="3102">
                  <c:v>3</c:v>
                </c:pt>
                <c:pt idx="3103">
                  <c:v>0</c:v>
                </c:pt>
                <c:pt idx="3104">
                  <c:v>5</c:v>
                </c:pt>
                <c:pt idx="3105">
                  <c:v>4.7</c:v>
                </c:pt>
                <c:pt idx="3106">
                  <c:v>4</c:v>
                </c:pt>
                <c:pt idx="3107">
                  <c:v>4.2</c:v>
                </c:pt>
                <c:pt idx="3108">
                  <c:v>0</c:v>
                </c:pt>
                <c:pt idx="3109">
                  <c:v>0</c:v>
                </c:pt>
                <c:pt idx="3110">
                  <c:v>5</c:v>
                </c:pt>
                <c:pt idx="3111">
                  <c:v>3.8</c:v>
                </c:pt>
                <c:pt idx="3112">
                  <c:v>1</c:v>
                </c:pt>
                <c:pt idx="3113">
                  <c:v>0</c:v>
                </c:pt>
                <c:pt idx="3114">
                  <c:v>3.6</c:v>
                </c:pt>
                <c:pt idx="3115">
                  <c:v>4.8</c:v>
                </c:pt>
                <c:pt idx="3116">
                  <c:v>0</c:v>
                </c:pt>
                <c:pt idx="3117">
                  <c:v>4.4000000000000004</c:v>
                </c:pt>
                <c:pt idx="3118">
                  <c:v>0</c:v>
                </c:pt>
                <c:pt idx="3119">
                  <c:v>3.1</c:v>
                </c:pt>
                <c:pt idx="3120">
                  <c:v>4</c:v>
                </c:pt>
                <c:pt idx="3121">
                  <c:v>4.5</c:v>
                </c:pt>
                <c:pt idx="3122">
                  <c:v>4.2</c:v>
                </c:pt>
                <c:pt idx="3123">
                  <c:v>1.6</c:v>
                </c:pt>
                <c:pt idx="3124">
                  <c:v>3.5</c:v>
                </c:pt>
                <c:pt idx="3125">
                  <c:v>4.4000000000000004</c:v>
                </c:pt>
                <c:pt idx="3126">
                  <c:v>0</c:v>
                </c:pt>
                <c:pt idx="3127">
                  <c:v>3.5</c:v>
                </c:pt>
                <c:pt idx="3128">
                  <c:v>1</c:v>
                </c:pt>
                <c:pt idx="3129">
                  <c:v>4.0999999999999996</c:v>
                </c:pt>
                <c:pt idx="3130">
                  <c:v>4.3</c:v>
                </c:pt>
                <c:pt idx="3131">
                  <c:v>4.5999999999999996</c:v>
                </c:pt>
                <c:pt idx="3132">
                  <c:v>0</c:v>
                </c:pt>
                <c:pt idx="3133">
                  <c:v>2.5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4.2</c:v>
                </c:pt>
                <c:pt idx="3139">
                  <c:v>0</c:v>
                </c:pt>
                <c:pt idx="3140">
                  <c:v>2.2999999999999998</c:v>
                </c:pt>
                <c:pt idx="3141">
                  <c:v>4.0999999999999996</c:v>
                </c:pt>
                <c:pt idx="3142">
                  <c:v>5</c:v>
                </c:pt>
                <c:pt idx="3143">
                  <c:v>3.4</c:v>
                </c:pt>
                <c:pt idx="3144">
                  <c:v>4.0999999999999996</c:v>
                </c:pt>
                <c:pt idx="3145">
                  <c:v>4.0999999999999996</c:v>
                </c:pt>
                <c:pt idx="3146">
                  <c:v>0</c:v>
                </c:pt>
                <c:pt idx="3147">
                  <c:v>0</c:v>
                </c:pt>
                <c:pt idx="3148">
                  <c:v>4.4000000000000004</c:v>
                </c:pt>
                <c:pt idx="3149">
                  <c:v>2.4</c:v>
                </c:pt>
                <c:pt idx="3150">
                  <c:v>1.5</c:v>
                </c:pt>
                <c:pt idx="3151">
                  <c:v>1</c:v>
                </c:pt>
                <c:pt idx="3152">
                  <c:v>4.5</c:v>
                </c:pt>
                <c:pt idx="3153">
                  <c:v>0</c:v>
                </c:pt>
                <c:pt idx="3154">
                  <c:v>0</c:v>
                </c:pt>
                <c:pt idx="3155">
                  <c:v>3.3</c:v>
                </c:pt>
                <c:pt idx="3156">
                  <c:v>3</c:v>
                </c:pt>
                <c:pt idx="3157">
                  <c:v>4</c:v>
                </c:pt>
                <c:pt idx="3158">
                  <c:v>4</c:v>
                </c:pt>
                <c:pt idx="3159">
                  <c:v>4.4000000000000004</c:v>
                </c:pt>
                <c:pt idx="3160">
                  <c:v>4.3</c:v>
                </c:pt>
                <c:pt idx="3161">
                  <c:v>3</c:v>
                </c:pt>
                <c:pt idx="3162">
                  <c:v>2.9</c:v>
                </c:pt>
                <c:pt idx="3163">
                  <c:v>0</c:v>
                </c:pt>
                <c:pt idx="3164">
                  <c:v>3.7</c:v>
                </c:pt>
                <c:pt idx="3165">
                  <c:v>4.3</c:v>
                </c:pt>
                <c:pt idx="3166">
                  <c:v>0</c:v>
                </c:pt>
                <c:pt idx="3167">
                  <c:v>0</c:v>
                </c:pt>
                <c:pt idx="3168">
                  <c:v>4.5</c:v>
                </c:pt>
                <c:pt idx="3169">
                  <c:v>4.3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2.8</c:v>
                </c:pt>
                <c:pt idx="3174">
                  <c:v>3.3</c:v>
                </c:pt>
                <c:pt idx="3175">
                  <c:v>4.3</c:v>
                </c:pt>
                <c:pt idx="3176">
                  <c:v>4.0999999999999996</c:v>
                </c:pt>
                <c:pt idx="3177">
                  <c:v>3.3</c:v>
                </c:pt>
                <c:pt idx="3178">
                  <c:v>3.5</c:v>
                </c:pt>
                <c:pt idx="3179">
                  <c:v>0</c:v>
                </c:pt>
                <c:pt idx="3180">
                  <c:v>4.4000000000000004</c:v>
                </c:pt>
                <c:pt idx="3181">
                  <c:v>0</c:v>
                </c:pt>
                <c:pt idx="3182">
                  <c:v>3.9</c:v>
                </c:pt>
                <c:pt idx="3183">
                  <c:v>0</c:v>
                </c:pt>
                <c:pt idx="3184">
                  <c:v>3.8</c:v>
                </c:pt>
                <c:pt idx="3185">
                  <c:v>3.4</c:v>
                </c:pt>
                <c:pt idx="3186">
                  <c:v>1.5</c:v>
                </c:pt>
                <c:pt idx="3187">
                  <c:v>0</c:v>
                </c:pt>
                <c:pt idx="3188">
                  <c:v>5</c:v>
                </c:pt>
                <c:pt idx="3189">
                  <c:v>0</c:v>
                </c:pt>
                <c:pt idx="3190">
                  <c:v>4.9000000000000004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5</c:v>
                </c:pt>
                <c:pt idx="3195">
                  <c:v>3.6</c:v>
                </c:pt>
                <c:pt idx="3196">
                  <c:v>0</c:v>
                </c:pt>
                <c:pt idx="3197">
                  <c:v>4.7</c:v>
                </c:pt>
                <c:pt idx="3198">
                  <c:v>4.4000000000000004</c:v>
                </c:pt>
                <c:pt idx="3199">
                  <c:v>3.7</c:v>
                </c:pt>
                <c:pt idx="3200">
                  <c:v>5</c:v>
                </c:pt>
                <c:pt idx="3201">
                  <c:v>3.2</c:v>
                </c:pt>
                <c:pt idx="3202">
                  <c:v>4.0999999999999996</c:v>
                </c:pt>
                <c:pt idx="3203">
                  <c:v>2</c:v>
                </c:pt>
                <c:pt idx="3204">
                  <c:v>4</c:v>
                </c:pt>
                <c:pt idx="3205">
                  <c:v>4.3</c:v>
                </c:pt>
                <c:pt idx="3206">
                  <c:v>0</c:v>
                </c:pt>
                <c:pt idx="3207">
                  <c:v>4.5999999999999996</c:v>
                </c:pt>
                <c:pt idx="3208">
                  <c:v>3.1</c:v>
                </c:pt>
                <c:pt idx="3209">
                  <c:v>4.4000000000000004</c:v>
                </c:pt>
                <c:pt idx="3210">
                  <c:v>0</c:v>
                </c:pt>
                <c:pt idx="3211">
                  <c:v>3.6</c:v>
                </c:pt>
                <c:pt idx="3212">
                  <c:v>0</c:v>
                </c:pt>
                <c:pt idx="3213">
                  <c:v>3</c:v>
                </c:pt>
                <c:pt idx="3214">
                  <c:v>4</c:v>
                </c:pt>
                <c:pt idx="3215">
                  <c:v>4.0999999999999996</c:v>
                </c:pt>
                <c:pt idx="3216">
                  <c:v>3</c:v>
                </c:pt>
                <c:pt idx="3217">
                  <c:v>3.6</c:v>
                </c:pt>
                <c:pt idx="3218">
                  <c:v>0</c:v>
                </c:pt>
                <c:pt idx="3219">
                  <c:v>4.2</c:v>
                </c:pt>
                <c:pt idx="3220">
                  <c:v>0</c:v>
                </c:pt>
                <c:pt idx="3221">
                  <c:v>3.6</c:v>
                </c:pt>
                <c:pt idx="3222">
                  <c:v>0</c:v>
                </c:pt>
                <c:pt idx="3223">
                  <c:v>3.6</c:v>
                </c:pt>
                <c:pt idx="3224">
                  <c:v>0</c:v>
                </c:pt>
                <c:pt idx="3225">
                  <c:v>3.7</c:v>
                </c:pt>
                <c:pt idx="3226">
                  <c:v>4.3</c:v>
                </c:pt>
                <c:pt idx="3227">
                  <c:v>4.8</c:v>
                </c:pt>
                <c:pt idx="3228">
                  <c:v>2.4</c:v>
                </c:pt>
                <c:pt idx="3229">
                  <c:v>4.5</c:v>
                </c:pt>
                <c:pt idx="3230">
                  <c:v>0</c:v>
                </c:pt>
                <c:pt idx="3231">
                  <c:v>3.7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3.7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4.4000000000000004</c:v>
                </c:pt>
                <c:pt idx="3242">
                  <c:v>4.3</c:v>
                </c:pt>
                <c:pt idx="3243">
                  <c:v>3</c:v>
                </c:pt>
                <c:pt idx="3244">
                  <c:v>3.9</c:v>
                </c:pt>
                <c:pt idx="3245">
                  <c:v>2.9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3.9</c:v>
                </c:pt>
                <c:pt idx="3249">
                  <c:v>4.0999999999999996</c:v>
                </c:pt>
                <c:pt idx="3250">
                  <c:v>0</c:v>
                </c:pt>
                <c:pt idx="3251">
                  <c:v>0</c:v>
                </c:pt>
                <c:pt idx="3252">
                  <c:v>5</c:v>
                </c:pt>
                <c:pt idx="3253">
                  <c:v>0</c:v>
                </c:pt>
                <c:pt idx="3254">
                  <c:v>3.9</c:v>
                </c:pt>
                <c:pt idx="3255">
                  <c:v>2.9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3.5</c:v>
                </c:pt>
                <c:pt idx="3262">
                  <c:v>4</c:v>
                </c:pt>
                <c:pt idx="3263">
                  <c:v>2.9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2.9</c:v>
                </c:pt>
                <c:pt idx="3268">
                  <c:v>3.6</c:v>
                </c:pt>
                <c:pt idx="3269">
                  <c:v>3.9</c:v>
                </c:pt>
                <c:pt idx="3270">
                  <c:v>3.9</c:v>
                </c:pt>
                <c:pt idx="3271">
                  <c:v>2.9</c:v>
                </c:pt>
                <c:pt idx="3272">
                  <c:v>3.8</c:v>
                </c:pt>
                <c:pt idx="3273">
                  <c:v>4.5999999999999996</c:v>
                </c:pt>
                <c:pt idx="3274">
                  <c:v>2.9</c:v>
                </c:pt>
                <c:pt idx="3275">
                  <c:v>4.2</c:v>
                </c:pt>
                <c:pt idx="3276">
                  <c:v>3.8</c:v>
                </c:pt>
                <c:pt idx="3277">
                  <c:v>2</c:v>
                </c:pt>
                <c:pt idx="3278">
                  <c:v>5</c:v>
                </c:pt>
                <c:pt idx="3279">
                  <c:v>4.0999999999999996</c:v>
                </c:pt>
                <c:pt idx="3280">
                  <c:v>5</c:v>
                </c:pt>
                <c:pt idx="3281">
                  <c:v>4.3</c:v>
                </c:pt>
                <c:pt idx="3282">
                  <c:v>5</c:v>
                </c:pt>
                <c:pt idx="3283">
                  <c:v>0</c:v>
                </c:pt>
                <c:pt idx="3284">
                  <c:v>4.5999999999999996</c:v>
                </c:pt>
                <c:pt idx="3285">
                  <c:v>3.6</c:v>
                </c:pt>
                <c:pt idx="3286">
                  <c:v>4.2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3.5</c:v>
                </c:pt>
                <c:pt idx="3291">
                  <c:v>1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4.5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4.4000000000000004</c:v>
                </c:pt>
                <c:pt idx="3300">
                  <c:v>4.5999999999999996</c:v>
                </c:pt>
                <c:pt idx="3301">
                  <c:v>0</c:v>
                </c:pt>
                <c:pt idx="3302">
                  <c:v>4.3</c:v>
                </c:pt>
                <c:pt idx="3303">
                  <c:v>0</c:v>
                </c:pt>
                <c:pt idx="3304">
                  <c:v>4.7</c:v>
                </c:pt>
                <c:pt idx="3305">
                  <c:v>1.6</c:v>
                </c:pt>
                <c:pt idx="3306">
                  <c:v>5</c:v>
                </c:pt>
                <c:pt idx="3307">
                  <c:v>4.5</c:v>
                </c:pt>
                <c:pt idx="3308">
                  <c:v>0</c:v>
                </c:pt>
                <c:pt idx="3309">
                  <c:v>3.6</c:v>
                </c:pt>
                <c:pt idx="3310">
                  <c:v>4.3</c:v>
                </c:pt>
                <c:pt idx="3311">
                  <c:v>3.4</c:v>
                </c:pt>
                <c:pt idx="3312">
                  <c:v>0</c:v>
                </c:pt>
                <c:pt idx="3313">
                  <c:v>0</c:v>
                </c:pt>
                <c:pt idx="3314">
                  <c:v>4.2</c:v>
                </c:pt>
                <c:pt idx="3315">
                  <c:v>4.5999999999999996</c:v>
                </c:pt>
                <c:pt idx="3316">
                  <c:v>0</c:v>
                </c:pt>
                <c:pt idx="3317">
                  <c:v>4</c:v>
                </c:pt>
                <c:pt idx="3318">
                  <c:v>2.8</c:v>
                </c:pt>
                <c:pt idx="3319">
                  <c:v>2</c:v>
                </c:pt>
                <c:pt idx="3320">
                  <c:v>4.5</c:v>
                </c:pt>
                <c:pt idx="3321">
                  <c:v>2.7</c:v>
                </c:pt>
                <c:pt idx="3322">
                  <c:v>3.5</c:v>
                </c:pt>
                <c:pt idx="3323">
                  <c:v>3.3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4.5</c:v>
                </c:pt>
                <c:pt idx="3327">
                  <c:v>4.2</c:v>
                </c:pt>
                <c:pt idx="3328">
                  <c:v>0</c:v>
                </c:pt>
                <c:pt idx="3329">
                  <c:v>4.5999999999999996</c:v>
                </c:pt>
                <c:pt idx="3330">
                  <c:v>4</c:v>
                </c:pt>
                <c:pt idx="3331">
                  <c:v>0</c:v>
                </c:pt>
                <c:pt idx="3332">
                  <c:v>0</c:v>
                </c:pt>
                <c:pt idx="3333">
                  <c:v>3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2.8</c:v>
                </c:pt>
                <c:pt idx="3338">
                  <c:v>2.9</c:v>
                </c:pt>
                <c:pt idx="3339">
                  <c:v>0</c:v>
                </c:pt>
                <c:pt idx="3340">
                  <c:v>4</c:v>
                </c:pt>
                <c:pt idx="3341">
                  <c:v>0</c:v>
                </c:pt>
                <c:pt idx="3342">
                  <c:v>3.4</c:v>
                </c:pt>
                <c:pt idx="3343">
                  <c:v>3.9</c:v>
                </c:pt>
                <c:pt idx="3344">
                  <c:v>1.6</c:v>
                </c:pt>
                <c:pt idx="3345">
                  <c:v>4.5999999999999996</c:v>
                </c:pt>
                <c:pt idx="3346">
                  <c:v>2.7</c:v>
                </c:pt>
                <c:pt idx="3347">
                  <c:v>4.0999999999999996</c:v>
                </c:pt>
                <c:pt idx="3348">
                  <c:v>0</c:v>
                </c:pt>
                <c:pt idx="3349">
                  <c:v>3.7</c:v>
                </c:pt>
                <c:pt idx="3350">
                  <c:v>0</c:v>
                </c:pt>
                <c:pt idx="3351">
                  <c:v>4.5999999999999996</c:v>
                </c:pt>
                <c:pt idx="3352">
                  <c:v>0</c:v>
                </c:pt>
                <c:pt idx="3353">
                  <c:v>3</c:v>
                </c:pt>
                <c:pt idx="3354">
                  <c:v>3.8</c:v>
                </c:pt>
                <c:pt idx="3355">
                  <c:v>4</c:v>
                </c:pt>
                <c:pt idx="3356">
                  <c:v>0</c:v>
                </c:pt>
                <c:pt idx="3357">
                  <c:v>0</c:v>
                </c:pt>
                <c:pt idx="3358">
                  <c:v>4.5</c:v>
                </c:pt>
                <c:pt idx="3359">
                  <c:v>4.4000000000000004</c:v>
                </c:pt>
                <c:pt idx="3360">
                  <c:v>0</c:v>
                </c:pt>
                <c:pt idx="3361">
                  <c:v>3.4</c:v>
                </c:pt>
                <c:pt idx="3362">
                  <c:v>3.9</c:v>
                </c:pt>
                <c:pt idx="3363">
                  <c:v>0</c:v>
                </c:pt>
                <c:pt idx="3364">
                  <c:v>0</c:v>
                </c:pt>
                <c:pt idx="3365">
                  <c:v>4.7</c:v>
                </c:pt>
                <c:pt idx="3366">
                  <c:v>0</c:v>
                </c:pt>
                <c:pt idx="3367">
                  <c:v>4.0999999999999996</c:v>
                </c:pt>
                <c:pt idx="3368">
                  <c:v>4.0999999999999996</c:v>
                </c:pt>
                <c:pt idx="3369">
                  <c:v>0</c:v>
                </c:pt>
                <c:pt idx="3370">
                  <c:v>4.4000000000000004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3.7</c:v>
                </c:pt>
                <c:pt idx="3376">
                  <c:v>3.9</c:v>
                </c:pt>
                <c:pt idx="3377">
                  <c:v>4</c:v>
                </c:pt>
                <c:pt idx="3378">
                  <c:v>3.8</c:v>
                </c:pt>
                <c:pt idx="3379">
                  <c:v>3.5</c:v>
                </c:pt>
                <c:pt idx="3380">
                  <c:v>4.7</c:v>
                </c:pt>
                <c:pt idx="3381">
                  <c:v>0</c:v>
                </c:pt>
                <c:pt idx="3382">
                  <c:v>0</c:v>
                </c:pt>
                <c:pt idx="3383">
                  <c:v>4.3</c:v>
                </c:pt>
                <c:pt idx="3384">
                  <c:v>0</c:v>
                </c:pt>
                <c:pt idx="3385">
                  <c:v>4.8</c:v>
                </c:pt>
                <c:pt idx="3386">
                  <c:v>0</c:v>
                </c:pt>
                <c:pt idx="3387">
                  <c:v>3.7</c:v>
                </c:pt>
                <c:pt idx="3388">
                  <c:v>0</c:v>
                </c:pt>
                <c:pt idx="3389">
                  <c:v>4.5999999999999996</c:v>
                </c:pt>
                <c:pt idx="3390">
                  <c:v>0</c:v>
                </c:pt>
                <c:pt idx="3391">
                  <c:v>0</c:v>
                </c:pt>
                <c:pt idx="3392">
                  <c:v>4.2</c:v>
                </c:pt>
                <c:pt idx="3393">
                  <c:v>0</c:v>
                </c:pt>
                <c:pt idx="3394">
                  <c:v>0</c:v>
                </c:pt>
                <c:pt idx="3395">
                  <c:v>2.9</c:v>
                </c:pt>
                <c:pt idx="3396">
                  <c:v>3.6</c:v>
                </c:pt>
                <c:pt idx="3397">
                  <c:v>0</c:v>
                </c:pt>
                <c:pt idx="3398">
                  <c:v>5</c:v>
                </c:pt>
                <c:pt idx="3399">
                  <c:v>3.9</c:v>
                </c:pt>
                <c:pt idx="3400">
                  <c:v>3.8</c:v>
                </c:pt>
                <c:pt idx="3401">
                  <c:v>3.1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5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3.9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3.9</c:v>
                </c:pt>
                <c:pt idx="3420">
                  <c:v>1</c:v>
                </c:pt>
                <c:pt idx="3421">
                  <c:v>5</c:v>
                </c:pt>
                <c:pt idx="3422">
                  <c:v>0</c:v>
                </c:pt>
                <c:pt idx="3423">
                  <c:v>2</c:v>
                </c:pt>
                <c:pt idx="3424">
                  <c:v>4.4000000000000004</c:v>
                </c:pt>
                <c:pt idx="3425">
                  <c:v>1.6</c:v>
                </c:pt>
                <c:pt idx="3426">
                  <c:v>0</c:v>
                </c:pt>
                <c:pt idx="3427">
                  <c:v>3.5</c:v>
                </c:pt>
                <c:pt idx="3428">
                  <c:v>4.2</c:v>
                </c:pt>
                <c:pt idx="3429">
                  <c:v>4.7</c:v>
                </c:pt>
                <c:pt idx="3430">
                  <c:v>4.2</c:v>
                </c:pt>
                <c:pt idx="3431">
                  <c:v>5</c:v>
                </c:pt>
                <c:pt idx="3432">
                  <c:v>2.9</c:v>
                </c:pt>
                <c:pt idx="3433">
                  <c:v>0</c:v>
                </c:pt>
                <c:pt idx="3434">
                  <c:v>3.9</c:v>
                </c:pt>
                <c:pt idx="3435">
                  <c:v>3.9</c:v>
                </c:pt>
                <c:pt idx="3436">
                  <c:v>2.5</c:v>
                </c:pt>
                <c:pt idx="3437">
                  <c:v>0</c:v>
                </c:pt>
                <c:pt idx="3438">
                  <c:v>4.2</c:v>
                </c:pt>
                <c:pt idx="3439">
                  <c:v>4.4000000000000004</c:v>
                </c:pt>
                <c:pt idx="3440">
                  <c:v>0</c:v>
                </c:pt>
                <c:pt idx="3441">
                  <c:v>1.7</c:v>
                </c:pt>
                <c:pt idx="3442">
                  <c:v>2.2999999999999998</c:v>
                </c:pt>
                <c:pt idx="3443">
                  <c:v>5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4</c:v>
                </c:pt>
                <c:pt idx="3449">
                  <c:v>4.4000000000000004</c:v>
                </c:pt>
                <c:pt idx="3450">
                  <c:v>4.2</c:v>
                </c:pt>
                <c:pt idx="3451">
                  <c:v>4.4000000000000004</c:v>
                </c:pt>
                <c:pt idx="3452">
                  <c:v>3.8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3.9</c:v>
                </c:pt>
                <c:pt idx="3458">
                  <c:v>0</c:v>
                </c:pt>
                <c:pt idx="3459">
                  <c:v>0</c:v>
                </c:pt>
                <c:pt idx="3460">
                  <c:v>3.8</c:v>
                </c:pt>
                <c:pt idx="3461">
                  <c:v>1</c:v>
                </c:pt>
                <c:pt idx="3462">
                  <c:v>4.3</c:v>
                </c:pt>
                <c:pt idx="3463">
                  <c:v>2.2999999999999998</c:v>
                </c:pt>
                <c:pt idx="3464">
                  <c:v>4.4000000000000004</c:v>
                </c:pt>
                <c:pt idx="3465">
                  <c:v>0</c:v>
                </c:pt>
                <c:pt idx="3466">
                  <c:v>4.3</c:v>
                </c:pt>
                <c:pt idx="3467">
                  <c:v>3</c:v>
                </c:pt>
                <c:pt idx="3468">
                  <c:v>3.8</c:v>
                </c:pt>
                <c:pt idx="3469">
                  <c:v>2.2999999999999998</c:v>
                </c:pt>
                <c:pt idx="3470">
                  <c:v>3</c:v>
                </c:pt>
                <c:pt idx="3471">
                  <c:v>0</c:v>
                </c:pt>
                <c:pt idx="3472">
                  <c:v>3.8</c:v>
                </c:pt>
                <c:pt idx="3473">
                  <c:v>0</c:v>
                </c:pt>
                <c:pt idx="3474">
                  <c:v>0</c:v>
                </c:pt>
                <c:pt idx="3475">
                  <c:v>3.5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3.7</c:v>
                </c:pt>
                <c:pt idx="3482">
                  <c:v>3.6</c:v>
                </c:pt>
                <c:pt idx="3483">
                  <c:v>4.0999999999999996</c:v>
                </c:pt>
                <c:pt idx="3484">
                  <c:v>3</c:v>
                </c:pt>
                <c:pt idx="3485">
                  <c:v>3.9</c:v>
                </c:pt>
                <c:pt idx="3486">
                  <c:v>0</c:v>
                </c:pt>
                <c:pt idx="3487">
                  <c:v>2.4</c:v>
                </c:pt>
                <c:pt idx="3488">
                  <c:v>4</c:v>
                </c:pt>
                <c:pt idx="3489">
                  <c:v>0</c:v>
                </c:pt>
                <c:pt idx="3490">
                  <c:v>3.5</c:v>
                </c:pt>
                <c:pt idx="3491">
                  <c:v>4.7</c:v>
                </c:pt>
                <c:pt idx="3492">
                  <c:v>3.1</c:v>
                </c:pt>
                <c:pt idx="3493">
                  <c:v>1</c:v>
                </c:pt>
                <c:pt idx="3494">
                  <c:v>3.4</c:v>
                </c:pt>
                <c:pt idx="3495">
                  <c:v>5</c:v>
                </c:pt>
                <c:pt idx="3496">
                  <c:v>2.6</c:v>
                </c:pt>
                <c:pt idx="3497">
                  <c:v>4.2</c:v>
                </c:pt>
                <c:pt idx="3498">
                  <c:v>4.9000000000000004</c:v>
                </c:pt>
                <c:pt idx="3499">
                  <c:v>0</c:v>
                </c:pt>
                <c:pt idx="3500">
                  <c:v>4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4.5</c:v>
                </c:pt>
                <c:pt idx="3505">
                  <c:v>0</c:v>
                </c:pt>
                <c:pt idx="3506">
                  <c:v>4.3</c:v>
                </c:pt>
                <c:pt idx="3507">
                  <c:v>3</c:v>
                </c:pt>
                <c:pt idx="3508">
                  <c:v>4.4000000000000004</c:v>
                </c:pt>
                <c:pt idx="3509">
                  <c:v>0</c:v>
                </c:pt>
                <c:pt idx="3510">
                  <c:v>3.8</c:v>
                </c:pt>
                <c:pt idx="3511">
                  <c:v>1</c:v>
                </c:pt>
                <c:pt idx="3512">
                  <c:v>1.8</c:v>
                </c:pt>
                <c:pt idx="3513">
                  <c:v>3.1</c:v>
                </c:pt>
                <c:pt idx="3514">
                  <c:v>0</c:v>
                </c:pt>
                <c:pt idx="3515">
                  <c:v>3</c:v>
                </c:pt>
                <c:pt idx="3516">
                  <c:v>4.2</c:v>
                </c:pt>
                <c:pt idx="3517">
                  <c:v>4.4000000000000004</c:v>
                </c:pt>
                <c:pt idx="3518">
                  <c:v>4.2</c:v>
                </c:pt>
                <c:pt idx="3519">
                  <c:v>0</c:v>
                </c:pt>
                <c:pt idx="3520">
                  <c:v>4</c:v>
                </c:pt>
                <c:pt idx="3521">
                  <c:v>3.8</c:v>
                </c:pt>
                <c:pt idx="3522">
                  <c:v>5</c:v>
                </c:pt>
                <c:pt idx="3523">
                  <c:v>3.6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4.4000000000000004</c:v>
                </c:pt>
                <c:pt idx="3528">
                  <c:v>4.5</c:v>
                </c:pt>
                <c:pt idx="3529">
                  <c:v>0</c:v>
                </c:pt>
                <c:pt idx="3530">
                  <c:v>4.2</c:v>
                </c:pt>
                <c:pt idx="3531">
                  <c:v>2.5</c:v>
                </c:pt>
                <c:pt idx="3532">
                  <c:v>0</c:v>
                </c:pt>
                <c:pt idx="3533">
                  <c:v>4.0999999999999996</c:v>
                </c:pt>
                <c:pt idx="3534">
                  <c:v>5</c:v>
                </c:pt>
                <c:pt idx="3535">
                  <c:v>0</c:v>
                </c:pt>
                <c:pt idx="3536">
                  <c:v>5</c:v>
                </c:pt>
                <c:pt idx="3537">
                  <c:v>0</c:v>
                </c:pt>
                <c:pt idx="3538">
                  <c:v>3.6</c:v>
                </c:pt>
                <c:pt idx="3539">
                  <c:v>4.5999999999999996</c:v>
                </c:pt>
                <c:pt idx="3540">
                  <c:v>2.9</c:v>
                </c:pt>
                <c:pt idx="3541">
                  <c:v>0</c:v>
                </c:pt>
                <c:pt idx="3542">
                  <c:v>5</c:v>
                </c:pt>
                <c:pt idx="3543">
                  <c:v>0</c:v>
                </c:pt>
                <c:pt idx="3544">
                  <c:v>4</c:v>
                </c:pt>
                <c:pt idx="3545">
                  <c:v>0</c:v>
                </c:pt>
                <c:pt idx="3546">
                  <c:v>4.4000000000000004</c:v>
                </c:pt>
                <c:pt idx="3547">
                  <c:v>4.5999999999999996</c:v>
                </c:pt>
                <c:pt idx="3548">
                  <c:v>0</c:v>
                </c:pt>
                <c:pt idx="3549">
                  <c:v>1</c:v>
                </c:pt>
                <c:pt idx="3550">
                  <c:v>3.6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4</c:v>
                </c:pt>
                <c:pt idx="3555">
                  <c:v>0</c:v>
                </c:pt>
                <c:pt idx="3556">
                  <c:v>3.6</c:v>
                </c:pt>
                <c:pt idx="3557">
                  <c:v>3.9</c:v>
                </c:pt>
                <c:pt idx="3558">
                  <c:v>5</c:v>
                </c:pt>
                <c:pt idx="3559">
                  <c:v>0</c:v>
                </c:pt>
                <c:pt idx="3560">
                  <c:v>4.2</c:v>
                </c:pt>
                <c:pt idx="3561">
                  <c:v>0</c:v>
                </c:pt>
                <c:pt idx="3562">
                  <c:v>0</c:v>
                </c:pt>
                <c:pt idx="3563">
                  <c:v>5</c:v>
                </c:pt>
                <c:pt idx="3564">
                  <c:v>0</c:v>
                </c:pt>
                <c:pt idx="3565">
                  <c:v>0</c:v>
                </c:pt>
                <c:pt idx="3566">
                  <c:v>4.4000000000000004</c:v>
                </c:pt>
                <c:pt idx="3567">
                  <c:v>3</c:v>
                </c:pt>
                <c:pt idx="3568">
                  <c:v>0</c:v>
                </c:pt>
                <c:pt idx="3569">
                  <c:v>0</c:v>
                </c:pt>
                <c:pt idx="3570">
                  <c:v>4.8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3.2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4.5</c:v>
                </c:pt>
                <c:pt idx="3580">
                  <c:v>2.2000000000000002</c:v>
                </c:pt>
                <c:pt idx="3581">
                  <c:v>4.3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3.2</c:v>
                </c:pt>
                <c:pt idx="3587">
                  <c:v>4.7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4.5999999999999996</c:v>
                </c:pt>
                <c:pt idx="3596">
                  <c:v>3</c:v>
                </c:pt>
                <c:pt idx="3597">
                  <c:v>3.3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4.9000000000000004</c:v>
                </c:pt>
                <c:pt idx="3602">
                  <c:v>4.8</c:v>
                </c:pt>
                <c:pt idx="3603">
                  <c:v>4.7</c:v>
                </c:pt>
                <c:pt idx="3604">
                  <c:v>4.2</c:v>
                </c:pt>
                <c:pt idx="3605">
                  <c:v>3.4</c:v>
                </c:pt>
                <c:pt idx="3606">
                  <c:v>0</c:v>
                </c:pt>
                <c:pt idx="3607">
                  <c:v>0</c:v>
                </c:pt>
                <c:pt idx="3608">
                  <c:v>5</c:v>
                </c:pt>
                <c:pt idx="3609">
                  <c:v>4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3.9</c:v>
                </c:pt>
                <c:pt idx="3615">
                  <c:v>3.8</c:v>
                </c:pt>
                <c:pt idx="3616">
                  <c:v>4</c:v>
                </c:pt>
                <c:pt idx="3617">
                  <c:v>0</c:v>
                </c:pt>
                <c:pt idx="3618">
                  <c:v>1</c:v>
                </c:pt>
                <c:pt idx="3619">
                  <c:v>4</c:v>
                </c:pt>
                <c:pt idx="3620">
                  <c:v>0</c:v>
                </c:pt>
                <c:pt idx="3621">
                  <c:v>4.4000000000000004</c:v>
                </c:pt>
                <c:pt idx="3622">
                  <c:v>0</c:v>
                </c:pt>
                <c:pt idx="3623">
                  <c:v>0</c:v>
                </c:pt>
                <c:pt idx="3624">
                  <c:v>3.3</c:v>
                </c:pt>
                <c:pt idx="3625">
                  <c:v>0</c:v>
                </c:pt>
                <c:pt idx="3626">
                  <c:v>1.6</c:v>
                </c:pt>
                <c:pt idx="3627">
                  <c:v>4.3</c:v>
                </c:pt>
                <c:pt idx="3628">
                  <c:v>4.0999999999999996</c:v>
                </c:pt>
                <c:pt idx="3629">
                  <c:v>4.5999999999999996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3.6</c:v>
                </c:pt>
                <c:pt idx="3636">
                  <c:v>4.2</c:v>
                </c:pt>
                <c:pt idx="3637">
                  <c:v>0</c:v>
                </c:pt>
                <c:pt idx="3638">
                  <c:v>4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4.5999999999999996</c:v>
                </c:pt>
                <c:pt idx="3643">
                  <c:v>4.5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3.5</c:v>
                </c:pt>
                <c:pt idx="3651">
                  <c:v>3.9</c:v>
                </c:pt>
                <c:pt idx="3652">
                  <c:v>0</c:v>
                </c:pt>
                <c:pt idx="3653">
                  <c:v>0</c:v>
                </c:pt>
                <c:pt idx="3654">
                  <c:v>3.9</c:v>
                </c:pt>
                <c:pt idx="3655">
                  <c:v>4</c:v>
                </c:pt>
                <c:pt idx="3656">
                  <c:v>4.4000000000000004</c:v>
                </c:pt>
                <c:pt idx="3657">
                  <c:v>4.4000000000000004</c:v>
                </c:pt>
                <c:pt idx="3658">
                  <c:v>3.9</c:v>
                </c:pt>
                <c:pt idx="3659">
                  <c:v>4.5999999999999996</c:v>
                </c:pt>
                <c:pt idx="3660">
                  <c:v>0</c:v>
                </c:pt>
                <c:pt idx="3661">
                  <c:v>0</c:v>
                </c:pt>
                <c:pt idx="3662">
                  <c:v>3.9</c:v>
                </c:pt>
                <c:pt idx="3663">
                  <c:v>0</c:v>
                </c:pt>
                <c:pt idx="3664">
                  <c:v>0</c:v>
                </c:pt>
                <c:pt idx="3665">
                  <c:v>4.8</c:v>
                </c:pt>
                <c:pt idx="3666">
                  <c:v>4</c:v>
                </c:pt>
                <c:pt idx="3667">
                  <c:v>4.5</c:v>
                </c:pt>
                <c:pt idx="3668">
                  <c:v>4.8</c:v>
                </c:pt>
                <c:pt idx="3669">
                  <c:v>5</c:v>
                </c:pt>
                <c:pt idx="3670">
                  <c:v>0</c:v>
                </c:pt>
                <c:pt idx="3671">
                  <c:v>0</c:v>
                </c:pt>
                <c:pt idx="3672">
                  <c:v>4</c:v>
                </c:pt>
                <c:pt idx="3673">
                  <c:v>3.8</c:v>
                </c:pt>
                <c:pt idx="3674">
                  <c:v>0</c:v>
                </c:pt>
                <c:pt idx="3675">
                  <c:v>3.2</c:v>
                </c:pt>
                <c:pt idx="3676">
                  <c:v>0</c:v>
                </c:pt>
                <c:pt idx="3677">
                  <c:v>3.8</c:v>
                </c:pt>
                <c:pt idx="3678">
                  <c:v>4.7</c:v>
                </c:pt>
                <c:pt idx="3679">
                  <c:v>0</c:v>
                </c:pt>
                <c:pt idx="3680">
                  <c:v>0</c:v>
                </c:pt>
                <c:pt idx="3681">
                  <c:v>3.5</c:v>
                </c:pt>
                <c:pt idx="3682">
                  <c:v>4.7</c:v>
                </c:pt>
                <c:pt idx="3683">
                  <c:v>0</c:v>
                </c:pt>
                <c:pt idx="3684">
                  <c:v>4.3</c:v>
                </c:pt>
                <c:pt idx="3685">
                  <c:v>4.2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2</c:v>
                </c:pt>
                <c:pt idx="3696">
                  <c:v>0</c:v>
                </c:pt>
                <c:pt idx="3697">
                  <c:v>0</c:v>
                </c:pt>
                <c:pt idx="3698">
                  <c:v>3.9</c:v>
                </c:pt>
                <c:pt idx="3699">
                  <c:v>0</c:v>
                </c:pt>
                <c:pt idx="3700">
                  <c:v>3.5</c:v>
                </c:pt>
                <c:pt idx="3701">
                  <c:v>0</c:v>
                </c:pt>
                <c:pt idx="3702">
                  <c:v>0</c:v>
                </c:pt>
                <c:pt idx="3703">
                  <c:v>4.3</c:v>
                </c:pt>
                <c:pt idx="3704">
                  <c:v>3.9</c:v>
                </c:pt>
                <c:pt idx="3705">
                  <c:v>3.5</c:v>
                </c:pt>
                <c:pt idx="3706">
                  <c:v>4.5999999999999996</c:v>
                </c:pt>
                <c:pt idx="3707">
                  <c:v>1</c:v>
                </c:pt>
                <c:pt idx="3708">
                  <c:v>5</c:v>
                </c:pt>
                <c:pt idx="3709">
                  <c:v>0</c:v>
                </c:pt>
                <c:pt idx="3710">
                  <c:v>5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4.0999999999999996</c:v>
                </c:pt>
                <c:pt idx="3715">
                  <c:v>0</c:v>
                </c:pt>
                <c:pt idx="3716">
                  <c:v>4.3</c:v>
                </c:pt>
                <c:pt idx="3717">
                  <c:v>3</c:v>
                </c:pt>
                <c:pt idx="3718">
                  <c:v>0</c:v>
                </c:pt>
                <c:pt idx="3719">
                  <c:v>4.5999999999999996</c:v>
                </c:pt>
                <c:pt idx="3720">
                  <c:v>0</c:v>
                </c:pt>
                <c:pt idx="3721">
                  <c:v>4.2</c:v>
                </c:pt>
                <c:pt idx="3722">
                  <c:v>4.5999999999999996</c:v>
                </c:pt>
                <c:pt idx="3723">
                  <c:v>0</c:v>
                </c:pt>
                <c:pt idx="3724">
                  <c:v>3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2.5</c:v>
                </c:pt>
                <c:pt idx="3731">
                  <c:v>2.2000000000000002</c:v>
                </c:pt>
                <c:pt idx="3732">
                  <c:v>4.5999999999999996</c:v>
                </c:pt>
                <c:pt idx="3733">
                  <c:v>4.3</c:v>
                </c:pt>
                <c:pt idx="3734">
                  <c:v>0</c:v>
                </c:pt>
                <c:pt idx="3735">
                  <c:v>4.3</c:v>
                </c:pt>
                <c:pt idx="3736">
                  <c:v>3.3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3.5</c:v>
                </c:pt>
                <c:pt idx="3741">
                  <c:v>2.4</c:v>
                </c:pt>
                <c:pt idx="3742">
                  <c:v>0</c:v>
                </c:pt>
                <c:pt idx="3743">
                  <c:v>0</c:v>
                </c:pt>
                <c:pt idx="3744">
                  <c:v>4.3</c:v>
                </c:pt>
                <c:pt idx="3745">
                  <c:v>3.7</c:v>
                </c:pt>
                <c:pt idx="3746">
                  <c:v>1.6</c:v>
                </c:pt>
                <c:pt idx="3747">
                  <c:v>4.0999999999999996</c:v>
                </c:pt>
                <c:pt idx="3748">
                  <c:v>3.6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4.2</c:v>
                </c:pt>
                <c:pt idx="3754">
                  <c:v>2.2999999999999998</c:v>
                </c:pt>
                <c:pt idx="3755">
                  <c:v>3</c:v>
                </c:pt>
                <c:pt idx="3756">
                  <c:v>0</c:v>
                </c:pt>
                <c:pt idx="3757">
                  <c:v>1</c:v>
                </c:pt>
                <c:pt idx="3758">
                  <c:v>3</c:v>
                </c:pt>
                <c:pt idx="3759">
                  <c:v>4.5</c:v>
                </c:pt>
                <c:pt idx="3760">
                  <c:v>4.5</c:v>
                </c:pt>
                <c:pt idx="3761">
                  <c:v>3.7</c:v>
                </c:pt>
                <c:pt idx="3762">
                  <c:v>3.6</c:v>
                </c:pt>
                <c:pt idx="3763">
                  <c:v>0</c:v>
                </c:pt>
                <c:pt idx="3764">
                  <c:v>3.2</c:v>
                </c:pt>
                <c:pt idx="3765">
                  <c:v>5</c:v>
                </c:pt>
                <c:pt idx="3766">
                  <c:v>4.0999999999999996</c:v>
                </c:pt>
                <c:pt idx="3767">
                  <c:v>4.5999999999999996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3.2</c:v>
                </c:pt>
                <c:pt idx="3772">
                  <c:v>2.8</c:v>
                </c:pt>
                <c:pt idx="3773">
                  <c:v>5</c:v>
                </c:pt>
                <c:pt idx="3774">
                  <c:v>0</c:v>
                </c:pt>
                <c:pt idx="3775">
                  <c:v>4.2</c:v>
                </c:pt>
                <c:pt idx="3776">
                  <c:v>0</c:v>
                </c:pt>
                <c:pt idx="3777">
                  <c:v>0</c:v>
                </c:pt>
                <c:pt idx="3778">
                  <c:v>4</c:v>
                </c:pt>
                <c:pt idx="3779">
                  <c:v>4</c:v>
                </c:pt>
                <c:pt idx="3780">
                  <c:v>4.7</c:v>
                </c:pt>
                <c:pt idx="3781">
                  <c:v>4.3</c:v>
                </c:pt>
                <c:pt idx="3782">
                  <c:v>0</c:v>
                </c:pt>
                <c:pt idx="3783">
                  <c:v>0</c:v>
                </c:pt>
                <c:pt idx="3784">
                  <c:v>3.5</c:v>
                </c:pt>
                <c:pt idx="3785">
                  <c:v>5</c:v>
                </c:pt>
                <c:pt idx="3786">
                  <c:v>0</c:v>
                </c:pt>
                <c:pt idx="3787">
                  <c:v>4</c:v>
                </c:pt>
                <c:pt idx="3788">
                  <c:v>3.9</c:v>
                </c:pt>
                <c:pt idx="3789">
                  <c:v>0</c:v>
                </c:pt>
                <c:pt idx="3790">
                  <c:v>4.5999999999999996</c:v>
                </c:pt>
                <c:pt idx="3791">
                  <c:v>5</c:v>
                </c:pt>
                <c:pt idx="3792">
                  <c:v>4.9000000000000004</c:v>
                </c:pt>
                <c:pt idx="3793">
                  <c:v>4.2</c:v>
                </c:pt>
                <c:pt idx="3794">
                  <c:v>0</c:v>
                </c:pt>
                <c:pt idx="3795">
                  <c:v>2.7</c:v>
                </c:pt>
                <c:pt idx="3796">
                  <c:v>3.1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4</c:v>
                </c:pt>
                <c:pt idx="3801">
                  <c:v>1</c:v>
                </c:pt>
                <c:pt idx="3802">
                  <c:v>4.2</c:v>
                </c:pt>
                <c:pt idx="3803">
                  <c:v>3.8</c:v>
                </c:pt>
                <c:pt idx="3804">
                  <c:v>4.5999999999999996</c:v>
                </c:pt>
                <c:pt idx="3805">
                  <c:v>3.8</c:v>
                </c:pt>
                <c:pt idx="3806">
                  <c:v>3.7</c:v>
                </c:pt>
                <c:pt idx="3807">
                  <c:v>0</c:v>
                </c:pt>
                <c:pt idx="3808">
                  <c:v>0</c:v>
                </c:pt>
                <c:pt idx="3809">
                  <c:v>4.2</c:v>
                </c:pt>
                <c:pt idx="3810">
                  <c:v>0</c:v>
                </c:pt>
                <c:pt idx="3811">
                  <c:v>3.3</c:v>
                </c:pt>
                <c:pt idx="3812">
                  <c:v>4</c:v>
                </c:pt>
                <c:pt idx="3813">
                  <c:v>0</c:v>
                </c:pt>
                <c:pt idx="3814">
                  <c:v>4.4000000000000004</c:v>
                </c:pt>
                <c:pt idx="3815">
                  <c:v>0</c:v>
                </c:pt>
                <c:pt idx="3816">
                  <c:v>5</c:v>
                </c:pt>
                <c:pt idx="3817">
                  <c:v>4.3</c:v>
                </c:pt>
                <c:pt idx="3818">
                  <c:v>0</c:v>
                </c:pt>
                <c:pt idx="3819">
                  <c:v>0</c:v>
                </c:pt>
                <c:pt idx="3820">
                  <c:v>4.3</c:v>
                </c:pt>
                <c:pt idx="3821">
                  <c:v>0</c:v>
                </c:pt>
                <c:pt idx="3822">
                  <c:v>0</c:v>
                </c:pt>
                <c:pt idx="3823">
                  <c:v>4.5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4.5999999999999996</c:v>
                </c:pt>
                <c:pt idx="3829">
                  <c:v>0</c:v>
                </c:pt>
                <c:pt idx="3830">
                  <c:v>4.4000000000000004</c:v>
                </c:pt>
                <c:pt idx="3831">
                  <c:v>4.4000000000000004</c:v>
                </c:pt>
                <c:pt idx="3832">
                  <c:v>0</c:v>
                </c:pt>
                <c:pt idx="3833">
                  <c:v>4</c:v>
                </c:pt>
                <c:pt idx="3834">
                  <c:v>0</c:v>
                </c:pt>
                <c:pt idx="3835">
                  <c:v>3</c:v>
                </c:pt>
                <c:pt idx="3836">
                  <c:v>4.5</c:v>
                </c:pt>
                <c:pt idx="3837">
                  <c:v>3.6</c:v>
                </c:pt>
                <c:pt idx="3838">
                  <c:v>0</c:v>
                </c:pt>
                <c:pt idx="3839">
                  <c:v>0</c:v>
                </c:pt>
                <c:pt idx="3840">
                  <c:v>4.3</c:v>
                </c:pt>
                <c:pt idx="3841">
                  <c:v>0</c:v>
                </c:pt>
                <c:pt idx="3842">
                  <c:v>5</c:v>
                </c:pt>
                <c:pt idx="3843">
                  <c:v>4</c:v>
                </c:pt>
                <c:pt idx="3844">
                  <c:v>0</c:v>
                </c:pt>
                <c:pt idx="3845">
                  <c:v>5</c:v>
                </c:pt>
                <c:pt idx="3846">
                  <c:v>3</c:v>
                </c:pt>
                <c:pt idx="3847">
                  <c:v>3.9</c:v>
                </c:pt>
                <c:pt idx="3848">
                  <c:v>0</c:v>
                </c:pt>
                <c:pt idx="3849">
                  <c:v>0</c:v>
                </c:pt>
                <c:pt idx="3850">
                  <c:v>3.4</c:v>
                </c:pt>
                <c:pt idx="3851">
                  <c:v>3.6</c:v>
                </c:pt>
                <c:pt idx="3852">
                  <c:v>0</c:v>
                </c:pt>
                <c:pt idx="3853">
                  <c:v>2</c:v>
                </c:pt>
                <c:pt idx="3854">
                  <c:v>3.2</c:v>
                </c:pt>
                <c:pt idx="3855">
                  <c:v>0</c:v>
                </c:pt>
                <c:pt idx="3856">
                  <c:v>3.6</c:v>
                </c:pt>
                <c:pt idx="3857">
                  <c:v>3.9</c:v>
                </c:pt>
                <c:pt idx="3858">
                  <c:v>0</c:v>
                </c:pt>
                <c:pt idx="3859">
                  <c:v>0</c:v>
                </c:pt>
                <c:pt idx="3860">
                  <c:v>4.2</c:v>
                </c:pt>
                <c:pt idx="3861">
                  <c:v>4.9000000000000004</c:v>
                </c:pt>
                <c:pt idx="3862">
                  <c:v>4.2</c:v>
                </c:pt>
                <c:pt idx="3863">
                  <c:v>0</c:v>
                </c:pt>
                <c:pt idx="3864">
                  <c:v>4.9000000000000004</c:v>
                </c:pt>
                <c:pt idx="3865">
                  <c:v>0</c:v>
                </c:pt>
                <c:pt idx="3866">
                  <c:v>0</c:v>
                </c:pt>
                <c:pt idx="3867">
                  <c:v>4.5</c:v>
                </c:pt>
                <c:pt idx="3868">
                  <c:v>5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4.5</c:v>
                </c:pt>
                <c:pt idx="3873">
                  <c:v>4</c:v>
                </c:pt>
                <c:pt idx="3874">
                  <c:v>0</c:v>
                </c:pt>
                <c:pt idx="3875">
                  <c:v>4</c:v>
                </c:pt>
                <c:pt idx="3876">
                  <c:v>4.7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4.0999999999999996</c:v>
                </c:pt>
                <c:pt idx="3882">
                  <c:v>5</c:v>
                </c:pt>
                <c:pt idx="3883">
                  <c:v>0</c:v>
                </c:pt>
                <c:pt idx="3884">
                  <c:v>2.6</c:v>
                </c:pt>
                <c:pt idx="3885">
                  <c:v>4.5999999999999996</c:v>
                </c:pt>
                <c:pt idx="3886">
                  <c:v>3.9</c:v>
                </c:pt>
                <c:pt idx="3887">
                  <c:v>0</c:v>
                </c:pt>
                <c:pt idx="3888">
                  <c:v>4.5</c:v>
                </c:pt>
                <c:pt idx="3889">
                  <c:v>4.5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2</c:v>
                </c:pt>
                <c:pt idx="3894">
                  <c:v>4</c:v>
                </c:pt>
                <c:pt idx="3895">
                  <c:v>5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4</c:v>
                </c:pt>
                <c:pt idx="3901">
                  <c:v>4.0999999999999996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</c:v>
                </c:pt>
                <c:pt idx="3907">
                  <c:v>0</c:v>
                </c:pt>
                <c:pt idx="3908">
                  <c:v>0</c:v>
                </c:pt>
                <c:pt idx="3909">
                  <c:v>3.6</c:v>
                </c:pt>
                <c:pt idx="3910">
                  <c:v>4.4000000000000004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3.5</c:v>
                </c:pt>
                <c:pt idx="3915">
                  <c:v>4.7</c:v>
                </c:pt>
                <c:pt idx="3916">
                  <c:v>0</c:v>
                </c:pt>
                <c:pt idx="3917">
                  <c:v>3.6</c:v>
                </c:pt>
                <c:pt idx="3918">
                  <c:v>0</c:v>
                </c:pt>
                <c:pt idx="3919">
                  <c:v>0</c:v>
                </c:pt>
                <c:pt idx="3920">
                  <c:v>4.5999999999999996</c:v>
                </c:pt>
                <c:pt idx="3921">
                  <c:v>0</c:v>
                </c:pt>
                <c:pt idx="3922">
                  <c:v>4.5</c:v>
                </c:pt>
                <c:pt idx="3923">
                  <c:v>0</c:v>
                </c:pt>
                <c:pt idx="3924">
                  <c:v>3.5</c:v>
                </c:pt>
                <c:pt idx="3925">
                  <c:v>0</c:v>
                </c:pt>
                <c:pt idx="3926">
                  <c:v>4</c:v>
                </c:pt>
                <c:pt idx="3927">
                  <c:v>0</c:v>
                </c:pt>
                <c:pt idx="3928">
                  <c:v>4.2</c:v>
                </c:pt>
                <c:pt idx="3929">
                  <c:v>4.9000000000000004</c:v>
                </c:pt>
                <c:pt idx="3930">
                  <c:v>0</c:v>
                </c:pt>
                <c:pt idx="3931">
                  <c:v>3</c:v>
                </c:pt>
                <c:pt idx="3932">
                  <c:v>3.9</c:v>
                </c:pt>
                <c:pt idx="3933">
                  <c:v>4.5999999999999996</c:v>
                </c:pt>
                <c:pt idx="3934">
                  <c:v>3.2</c:v>
                </c:pt>
                <c:pt idx="3935">
                  <c:v>3.9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2.9</c:v>
                </c:pt>
                <c:pt idx="3940">
                  <c:v>0</c:v>
                </c:pt>
                <c:pt idx="3941">
                  <c:v>5</c:v>
                </c:pt>
                <c:pt idx="3942">
                  <c:v>4.5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3.6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2.7</c:v>
                </c:pt>
                <c:pt idx="3952">
                  <c:v>0</c:v>
                </c:pt>
                <c:pt idx="3953">
                  <c:v>0</c:v>
                </c:pt>
                <c:pt idx="3954">
                  <c:v>4.0999999999999996</c:v>
                </c:pt>
                <c:pt idx="3955">
                  <c:v>4.5</c:v>
                </c:pt>
                <c:pt idx="3956">
                  <c:v>4.5</c:v>
                </c:pt>
                <c:pt idx="3957">
                  <c:v>4.5</c:v>
                </c:pt>
                <c:pt idx="3958">
                  <c:v>4.9000000000000004</c:v>
                </c:pt>
                <c:pt idx="3959">
                  <c:v>4.5</c:v>
                </c:pt>
                <c:pt idx="3960">
                  <c:v>4.5</c:v>
                </c:pt>
                <c:pt idx="3961">
                  <c:v>4.9000000000000004</c:v>
                </c:pt>
                <c:pt idx="3962">
                  <c:v>2.2000000000000002</c:v>
                </c:pt>
                <c:pt idx="3963">
                  <c:v>4.3</c:v>
                </c:pt>
                <c:pt idx="3964">
                  <c:v>4.5999999999999996</c:v>
                </c:pt>
                <c:pt idx="3965">
                  <c:v>5</c:v>
                </c:pt>
                <c:pt idx="3966">
                  <c:v>4.5999999999999996</c:v>
                </c:pt>
                <c:pt idx="3967">
                  <c:v>4</c:v>
                </c:pt>
                <c:pt idx="3968">
                  <c:v>2</c:v>
                </c:pt>
                <c:pt idx="3969">
                  <c:v>3.7</c:v>
                </c:pt>
                <c:pt idx="3970">
                  <c:v>1</c:v>
                </c:pt>
                <c:pt idx="3971">
                  <c:v>5</c:v>
                </c:pt>
                <c:pt idx="3972">
                  <c:v>3.4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3.9</c:v>
                </c:pt>
                <c:pt idx="3978">
                  <c:v>0</c:v>
                </c:pt>
                <c:pt idx="3979">
                  <c:v>3.8</c:v>
                </c:pt>
                <c:pt idx="3980">
                  <c:v>0</c:v>
                </c:pt>
                <c:pt idx="3981">
                  <c:v>2</c:v>
                </c:pt>
                <c:pt idx="3982">
                  <c:v>0</c:v>
                </c:pt>
                <c:pt idx="3983">
                  <c:v>4.5999999999999996</c:v>
                </c:pt>
                <c:pt idx="3984">
                  <c:v>4.5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3.5</c:v>
                </c:pt>
                <c:pt idx="3989">
                  <c:v>4.7</c:v>
                </c:pt>
                <c:pt idx="3990">
                  <c:v>5</c:v>
                </c:pt>
                <c:pt idx="3991">
                  <c:v>3.4</c:v>
                </c:pt>
                <c:pt idx="3992">
                  <c:v>4.2</c:v>
                </c:pt>
                <c:pt idx="3993">
                  <c:v>5</c:v>
                </c:pt>
                <c:pt idx="3994">
                  <c:v>3.5</c:v>
                </c:pt>
                <c:pt idx="3995">
                  <c:v>0</c:v>
                </c:pt>
                <c:pt idx="3996">
                  <c:v>0</c:v>
                </c:pt>
                <c:pt idx="3997">
                  <c:v>4.2</c:v>
                </c:pt>
                <c:pt idx="3998">
                  <c:v>0</c:v>
                </c:pt>
                <c:pt idx="3999">
                  <c:v>4.3</c:v>
                </c:pt>
              </c:numCache>
            </c:numRef>
          </c:xVal>
          <c:yVal>
            <c:numRef>
              <c:f>'[Cleaned Hotel booking data.xlsx]Regression 1'!$I$35:$I$4034</c:f>
              <c:numCache>
                <c:formatCode>General</c:formatCode>
                <c:ptCount val="4000"/>
                <c:pt idx="0">
                  <c:v>3.88093410240156</c:v>
                </c:pt>
                <c:pt idx="1">
                  <c:v>4.7299341455224297</c:v>
                </c:pt>
                <c:pt idx="2">
                  <c:v>2.2347615421134801</c:v>
                </c:pt>
                <c:pt idx="3">
                  <c:v>5.0419679512643798</c:v>
                </c:pt>
                <c:pt idx="4">
                  <c:v>2.6668425218362599</c:v>
                </c:pt>
                <c:pt idx="5">
                  <c:v>4.0421829519829799</c:v>
                </c:pt>
                <c:pt idx="6">
                  <c:v>1.83948063493992E-2</c:v>
                </c:pt>
                <c:pt idx="7">
                  <c:v>4.0184236656385997</c:v>
                </c:pt>
                <c:pt idx="8">
                  <c:v>3.06982051603894</c:v>
                </c:pt>
                <c:pt idx="9">
                  <c:v>1.83948063493992E-2</c:v>
                </c:pt>
                <c:pt idx="10">
                  <c:v>4.3673249433875503</c:v>
                </c:pt>
                <c:pt idx="11">
                  <c:v>1.83948063493992E-2</c:v>
                </c:pt>
                <c:pt idx="12">
                  <c:v>1.83948063493992E-2</c:v>
                </c:pt>
                <c:pt idx="13">
                  <c:v>1.83948063493992E-2</c:v>
                </c:pt>
                <c:pt idx="14">
                  <c:v>4.6030639993324298</c:v>
                </c:pt>
                <c:pt idx="15">
                  <c:v>3.6467773417119602</c:v>
                </c:pt>
                <c:pt idx="16">
                  <c:v>1.02310943533239</c:v>
                </c:pt>
                <c:pt idx="17">
                  <c:v>1.83948063493992E-2</c:v>
                </c:pt>
                <c:pt idx="18">
                  <c:v>4.1799772798760797</c:v>
                </c:pt>
                <c:pt idx="19">
                  <c:v>1.83948063493992E-2</c:v>
                </c:pt>
                <c:pt idx="20">
                  <c:v>1.83948063493992E-2</c:v>
                </c:pt>
                <c:pt idx="21">
                  <c:v>3.19650148498717</c:v>
                </c:pt>
                <c:pt idx="22">
                  <c:v>4.5086553509994598</c:v>
                </c:pt>
                <c:pt idx="23">
                  <c:v>4.9631893281461403</c:v>
                </c:pt>
                <c:pt idx="24">
                  <c:v>4.03725332228138</c:v>
                </c:pt>
                <c:pt idx="25">
                  <c:v>1.83948063493992E-2</c:v>
                </c:pt>
                <c:pt idx="26">
                  <c:v>1.83948063493992E-2</c:v>
                </c:pt>
                <c:pt idx="27">
                  <c:v>1.83948063493992E-2</c:v>
                </c:pt>
                <c:pt idx="28">
                  <c:v>1.83948063493992E-2</c:v>
                </c:pt>
                <c:pt idx="29">
                  <c:v>4.62509328740326</c:v>
                </c:pt>
                <c:pt idx="30">
                  <c:v>3.1208845270660399</c:v>
                </c:pt>
                <c:pt idx="31">
                  <c:v>4.0752856627868201</c:v>
                </c:pt>
                <c:pt idx="32">
                  <c:v>1.83948063493992E-2</c:v>
                </c:pt>
                <c:pt idx="33">
                  <c:v>4.3561403965653804</c:v>
                </c:pt>
                <c:pt idx="34">
                  <c:v>1.62593821272219</c:v>
                </c:pt>
                <c:pt idx="35">
                  <c:v>4.1328634180419099</c:v>
                </c:pt>
                <c:pt idx="36">
                  <c:v>2.9617528061821301</c:v>
                </c:pt>
                <c:pt idx="37">
                  <c:v>1.83948063493992E-2</c:v>
                </c:pt>
                <c:pt idx="38">
                  <c:v>1.83948063493992E-2</c:v>
                </c:pt>
                <c:pt idx="39">
                  <c:v>3.56875105562969</c:v>
                </c:pt>
                <c:pt idx="40">
                  <c:v>1.83948063493992E-2</c:v>
                </c:pt>
                <c:pt idx="41">
                  <c:v>1.83948063493992E-2</c:v>
                </c:pt>
                <c:pt idx="42">
                  <c:v>1.83948063493992E-2</c:v>
                </c:pt>
                <c:pt idx="43">
                  <c:v>3.5476994287964501</c:v>
                </c:pt>
                <c:pt idx="44">
                  <c:v>3.5046566308331499</c:v>
                </c:pt>
                <c:pt idx="45">
                  <c:v>3.93113493356296</c:v>
                </c:pt>
                <c:pt idx="46">
                  <c:v>1.83948063493992E-2</c:v>
                </c:pt>
                <c:pt idx="47">
                  <c:v>1.83948063493992E-2</c:v>
                </c:pt>
                <c:pt idx="48">
                  <c:v>4.0746444498400001</c:v>
                </c:pt>
                <c:pt idx="49">
                  <c:v>4.03725332228138</c:v>
                </c:pt>
                <c:pt idx="50">
                  <c:v>4.6931032524445397</c:v>
                </c:pt>
                <c:pt idx="51">
                  <c:v>1.83948063493992E-2</c:v>
                </c:pt>
                <c:pt idx="52">
                  <c:v>1.83948063493992E-2</c:v>
                </c:pt>
                <c:pt idx="53">
                  <c:v>3.0626655588641398</c:v>
                </c:pt>
                <c:pt idx="54">
                  <c:v>2.7335334820548001</c:v>
                </c:pt>
                <c:pt idx="55">
                  <c:v>3.6924532540263701</c:v>
                </c:pt>
                <c:pt idx="56">
                  <c:v>1.83948063493992E-2</c:v>
                </c:pt>
                <c:pt idx="57">
                  <c:v>1.83948063493992E-2</c:v>
                </c:pt>
                <c:pt idx="58">
                  <c:v>3.8171442915512301</c:v>
                </c:pt>
                <c:pt idx="59">
                  <c:v>4.3526360004812901</c:v>
                </c:pt>
                <c:pt idx="60">
                  <c:v>1.4991807286329999</c:v>
                </c:pt>
                <c:pt idx="61">
                  <c:v>1.83948063493992E-2</c:v>
                </c:pt>
                <c:pt idx="62">
                  <c:v>1.83948063493992E-2</c:v>
                </c:pt>
                <c:pt idx="63">
                  <c:v>1.83948063493992E-2</c:v>
                </c:pt>
                <c:pt idx="64">
                  <c:v>4.1316619706143598</c:v>
                </c:pt>
                <c:pt idx="65">
                  <c:v>1.83948063493992E-2</c:v>
                </c:pt>
                <c:pt idx="66">
                  <c:v>1.83948063493992E-2</c:v>
                </c:pt>
                <c:pt idx="67">
                  <c:v>1.83948063493992E-2</c:v>
                </c:pt>
                <c:pt idx="68">
                  <c:v>3.58098934686114</c:v>
                </c:pt>
                <c:pt idx="69">
                  <c:v>4.2341998800769796</c:v>
                </c:pt>
                <c:pt idx="70">
                  <c:v>1.83948063493992E-2</c:v>
                </c:pt>
                <c:pt idx="71">
                  <c:v>2.9915228376568201</c:v>
                </c:pt>
                <c:pt idx="72">
                  <c:v>1.83948063493992E-2</c:v>
                </c:pt>
                <c:pt idx="73">
                  <c:v>4.0673801878471396</c:v>
                </c:pt>
                <c:pt idx="74">
                  <c:v>1.83948063493992E-2</c:v>
                </c:pt>
                <c:pt idx="75">
                  <c:v>1.83948063493992E-2</c:v>
                </c:pt>
                <c:pt idx="76">
                  <c:v>1.83948063493992E-2</c:v>
                </c:pt>
                <c:pt idx="77">
                  <c:v>1.83948063493992E-2</c:v>
                </c:pt>
                <c:pt idx="78">
                  <c:v>1.83948063493992E-2</c:v>
                </c:pt>
                <c:pt idx="79">
                  <c:v>1.83948063493992E-2</c:v>
                </c:pt>
                <c:pt idx="80">
                  <c:v>1.83948063493992E-2</c:v>
                </c:pt>
                <c:pt idx="81">
                  <c:v>1.83948063493992E-2</c:v>
                </c:pt>
                <c:pt idx="82">
                  <c:v>3.2425568578275001</c:v>
                </c:pt>
                <c:pt idx="83">
                  <c:v>2.6764097324856801</c:v>
                </c:pt>
                <c:pt idx="84">
                  <c:v>1.83948063493992E-2</c:v>
                </c:pt>
                <c:pt idx="85">
                  <c:v>4.4724656708683801</c:v>
                </c:pt>
                <c:pt idx="86">
                  <c:v>3.19815693810069</c:v>
                </c:pt>
                <c:pt idx="87">
                  <c:v>4.5246218245049601</c:v>
                </c:pt>
                <c:pt idx="88">
                  <c:v>4.03725332228138</c:v>
                </c:pt>
                <c:pt idx="89">
                  <c:v>1.83948063493992E-2</c:v>
                </c:pt>
                <c:pt idx="90">
                  <c:v>1.83948063493992E-2</c:v>
                </c:pt>
                <c:pt idx="91">
                  <c:v>1.83948063493992E-2</c:v>
                </c:pt>
                <c:pt idx="92">
                  <c:v>4.4716006717315997</c:v>
                </c:pt>
                <c:pt idx="93">
                  <c:v>1.83948063493992E-2</c:v>
                </c:pt>
                <c:pt idx="94">
                  <c:v>3.8323140284837902</c:v>
                </c:pt>
                <c:pt idx="95">
                  <c:v>2.70848702523221</c:v>
                </c:pt>
                <c:pt idx="96">
                  <c:v>1.83948063493992E-2</c:v>
                </c:pt>
                <c:pt idx="97">
                  <c:v>4.84102502546778</c:v>
                </c:pt>
                <c:pt idx="98">
                  <c:v>3.9034919413183902</c:v>
                </c:pt>
                <c:pt idx="99">
                  <c:v>1.83948063493992E-2</c:v>
                </c:pt>
                <c:pt idx="100">
                  <c:v>1.83948063493992E-2</c:v>
                </c:pt>
                <c:pt idx="101">
                  <c:v>4.3321129244940604</c:v>
                </c:pt>
                <c:pt idx="102">
                  <c:v>4.8213303696882202</c:v>
                </c:pt>
                <c:pt idx="103">
                  <c:v>1.83948063493992E-2</c:v>
                </c:pt>
                <c:pt idx="104">
                  <c:v>1.83948063493992E-2</c:v>
                </c:pt>
                <c:pt idx="105">
                  <c:v>5.0419679512643798</c:v>
                </c:pt>
                <c:pt idx="106">
                  <c:v>1.83948063493992E-2</c:v>
                </c:pt>
                <c:pt idx="107">
                  <c:v>1.83948063493992E-2</c:v>
                </c:pt>
                <c:pt idx="108">
                  <c:v>3.8146175567047198</c:v>
                </c:pt>
                <c:pt idx="109">
                  <c:v>1.83948063493992E-2</c:v>
                </c:pt>
                <c:pt idx="110">
                  <c:v>3.5419730625219001</c:v>
                </c:pt>
                <c:pt idx="111">
                  <c:v>4.7028942492839096</c:v>
                </c:pt>
                <c:pt idx="112">
                  <c:v>1.83948063493992E-2</c:v>
                </c:pt>
                <c:pt idx="113">
                  <c:v>4.0118323002272698</c:v>
                </c:pt>
                <c:pt idx="114">
                  <c:v>1.83948063493992E-2</c:v>
                </c:pt>
                <c:pt idx="115">
                  <c:v>3.58327957961543</c:v>
                </c:pt>
                <c:pt idx="116">
                  <c:v>3.0378793164508</c:v>
                </c:pt>
                <c:pt idx="117">
                  <c:v>3.03253869329839</c:v>
                </c:pt>
                <c:pt idx="118">
                  <c:v>1.83948063493992E-2</c:v>
                </c:pt>
                <c:pt idx="119">
                  <c:v>4.7536568529377101</c:v>
                </c:pt>
                <c:pt idx="120">
                  <c:v>4.5349413721903504</c:v>
                </c:pt>
                <c:pt idx="121">
                  <c:v>4.1099691308343003</c:v>
                </c:pt>
                <c:pt idx="122">
                  <c:v>1.83948063493992E-2</c:v>
                </c:pt>
                <c:pt idx="123">
                  <c:v>2.7457387023497102</c:v>
                </c:pt>
                <c:pt idx="124">
                  <c:v>3.66176615397988</c:v>
                </c:pt>
                <c:pt idx="125">
                  <c:v>4.9263950139973502</c:v>
                </c:pt>
                <c:pt idx="126">
                  <c:v>1.83948063493992E-2</c:v>
                </c:pt>
                <c:pt idx="127">
                  <c:v>1.83948063493992E-2</c:v>
                </c:pt>
                <c:pt idx="128">
                  <c:v>4.4522424642428096</c:v>
                </c:pt>
                <c:pt idx="129">
                  <c:v>4.9611911441456398</c:v>
                </c:pt>
                <c:pt idx="130">
                  <c:v>1.83948063493992E-2</c:v>
                </c:pt>
                <c:pt idx="131">
                  <c:v>1.83948063493992E-2</c:v>
                </c:pt>
                <c:pt idx="132">
                  <c:v>1.83948063493992E-2</c:v>
                </c:pt>
                <c:pt idx="133">
                  <c:v>1.83948063493992E-2</c:v>
                </c:pt>
                <c:pt idx="134">
                  <c:v>5.0419679512643798</c:v>
                </c:pt>
                <c:pt idx="135">
                  <c:v>4.3701881265248304</c:v>
                </c:pt>
                <c:pt idx="136">
                  <c:v>1.83948063493992E-2</c:v>
                </c:pt>
                <c:pt idx="137">
                  <c:v>4.5601702916892197</c:v>
                </c:pt>
                <c:pt idx="138">
                  <c:v>4.4044557058271003</c:v>
                </c:pt>
                <c:pt idx="139">
                  <c:v>1.83948063493992E-2</c:v>
                </c:pt>
                <c:pt idx="140">
                  <c:v>4.1056461051313198</c:v>
                </c:pt>
                <c:pt idx="141">
                  <c:v>4.64381028194523</c:v>
                </c:pt>
                <c:pt idx="142">
                  <c:v>4.2654599305064602</c:v>
                </c:pt>
                <c:pt idx="143">
                  <c:v>3.0128440375188301</c:v>
                </c:pt>
                <c:pt idx="144">
                  <c:v>3.22056553598761</c:v>
                </c:pt>
                <c:pt idx="145">
                  <c:v>1.83948063493992E-2</c:v>
                </c:pt>
                <c:pt idx="146">
                  <c:v>1.83948063493992E-2</c:v>
                </c:pt>
                <c:pt idx="147">
                  <c:v>1.83948063493992E-2</c:v>
                </c:pt>
                <c:pt idx="148">
                  <c:v>5.0419679512643798</c:v>
                </c:pt>
                <c:pt idx="149">
                  <c:v>4.2171446212447403</c:v>
                </c:pt>
                <c:pt idx="150">
                  <c:v>3.03253869329839</c:v>
                </c:pt>
                <c:pt idx="151">
                  <c:v>1.83948063493992E-2</c:v>
                </c:pt>
                <c:pt idx="152">
                  <c:v>1.83948063493992E-2</c:v>
                </c:pt>
                <c:pt idx="153">
                  <c:v>1.83948063493992E-2</c:v>
                </c:pt>
                <c:pt idx="154">
                  <c:v>4.4034780445895096</c:v>
                </c:pt>
                <c:pt idx="155">
                  <c:v>3.6156728149086201</c:v>
                </c:pt>
                <c:pt idx="156">
                  <c:v>1.83948063493992E-2</c:v>
                </c:pt>
                <c:pt idx="157">
                  <c:v>1.02310943533239</c:v>
                </c:pt>
                <c:pt idx="158">
                  <c:v>2.75232517246664</c:v>
                </c:pt>
                <c:pt idx="159">
                  <c:v>4.5330558502906602</c:v>
                </c:pt>
                <c:pt idx="160">
                  <c:v>1.83948063493992E-2</c:v>
                </c:pt>
                <c:pt idx="161">
                  <c:v>1.83948063493992E-2</c:v>
                </c:pt>
                <c:pt idx="162">
                  <c:v>3.42643180888959</c:v>
                </c:pt>
                <c:pt idx="163">
                  <c:v>3.7331615704082299</c:v>
                </c:pt>
                <c:pt idx="164">
                  <c:v>1.83948063493992E-2</c:v>
                </c:pt>
                <c:pt idx="165">
                  <c:v>1.83948063493992E-2</c:v>
                </c:pt>
                <c:pt idx="166">
                  <c:v>1.83948063493992E-2</c:v>
                </c:pt>
                <c:pt idx="167">
                  <c:v>5.0419679512643798</c:v>
                </c:pt>
                <c:pt idx="168">
                  <c:v>1.83948063493992E-2</c:v>
                </c:pt>
                <c:pt idx="169">
                  <c:v>1.83948063493992E-2</c:v>
                </c:pt>
                <c:pt idx="170">
                  <c:v>1.83948063493992E-2</c:v>
                </c:pt>
                <c:pt idx="171">
                  <c:v>1.02310943533239</c:v>
                </c:pt>
                <c:pt idx="172">
                  <c:v>3.0786320323696499</c:v>
                </c:pt>
                <c:pt idx="173">
                  <c:v>2.7397378677519999</c:v>
                </c:pt>
                <c:pt idx="174">
                  <c:v>1.83948063493992E-2</c:v>
                </c:pt>
                <c:pt idx="175">
                  <c:v>3.3127142478991898</c:v>
                </c:pt>
                <c:pt idx="176">
                  <c:v>4.3921047524948396</c:v>
                </c:pt>
                <c:pt idx="177">
                  <c:v>2.4227821022064902</c:v>
                </c:pt>
                <c:pt idx="178">
                  <c:v>4.3385931658162402</c:v>
                </c:pt>
                <c:pt idx="179">
                  <c:v>1.83948063493992E-2</c:v>
                </c:pt>
                <c:pt idx="180">
                  <c:v>4.5176940108028596</c:v>
                </c:pt>
                <c:pt idx="181">
                  <c:v>1.83948063493992E-2</c:v>
                </c:pt>
                <c:pt idx="182">
                  <c:v>3.8756997080439</c:v>
                </c:pt>
                <c:pt idx="183">
                  <c:v>1.83948063493992E-2</c:v>
                </c:pt>
                <c:pt idx="184">
                  <c:v>1.83948063493992E-2</c:v>
                </c:pt>
                <c:pt idx="185">
                  <c:v>4.5917667904094603</c:v>
                </c:pt>
                <c:pt idx="186">
                  <c:v>4.5610352908260001</c:v>
                </c:pt>
                <c:pt idx="187">
                  <c:v>2.3577908439286199</c:v>
                </c:pt>
                <c:pt idx="188">
                  <c:v>1.83948063493992E-2</c:v>
                </c:pt>
                <c:pt idx="189">
                  <c:v>1.83948063493992E-2</c:v>
                </c:pt>
                <c:pt idx="190">
                  <c:v>1.83948063493992E-2</c:v>
                </c:pt>
                <c:pt idx="191">
                  <c:v>1.83948063493992E-2</c:v>
                </c:pt>
                <c:pt idx="192">
                  <c:v>1.7788993522343699</c:v>
                </c:pt>
                <c:pt idx="193">
                  <c:v>3.8240292437280101</c:v>
                </c:pt>
                <c:pt idx="194">
                  <c:v>3.8447444222704799</c:v>
                </c:pt>
                <c:pt idx="195">
                  <c:v>1.83948063493992E-2</c:v>
                </c:pt>
                <c:pt idx="196">
                  <c:v>1.83948063493992E-2</c:v>
                </c:pt>
                <c:pt idx="197">
                  <c:v>1.83948063493992E-2</c:v>
                </c:pt>
                <c:pt idx="198">
                  <c:v>1.83948063493992E-2</c:v>
                </c:pt>
                <c:pt idx="199">
                  <c:v>1.83948063493992E-2</c:v>
                </c:pt>
                <c:pt idx="200">
                  <c:v>3.1079684439586601</c:v>
                </c:pt>
                <c:pt idx="201">
                  <c:v>4.4845167548389799</c:v>
                </c:pt>
                <c:pt idx="202">
                  <c:v>1.83948063493992E-2</c:v>
                </c:pt>
                <c:pt idx="203">
                  <c:v>1.83948063493992E-2</c:v>
                </c:pt>
                <c:pt idx="204">
                  <c:v>3.5166027226009802</c:v>
                </c:pt>
                <c:pt idx="205">
                  <c:v>3.1467912384408399</c:v>
                </c:pt>
                <c:pt idx="206">
                  <c:v>1.83948063493992E-2</c:v>
                </c:pt>
                <c:pt idx="207">
                  <c:v>4.4973581420764797</c:v>
                </c:pt>
                <c:pt idx="208">
                  <c:v>1.83948063493992E-2</c:v>
                </c:pt>
                <c:pt idx="209">
                  <c:v>1.83948063493992E-2</c:v>
                </c:pt>
                <c:pt idx="210">
                  <c:v>1.83948063493992E-2</c:v>
                </c:pt>
                <c:pt idx="211">
                  <c:v>2.20707415033193</c:v>
                </c:pt>
                <c:pt idx="212">
                  <c:v>4.7188607227894197</c:v>
                </c:pt>
                <c:pt idx="213">
                  <c:v>1.83948063493992E-2</c:v>
                </c:pt>
                <c:pt idx="214">
                  <c:v>4.4162448866669699</c:v>
                </c:pt>
                <c:pt idx="215">
                  <c:v>1.83948063493992E-2</c:v>
                </c:pt>
                <c:pt idx="216">
                  <c:v>5.0419679512643798</c:v>
                </c:pt>
                <c:pt idx="217">
                  <c:v>1.83948063493992E-2</c:v>
                </c:pt>
                <c:pt idx="218">
                  <c:v>3.5447235835583699</c:v>
                </c:pt>
                <c:pt idx="219">
                  <c:v>4.2992783994171599</c:v>
                </c:pt>
                <c:pt idx="220">
                  <c:v>3.65943152168862</c:v>
                </c:pt>
                <c:pt idx="221">
                  <c:v>4.3743654191904602</c:v>
                </c:pt>
                <c:pt idx="222">
                  <c:v>1.83948063493992E-2</c:v>
                </c:pt>
                <c:pt idx="223">
                  <c:v>4.8766861547528402</c:v>
                </c:pt>
                <c:pt idx="224">
                  <c:v>1.83948063493992E-2</c:v>
                </c:pt>
                <c:pt idx="225">
                  <c:v>1.83948063493992E-2</c:v>
                </c:pt>
                <c:pt idx="226">
                  <c:v>3.501718751826</c:v>
                </c:pt>
                <c:pt idx="227">
                  <c:v>1.83948063493992E-2</c:v>
                </c:pt>
                <c:pt idx="228">
                  <c:v>3.75952995736704</c:v>
                </c:pt>
                <c:pt idx="229">
                  <c:v>3.93628988746618</c:v>
                </c:pt>
                <c:pt idx="230">
                  <c:v>1.46238641448422</c:v>
                </c:pt>
                <c:pt idx="231">
                  <c:v>1.83948063493992E-2</c:v>
                </c:pt>
                <c:pt idx="232">
                  <c:v>4.5744433458502796</c:v>
                </c:pt>
                <c:pt idx="233">
                  <c:v>4.1296637866138601</c:v>
                </c:pt>
                <c:pt idx="234">
                  <c:v>2.8446990578700202</c:v>
                </c:pt>
                <c:pt idx="235">
                  <c:v>2.8315957675017902</c:v>
                </c:pt>
                <c:pt idx="236">
                  <c:v>4.6400820996711802</c:v>
                </c:pt>
                <c:pt idx="237">
                  <c:v>4.2912174008513402</c:v>
                </c:pt>
                <c:pt idx="238">
                  <c:v>3.37420739268918</c:v>
                </c:pt>
                <c:pt idx="239">
                  <c:v>4.7353557471409404</c:v>
                </c:pt>
                <c:pt idx="240">
                  <c:v>2.0278240643153902</c:v>
                </c:pt>
                <c:pt idx="241">
                  <c:v>1.83948063493992E-2</c:v>
                </c:pt>
                <c:pt idx="242">
                  <c:v>1.83948063493992E-2</c:v>
                </c:pt>
                <c:pt idx="243">
                  <c:v>1.83948063493992E-2</c:v>
                </c:pt>
                <c:pt idx="244">
                  <c:v>1.83948063493992E-2</c:v>
                </c:pt>
                <c:pt idx="245">
                  <c:v>1.83948063493992E-2</c:v>
                </c:pt>
                <c:pt idx="246">
                  <c:v>1.83948063493992E-2</c:v>
                </c:pt>
                <c:pt idx="247">
                  <c:v>1.83948063493992E-2</c:v>
                </c:pt>
                <c:pt idx="248">
                  <c:v>1.83948063493992E-2</c:v>
                </c:pt>
                <c:pt idx="249">
                  <c:v>3.55203224508822</c:v>
                </c:pt>
                <c:pt idx="250">
                  <c:v>2.17100202759605</c:v>
                </c:pt>
                <c:pt idx="251">
                  <c:v>4.3176160841430402</c:v>
                </c:pt>
                <c:pt idx="252">
                  <c:v>4.8272425559218002</c:v>
                </c:pt>
                <c:pt idx="253">
                  <c:v>1.83948063493992E-2</c:v>
                </c:pt>
                <c:pt idx="254">
                  <c:v>4.3771920233986199</c:v>
                </c:pt>
                <c:pt idx="255">
                  <c:v>1.83948063493992E-2</c:v>
                </c:pt>
                <c:pt idx="256">
                  <c:v>3.9179522027403002</c:v>
                </c:pt>
                <c:pt idx="257">
                  <c:v>3.7734982468720402</c:v>
                </c:pt>
                <c:pt idx="258">
                  <c:v>1.83948063493992E-2</c:v>
                </c:pt>
                <c:pt idx="259">
                  <c:v>1.02310943533239</c:v>
                </c:pt>
                <c:pt idx="260">
                  <c:v>4.9263950139973502</c:v>
                </c:pt>
                <c:pt idx="261">
                  <c:v>1.83948063493992E-2</c:v>
                </c:pt>
                <c:pt idx="262">
                  <c:v>1.83948063493992E-2</c:v>
                </c:pt>
                <c:pt idx="263">
                  <c:v>1.83948063493992E-2</c:v>
                </c:pt>
                <c:pt idx="264">
                  <c:v>3.8612394466220001</c:v>
                </c:pt>
                <c:pt idx="265">
                  <c:v>3.6189090252657801</c:v>
                </c:pt>
                <c:pt idx="266">
                  <c:v>1.83948063493992E-2</c:v>
                </c:pt>
                <c:pt idx="267">
                  <c:v>1.83948063493992E-2</c:v>
                </c:pt>
                <c:pt idx="268">
                  <c:v>4.7611132174858204</c:v>
                </c:pt>
                <c:pt idx="269">
                  <c:v>1.83948063493992E-2</c:v>
                </c:pt>
                <c:pt idx="270">
                  <c:v>1.83948063493992E-2</c:v>
                </c:pt>
                <c:pt idx="271">
                  <c:v>4.2631252982151899</c:v>
                </c:pt>
                <c:pt idx="272">
                  <c:v>1.83948063493992E-2</c:v>
                </c:pt>
                <c:pt idx="273">
                  <c:v>4.6567248270409598</c:v>
                </c:pt>
                <c:pt idx="274">
                  <c:v>1.83948063493992E-2</c:v>
                </c:pt>
                <c:pt idx="275">
                  <c:v>1.83948063493992E-2</c:v>
                </c:pt>
                <c:pt idx="276">
                  <c:v>4.6400820996711802</c:v>
                </c:pt>
                <c:pt idx="277">
                  <c:v>1.83948063493992E-2</c:v>
                </c:pt>
                <c:pt idx="278">
                  <c:v>1.83948063493992E-2</c:v>
                </c:pt>
                <c:pt idx="279">
                  <c:v>1.83948063493992E-2</c:v>
                </c:pt>
                <c:pt idx="280">
                  <c:v>1.83948063493992E-2</c:v>
                </c:pt>
                <c:pt idx="281">
                  <c:v>4.6281802567305004</c:v>
                </c:pt>
                <c:pt idx="282">
                  <c:v>1.83948063493992E-2</c:v>
                </c:pt>
                <c:pt idx="283">
                  <c:v>1.83948063493992E-2</c:v>
                </c:pt>
                <c:pt idx="284">
                  <c:v>1.83948063493992E-2</c:v>
                </c:pt>
                <c:pt idx="285">
                  <c:v>1.83948063493992E-2</c:v>
                </c:pt>
                <c:pt idx="286">
                  <c:v>4.9207116599579503</c:v>
                </c:pt>
                <c:pt idx="287">
                  <c:v>5.0419679512643798</c:v>
                </c:pt>
                <c:pt idx="288">
                  <c:v>3.3839238443685198</c:v>
                </c:pt>
                <c:pt idx="289">
                  <c:v>4.3568927336013497</c:v>
                </c:pt>
                <c:pt idx="290">
                  <c:v>3.6113399986168599</c:v>
                </c:pt>
                <c:pt idx="291">
                  <c:v>4.23013524951216</c:v>
                </c:pt>
                <c:pt idx="292">
                  <c:v>4.8673110466586698</c:v>
                </c:pt>
                <c:pt idx="293">
                  <c:v>1.83948063493992E-2</c:v>
                </c:pt>
                <c:pt idx="294">
                  <c:v>1.83948063493992E-2</c:v>
                </c:pt>
                <c:pt idx="295">
                  <c:v>4.03725332228138</c:v>
                </c:pt>
                <c:pt idx="296">
                  <c:v>1.83948063493992E-2</c:v>
                </c:pt>
                <c:pt idx="297">
                  <c:v>3.03253869329839</c:v>
                </c:pt>
                <c:pt idx="298">
                  <c:v>3.43566257124824</c:v>
                </c:pt>
                <c:pt idx="299">
                  <c:v>3.6461361287651499</c:v>
                </c:pt>
                <c:pt idx="300">
                  <c:v>3.66263115311666</c:v>
                </c:pt>
                <c:pt idx="301">
                  <c:v>1.83948063493992E-2</c:v>
                </c:pt>
                <c:pt idx="302">
                  <c:v>1.83948063493992E-2</c:v>
                </c:pt>
                <c:pt idx="303">
                  <c:v>4.0842116604894203</c:v>
                </c:pt>
                <c:pt idx="304">
                  <c:v>1.83948063493992E-2</c:v>
                </c:pt>
                <c:pt idx="305">
                  <c:v>3.63536747068818</c:v>
                </c:pt>
                <c:pt idx="306">
                  <c:v>4.2498299052917199</c:v>
                </c:pt>
                <c:pt idx="307">
                  <c:v>1.83948063493992E-2</c:v>
                </c:pt>
                <c:pt idx="308">
                  <c:v>1.83948063493992E-2</c:v>
                </c:pt>
                <c:pt idx="309">
                  <c:v>1.83948063493992E-2</c:v>
                </c:pt>
                <c:pt idx="310">
                  <c:v>1.83948063493992E-2</c:v>
                </c:pt>
                <c:pt idx="311">
                  <c:v>1.83948063493992E-2</c:v>
                </c:pt>
                <c:pt idx="312">
                  <c:v>1.83948063493992E-2</c:v>
                </c:pt>
                <c:pt idx="313">
                  <c:v>1.83948063493992E-2</c:v>
                </c:pt>
                <c:pt idx="314">
                  <c:v>4.3386677109762797</c:v>
                </c:pt>
                <c:pt idx="315">
                  <c:v>1.83948063493992E-2</c:v>
                </c:pt>
                <c:pt idx="316">
                  <c:v>4.21364022516065</c:v>
                </c:pt>
                <c:pt idx="317">
                  <c:v>1.83948063493992E-2</c:v>
                </c:pt>
                <c:pt idx="318">
                  <c:v>1.02310943533239</c:v>
                </c:pt>
                <c:pt idx="319">
                  <c:v>1.83948063493992E-2</c:v>
                </c:pt>
                <c:pt idx="320">
                  <c:v>1.83948063493992E-2</c:v>
                </c:pt>
                <c:pt idx="321">
                  <c:v>4.7284279334388399</c:v>
                </c:pt>
                <c:pt idx="322">
                  <c:v>1.83948063493992E-2</c:v>
                </c:pt>
                <c:pt idx="323">
                  <c:v>1.83948063493992E-2</c:v>
                </c:pt>
                <c:pt idx="324">
                  <c:v>1.83948063493992E-2</c:v>
                </c:pt>
                <c:pt idx="325">
                  <c:v>1.83948063493992E-2</c:v>
                </c:pt>
                <c:pt idx="326">
                  <c:v>4.8213303696882202</c:v>
                </c:pt>
                <c:pt idx="327">
                  <c:v>3.63536747068818</c:v>
                </c:pt>
                <c:pt idx="328">
                  <c:v>1.83948063493992E-2</c:v>
                </c:pt>
                <c:pt idx="329">
                  <c:v>1.83948063493992E-2</c:v>
                </c:pt>
                <c:pt idx="330">
                  <c:v>1.83948063493992E-2</c:v>
                </c:pt>
                <c:pt idx="331">
                  <c:v>4.7677045828971503</c:v>
                </c:pt>
                <c:pt idx="332">
                  <c:v>1.83948063493992E-2</c:v>
                </c:pt>
                <c:pt idx="333">
                  <c:v>3.4563411708616001</c:v>
                </c:pt>
                <c:pt idx="334">
                  <c:v>4.4982231412132601</c:v>
                </c:pt>
                <c:pt idx="335">
                  <c:v>1.83948063493992E-2</c:v>
                </c:pt>
                <c:pt idx="336">
                  <c:v>4.4560072254459699</c:v>
                </c:pt>
                <c:pt idx="337">
                  <c:v>1.83948063493992E-2</c:v>
                </c:pt>
                <c:pt idx="338">
                  <c:v>1.83948063493992E-2</c:v>
                </c:pt>
                <c:pt idx="339">
                  <c:v>1.83948063493992E-2</c:v>
                </c:pt>
                <c:pt idx="340">
                  <c:v>4.4640682240117897</c:v>
                </c:pt>
                <c:pt idx="341">
                  <c:v>4.0705798192751796</c:v>
                </c:pt>
                <c:pt idx="342">
                  <c:v>4.8636194433137199</c:v>
                </c:pt>
                <c:pt idx="343">
                  <c:v>1.83948063493992E-2</c:v>
                </c:pt>
                <c:pt idx="344">
                  <c:v>2.9911511977387701</c:v>
                </c:pt>
                <c:pt idx="345">
                  <c:v>3.53723064008115</c:v>
                </c:pt>
                <c:pt idx="346">
                  <c:v>3.0232762473050201</c:v>
                </c:pt>
                <c:pt idx="347">
                  <c:v>4.6869277757784102</c:v>
                </c:pt>
                <c:pt idx="348">
                  <c:v>1.83948063493992E-2</c:v>
                </c:pt>
                <c:pt idx="349">
                  <c:v>1.83948063493992E-2</c:v>
                </c:pt>
                <c:pt idx="350">
                  <c:v>1.83948063493992E-2</c:v>
                </c:pt>
                <c:pt idx="351">
                  <c:v>3.06450821923851</c:v>
                </c:pt>
                <c:pt idx="352">
                  <c:v>1.83948063493992E-2</c:v>
                </c:pt>
                <c:pt idx="353">
                  <c:v>1.83948063493992E-2</c:v>
                </c:pt>
                <c:pt idx="354">
                  <c:v>3.6893662846991302</c:v>
                </c:pt>
                <c:pt idx="355">
                  <c:v>1.83948063493992E-2</c:v>
                </c:pt>
                <c:pt idx="356">
                  <c:v>3.1752626508930799</c:v>
                </c:pt>
                <c:pt idx="357">
                  <c:v>3.44274590857647</c:v>
                </c:pt>
                <c:pt idx="358">
                  <c:v>1.83948063493992E-2</c:v>
                </c:pt>
                <c:pt idx="359">
                  <c:v>1.83948063493992E-2</c:v>
                </c:pt>
                <c:pt idx="360">
                  <c:v>1.83948063493992E-2</c:v>
                </c:pt>
                <c:pt idx="361">
                  <c:v>1.83948063493992E-2</c:v>
                </c:pt>
                <c:pt idx="362">
                  <c:v>4.03725332228138</c:v>
                </c:pt>
                <c:pt idx="363">
                  <c:v>3.5766565305693798</c:v>
                </c:pt>
                <c:pt idx="364">
                  <c:v>1.83948063493992E-2</c:v>
                </c:pt>
                <c:pt idx="365">
                  <c:v>1.83948063493992E-2</c:v>
                </c:pt>
                <c:pt idx="366">
                  <c:v>3.2966302169984898</c:v>
                </c:pt>
                <c:pt idx="367">
                  <c:v>3.7289111198843798</c:v>
                </c:pt>
                <c:pt idx="368">
                  <c:v>4.84102502546778</c:v>
                </c:pt>
                <c:pt idx="369">
                  <c:v>1.83948063493992E-2</c:v>
                </c:pt>
                <c:pt idx="370">
                  <c:v>1.83948063493992E-2</c:v>
                </c:pt>
                <c:pt idx="371">
                  <c:v>1.83948063493992E-2</c:v>
                </c:pt>
                <c:pt idx="372">
                  <c:v>4.4443735682322298</c:v>
                </c:pt>
                <c:pt idx="373">
                  <c:v>2.0278240643153902</c:v>
                </c:pt>
                <c:pt idx="374">
                  <c:v>5.0419679512643798</c:v>
                </c:pt>
                <c:pt idx="375">
                  <c:v>3.7741760387479699</c:v>
                </c:pt>
                <c:pt idx="376">
                  <c:v>1.83948063493992E-2</c:v>
                </c:pt>
                <c:pt idx="377">
                  <c:v>2.7928032693525102</c:v>
                </c:pt>
                <c:pt idx="378">
                  <c:v>1.83948063493992E-2</c:v>
                </c:pt>
                <c:pt idx="379">
                  <c:v>1.83948063493992E-2</c:v>
                </c:pt>
                <c:pt idx="380">
                  <c:v>3.4541192006711401</c:v>
                </c:pt>
                <c:pt idx="381">
                  <c:v>4.2775855596371004</c:v>
                </c:pt>
                <c:pt idx="382">
                  <c:v>3.0719280048575102</c:v>
                </c:pt>
                <c:pt idx="383">
                  <c:v>1.83948063493992E-2</c:v>
                </c:pt>
                <c:pt idx="384">
                  <c:v>1.83948063493992E-2</c:v>
                </c:pt>
                <c:pt idx="385">
                  <c:v>4.2743859282090604</c:v>
                </c:pt>
                <c:pt idx="386">
                  <c:v>3.92555780831833</c:v>
                </c:pt>
                <c:pt idx="387">
                  <c:v>1.83948063493992E-2</c:v>
                </c:pt>
                <c:pt idx="388">
                  <c:v>1.83948063493992E-2</c:v>
                </c:pt>
                <c:pt idx="389">
                  <c:v>5.0419679512643798</c:v>
                </c:pt>
                <c:pt idx="390">
                  <c:v>4.76024821834904</c:v>
                </c:pt>
                <c:pt idx="391">
                  <c:v>4.2341998800769796</c:v>
                </c:pt>
                <c:pt idx="392">
                  <c:v>4.5781349491952197</c:v>
                </c:pt>
                <c:pt idx="393">
                  <c:v>2.3489331087898502</c:v>
                </c:pt>
                <c:pt idx="394">
                  <c:v>1.83948063493992E-2</c:v>
                </c:pt>
                <c:pt idx="395">
                  <c:v>4.0355599029369298</c:v>
                </c:pt>
                <c:pt idx="396">
                  <c:v>4.0569479780609399</c:v>
                </c:pt>
                <c:pt idx="397">
                  <c:v>1.83948063493992E-2</c:v>
                </c:pt>
                <c:pt idx="398">
                  <c:v>4.4724656708683801</c:v>
                </c:pt>
                <c:pt idx="399">
                  <c:v>1.83948063493992E-2</c:v>
                </c:pt>
                <c:pt idx="400">
                  <c:v>1.83948063493992E-2</c:v>
                </c:pt>
                <c:pt idx="401">
                  <c:v>4.35749736761906</c:v>
                </c:pt>
                <c:pt idx="402">
                  <c:v>1.83948063493992E-2</c:v>
                </c:pt>
                <c:pt idx="403">
                  <c:v>1.83948063493992E-2</c:v>
                </c:pt>
                <c:pt idx="404">
                  <c:v>1.83948063493992E-2</c:v>
                </c:pt>
                <c:pt idx="405">
                  <c:v>1.83948063493992E-2</c:v>
                </c:pt>
                <c:pt idx="406">
                  <c:v>1.83948063493992E-2</c:v>
                </c:pt>
                <c:pt idx="407">
                  <c:v>3.76359458793186</c:v>
                </c:pt>
                <c:pt idx="408">
                  <c:v>3.0285423252973902</c:v>
                </c:pt>
                <c:pt idx="409">
                  <c:v>3.4196595188136301</c:v>
                </c:pt>
                <c:pt idx="410">
                  <c:v>1.83948063493992E-2</c:v>
                </c:pt>
                <c:pt idx="411">
                  <c:v>4.1602826240965198</c:v>
                </c:pt>
                <c:pt idx="412">
                  <c:v>2.6898461138619401</c:v>
                </c:pt>
                <c:pt idx="413">
                  <c:v>1.6583997105792101</c:v>
                </c:pt>
                <c:pt idx="414">
                  <c:v>4.1860400944413998</c:v>
                </c:pt>
                <c:pt idx="415">
                  <c:v>1.83948063493992E-2</c:v>
                </c:pt>
                <c:pt idx="416">
                  <c:v>1.83948063493992E-2</c:v>
                </c:pt>
                <c:pt idx="417">
                  <c:v>1.83948063493992E-2</c:v>
                </c:pt>
                <c:pt idx="418">
                  <c:v>4.5995596032483403</c:v>
                </c:pt>
                <c:pt idx="419">
                  <c:v>1.83948063493992E-2</c:v>
                </c:pt>
                <c:pt idx="420">
                  <c:v>4.35161883500112</c:v>
                </c:pt>
                <c:pt idx="421">
                  <c:v>3.9428446739484002</c:v>
                </c:pt>
                <c:pt idx="422">
                  <c:v>1.83948063493992E-2</c:v>
                </c:pt>
                <c:pt idx="423">
                  <c:v>1.83948063493992E-2</c:v>
                </c:pt>
                <c:pt idx="424">
                  <c:v>4.1293273383230904</c:v>
                </c:pt>
                <c:pt idx="425">
                  <c:v>3.85536888532175</c:v>
                </c:pt>
                <c:pt idx="426">
                  <c:v>1.83948063493992E-2</c:v>
                </c:pt>
                <c:pt idx="427">
                  <c:v>1.83948063493992E-2</c:v>
                </c:pt>
                <c:pt idx="428">
                  <c:v>1.83948063493992E-2</c:v>
                </c:pt>
                <c:pt idx="429">
                  <c:v>1.83948063493992E-2</c:v>
                </c:pt>
                <c:pt idx="430">
                  <c:v>1.83948063493992E-2</c:v>
                </c:pt>
                <c:pt idx="431">
                  <c:v>1.83948063493992E-2</c:v>
                </c:pt>
                <c:pt idx="432">
                  <c:v>4.6400820996711802</c:v>
                </c:pt>
                <c:pt idx="433">
                  <c:v>4.5610352908260001</c:v>
                </c:pt>
                <c:pt idx="434">
                  <c:v>3.6823258088962199</c:v>
                </c:pt>
                <c:pt idx="435">
                  <c:v>1.83948063493992E-2</c:v>
                </c:pt>
                <c:pt idx="436">
                  <c:v>4.1921029090067199</c:v>
                </c:pt>
                <c:pt idx="437">
                  <c:v>1.83948063493992E-2</c:v>
                </c:pt>
                <c:pt idx="438">
                  <c:v>3.7563985885028202</c:v>
                </c:pt>
                <c:pt idx="439">
                  <c:v>1.83948063493992E-2</c:v>
                </c:pt>
                <c:pt idx="440">
                  <c:v>4.3975644710541104</c:v>
                </c:pt>
                <c:pt idx="441">
                  <c:v>4.9414964883660799</c:v>
                </c:pt>
                <c:pt idx="442">
                  <c:v>3.78163379059791</c:v>
                </c:pt>
                <c:pt idx="443">
                  <c:v>3.60516452195073</c:v>
                </c:pt>
                <c:pt idx="444">
                  <c:v>3.9165952316866202</c:v>
                </c:pt>
                <c:pt idx="445">
                  <c:v>1.83948063493992E-2</c:v>
                </c:pt>
                <c:pt idx="446">
                  <c:v>4.8418900246045604</c:v>
                </c:pt>
                <c:pt idx="447">
                  <c:v>3.9761711709421999</c:v>
                </c:pt>
                <c:pt idx="448">
                  <c:v>1.83948063493992E-2</c:v>
                </c:pt>
                <c:pt idx="449">
                  <c:v>1.83948063493992E-2</c:v>
                </c:pt>
                <c:pt idx="450">
                  <c:v>4.5535789262778898</c:v>
                </c:pt>
                <c:pt idx="451">
                  <c:v>1.83948063493992E-2</c:v>
                </c:pt>
                <c:pt idx="452">
                  <c:v>5.0419679512643798</c:v>
                </c:pt>
                <c:pt idx="453">
                  <c:v>2.87012007992413</c:v>
                </c:pt>
                <c:pt idx="454">
                  <c:v>4.2419244303520296</c:v>
                </c:pt>
                <c:pt idx="455">
                  <c:v>1.83948063493992E-2</c:v>
                </c:pt>
                <c:pt idx="456">
                  <c:v>1.83948063493992E-2</c:v>
                </c:pt>
                <c:pt idx="457">
                  <c:v>4.05514189661569</c:v>
                </c:pt>
                <c:pt idx="458">
                  <c:v>1.02310943533239</c:v>
                </c:pt>
                <c:pt idx="459">
                  <c:v>1.83948063493992E-2</c:v>
                </c:pt>
                <c:pt idx="460">
                  <c:v>4.1875463065250003</c:v>
                </c:pt>
                <c:pt idx="461">
                  <c:v>1.83948063493992E-2</c:v>
                </c:pt>
                <c:pt idx="462">
                  <c:v>3.1052545018513098</c:v>
                </c:pt>
                <c:pt idx="463">
                  <c:v>1.83948063493992E-2</c:v>
                </c:pt>
                <c:pt idx="464">
                  <c:v>3.32638405534437</c:v>
                </c:pt>
                <c:pt idx="465">
                  <c:v>1.83948063493992E-2</c:v>
                </c:pt>
                <c:pt idx="466">
                  <c:v>3.6641056815655402</c:v>
                </c:pt>
                <c:pt idx="467">
                  <c:v>1.83948063493992E-2</c:v>
                </c:pt>
                <c:pt idx="468">
                  <c:v>4.7903750839147898</c:v>
                </c:pt>
                <c:pt idx="469">
                  <c:v>1.83948063493992E-2</c:v>
                </c:pt>
                <c:pt idx="470">
                  <c:v>3.1185498947747798</c:v>
                </c:pt>
                <c:pt idx="471">
                  <c:v>2.91252181565044</c:v>
                </c:pt>
                <c:pt idx="472">
                  <c:v>4.2715227450717803</c:v>
                </c:pt>
                <c:pt idx="473">
                  <c:v>4.1730860451030898</c:v>
                </c:pt>
                <c:pt idx="474">
                  <c:v>1.83948063493992E-2</c:v>
                </c:pt>
                <c:pt idx="475">
                  <c:v>1.83948063493992E-2</c:v>
                </c:pt>
                <c:pt idx="476">
                  <c:v>1.83948063493992E-2</c:v>
                </c:pt>
                <c:pt idx="477">
                  <c:v>1.83948063493992E-2</c:v>
                </c:pt>
                <c:pt idx="478">
                  <c:v>1.83948063493992E-2</c:v>
                </c:pt>
                <c:pt idx="479">
                  <c:v>1.83948063493992E-2</c:v>
                </c:pt>
                <c:pt idx="480">
                  <c:v>3.0704217927739101</c:v>
                </c:pt>
                <c:pt idx="481">
                  <c:v>4.6922382533077602</c:v>
                </c:pt>
                <c:pt idx="482">
                  <c:v>3.2917005872968899</c:v>
                </c:pt>
                <c:pt idx="483">
                  <c:v>3.9761711709421999</c:v>
                </c:pt>
                <c:pt idx="484">
                  <c:v>4.03725332228138</c:v>
                </c:pt>
                <c:pt idx="485">
                  <c:v>1.83948063493992E-2</c:v>
                </c:pt>
                <c:pt idx="486">
                  <c:v>4.6756305668554399</c:v>
                </c:pt>
                <c:pt idx="487">
                  <c:v>1.83948063493992E-2</c:v>
                </c:pt>
                <c:pt idx="488">
                  <c:v>1.83948063493992E-2</c:v>
                </c:pt>
                <c:pt idx="489">
                  <c:v>1.83948063493992E-2</c:v>
                </c:pt>
                <c:pt idx="490">
                  <c:v>4.7255647503015599</c:v>
                </c:pt>
                <c:pt idx="491">
                  <c:v>4.4724656708683801</c:v>
                </c:pt>
                <c:pt idx="492">
                  <c:v>1.83948063493992E-2</c:v>
                </c:pt>
                <c:pt idx="493">
                  <c:v>4.5606622636061198</c:v>
                </c:pt>
                <c:pt idx="494">
                  <c:v>4.6152262073921904</c:v>
                </c:pt>
                <c:pt idx="495">
                  <c:v>5.0116538784377704</c:v>
                </c:pt>
                <c:pt idx="496">
                  <c:v>3.2146519624522001</c:v>
                </c:pt>
                <c:pt idx="497">
                  <c:v>4.03725332228138</c:v>
                </c:pt>
                <c:pt idx="498">
                  <c:v>4.6899036210164899</c:v>
                </c:pt>
                <c:pt idx="499">
                  <c:v>2.0278240643153902</c:v>
                </c:pt>
                <c:pt idx="500">
                  <c:v>4.0903110539838501</c:v>
                </c:pt>
                <c:pt idx="501">
                  <c:v>3.0455293215658101</c:v>
                </c:pt>
                <c:pt idx="502">
                  <c:v>1.83948063493992E-2</c:v>
                </c:pt>
                <c:pt idx="503">
                  <c:v>1.83948063493992E-2</c:v>
                </c:pt>
                <c:pt idx="504">
                  <c:v>1.83948063493992E-2</c:v>
                </c:pt>
                <c:pt idx="505">
                  <c:v>3.03253869329839</c:v>
                </c:pt>
                <c:pt idx="506">
                  <c:v>2.6184145504737399</c:v>
                </c:pt>
                <c:pt idx="507">
                  <c:v>3.9945454345971898</c:v>
                </c:pt>
                <c:pt idx="508">
                  <c:v>4.8804143370268998</c:v>
                </c:pt>
                <c:pt idx="509">
                  <c:v>3.9701083563768802</c:v>
                </c:pt>
                <c:pt idx="510">
                  <c:v>1.83948063493992E-2</c:v>
                </c:pt>
                <c:pt idx="511">
                  <c:v>2.0278240643153902</c:v>
                </c:pt>
                <c:pt idx="512">
                  <c:v>4.5471796634218</c:v>
                </c:pt>
                <c:pt idx="513">
                  <c:v>4.1567402617814899</c:v>
                </c:pt>
                <c:pt idx="514">
                  <c:v>3.2182690206370999</c:v>
                </c:pt>
                <c:pt idx="515">
                  <c:v>4.3864910483211004</c:v>
                </c:pt>
                <c:pt idx="516">
                  <c:v>3.8580032362648402</c:v>
                </c:pt>
                <c:pt idx="517">
                  <c:v>4.3563641827553399</c:v>
                </c:pt>
                <c:pt idx="518">
                  <c:v>4.3358045278389996</c:v>
                </c:pt>
                <c:pt idx="519">
                  <c:v>1.83948063493992E-2</c:v>
                </c:pt>
                <c:pt idx="520">
                  <c:v>3.2053529375297298</c:v>
                </c:pt>
                <c:pt idx="521">
                  <c:v>1.83948063493992E-2</c:v>
                </c:pt>
                <c:pt idx="522">
                  <c:v>1.83948063493992E-2</c:v>
                </c:pt>
                <c:pt idx="523">
                  <c:v>4.0842116604894203</c:v>
                </c:pt>
                <c:pt idx="524">
                  <c:v>1.83948063493992E-2</c:v>
                </c:pt>
                <c:pt idx="525">
                  <c:v>3.6756217813840801</c:v>
                </c:pt>
                <c:pt idx="526">
                  <c:v>4.6400820996711802</c:v>
                </c:pt>
                <c:pt idx="527">
                  <c:v>4.3583623667558404</c:v>
                </c:pt>
                <c:pt idx="528">
                  <c:v>1.83948063493992E-2</c:v>
                </c:pt>
                <c:pt idx="529">
                  <c:v>1.83948063493992E-2</c:v>
                </c:pt>
                <c:pt idx="530">
                  <c:v>4.3748573911073603</c:v>
                </c:pt>
                <c:pt idx="531">
                  <c:v>3.03253869329839</c:v>
                </c:pt>
                <c:pt idx="532">
                  <c:v>4.7171307245158598</c:v>
                </c:pt>
                <c:pt idx="533">
                  <c:v>3.7917232694971199</c:v>
                </c:pt>
                <c:pt idx="534">
                  <c:v>1.83948063493992E-2</c:v>
                </c:pt>
                <c:pt idx="535">
                  <c:v>4.0343901391440999</c:v>
                </c:pt>
                <c:pt idx="536">
                  <c:v>1.83948063493992E-2</c:v>
                </c:pt>
                <c:pt idx="537">
                  <c:v>1.83948063493992E-2</c:v>
                </c:pt>
                <c:pt idx="538">
                  <c:v>1.83948063493992E-2</c:v>
                </c:pt>
                <c:pt idx="539">
                  <c:v>4.1837054621501304</c:v>
                </c:pt>
                <c:pt idx="540">
                  <c:v>1.02310943533239</c:v>
                </c:pt>
                <c:pt idx="541">
                  <c:v>1.83948063493992E-2</c:v>
                </c:pt>
                <c:pt idx="542">
                  <c:v>5.0419679512643798</c:v>
                </c:pt>
                <c:pt idx="543">
                  <c:v>1.83948063493992E-2</c:v>
                </c:pt>
                <c:pt idx="544">
                  <c:v>4.1540642859050596</c:v>
                </c:pt>
                <c:pt idx="545">
                  <c:v>3.21329499139852</c:v>
                </c:pt>
                <c:pt idx="546">
                  <c:v>4.1446525988817804</c:v>
                </c:pt>
                <c:pt idx="547">
                  <c:v>1.83948063493992E-2</c:v>
                </c:pt>
                <c:pt idx="548">
                  <c:v>4.1296637866138601</c:v>
                </c:pt>
                <c:pt idx="549">
                  <c:v>4.0311905077160599</c:v>
                </c:pt>
                <c:pt idx="550">
                  <c:v>1.83948063493992E-2</c:v>
                </c:pt>
                <c:pt idx="551">
                  <c:v>1.83948063493992E-2</c:v>
                </c:pt>
                <c:pt idx="552">
                  <c:v>1.83948063493992E-2</c:v>
                </c:pt>
                <c:pt idx="553">
                  <c:v>1.83948063493992E-2</c:v>
                </c:pt>
                <c:pt idx="554">
                  <c:v>2.9251759956271002</c:v>
                </c:pt>
                <c:pt idx="555">
                  <c:v>1.83948063493992E-2</c:v>
                </c:pt>
                <c:pt idx="556">
                  <c:v>2.5932617141465601</c:v>
                </c:pt>
                <c:pt idx="557">
                  <c:v>4.03725332228138</c:v>
                </c:pt>
                <c:pt idx="558">
                  <c:v>1.83948063493992E-2</c:v>
                </c:pt>
                <c:pt idx="559">
                  <c:v>3.5574904256358302</c:v>
                </c:pt>
                <c:pt idx="560">
                  <c:v>3.9678863861864202</c:v>
                </c:pt>
                <c:pt idx="561">
                  <c:v>1.83948063493992E-2</c:v>
                </c:pt>
                <c:pt idx="562">
                  <c:v>4.3994816765885201</c:v>
                </c:pt>
                <c:pt idx="563">
                  <c:v>4.3719942079700802</c:v>
                </c:pt>
                <c:pt idx="564">
                  <c:v>4.03725332228138</c:v>
                </c:pt>
                <c:pt idx="565">
                  <c:v>4.5357697923980203</c:v>
                </c:pt>
                <c:pt idx="566">
                  <c:v>1.83948063493992E-2</c:v>
                </c:pt>
                <c:pt idx="567">
                  <c:v>1.83948063493992E-2</c:v>
                </c:pt>
                <c:pt idx="568">
                  <c:v>1.83948063493992E-2</c:v>
                </c:pt>
                <c:pt idx="569">
                  <c:v>3.2137869633154201</c:v>
                </c:pt>
                <c:pt idx="570">
                  <c:v>4.4597782692453496</c:v>
                </c:pt>
                <c:pt idx="571">
                  <c:v>1.83948063493992E-2</c:v>
                </c:pt>
                <c:pt idx="572">
                  <c:v>1.83948063493992E-2</c:v>
                </c:pt>
                <c:pt idx="573">
                  <c:v>3.93071904481776</c:v>
                </c:pt>
                <c:pt idx="574">
                  <c:v>3.63536747068818</c:v>
                </c:pt>
                <c:pt idx="575">
                  <c:v>4.4588338296541403</c:v>
                </c:pt>
                <c:pt idx="576">
                  <c:v>2.63065284170519</c:v>
                </c:pt>
                <c:pt idx="577">
                  <c:v>4.4290117287444302</c:v>
                </c:pt>
                <c:pt idx="578">
                  <c:v>1.83948063493992E-2</c:v>
                </c:pt>
                <c:pt idx="579">
                  <c:v>3.6851889920334999</c:v>
                </c:pt>
                <c:pt idx="580">
                  <c:v>3.99906545814981</c:v>
                </c:pt>
                <c:pt idx="581">
                  <c:v>3.43842091289258</c:v>
                </c:pt>
                <c:pt idx="582">
                  <c:v>1.83948063493992E-2</c:v>
                </c:pt>
                <c:pt idx="583">
                  <c:v>3.1656954402436699</c:v>
                </c:pt>
                <c:pt idx="584">
                  <c:v>4.82807097612947</c:v>
                </c:pt>
                <c:pt idx="585">
                  <c:v>1.83948063493992E-2</c:v>
                </c:pt>
                <c:pt idx="586">
                  <c:v>1.83948063493992E-2</c:v>
                </c:pt>
                <c:pt idx="587">
                  <c:v>3.3339530819932799</c:v>
                </c:pt>
                <c:pt idx="588">
                  <c:v>1.83948063493992E-2</c:v>
                </c:pt>
                <c:pt idx="589">
                  <c:v>1.83948063493992E-2</c:v>
                </c:pt>
                <c:pt idx="590">
                  <c:v>1.83948063493992E-2</c:v>
                </c:pt>
                <c:pt idx="591">
                  <c:v>4.6869277757784102</c:v>
                </c:pt>
                <c:pt idx="592">
                  <c:v>3.39503523333246</c:v>
                </c:pt>
                <c:pt idx="593">
                  <c:v>1.62593821272219</c:v>
                </c:pt>
                <c:pt idx="594">
                  <c:v>2.8542330468730599</c:v>
                </c:pt>
                <c:pt idx="595">
                  <c:v>1.83948063493992E-2</c:v>
                </c:pt>
                <c:pt idx="596">
                  <c:v>2.0869080316540698</c:v>
                </c:pt>
                <c:pt idx="597">
                  <c:v>3.8800691032647801</c:v>
                </c:pt>
                <c:pt idx="598">
                  <c:v>1.83948063493992E-2</c:v>
                </c:pt>
                <c:pt idx="599">
                  <c:v>4.1762490976020201</c:v>
                </c:pt>
                <c:pt idx="600">
                  <c:v>3.1996631501842798</c:v>
                </c:pt>
                <c:pt idx="601">
                  <c:v>1.83948063493992E-2</c:v>
                </c:pt>
                <c:pt idx="602">
                  <c:v>4.4165813349577396</c:v>
                </c:pt>
                <c:pt idx="603">
                  <c:v>1.83948063493992E-2</c:v>
                </c:pt>
                <c:pt idx="604">
                  <c:v>3.6414668641826098</c:v>
                </c:pt>
                <c:pt idx="605">
                  <c:v>1.83948063493992E-2</c:v>
                </c:pt>
                <c:pt idx="606">
                  <c:v>4.6922382533077602</c:v>
                </c:pt>
                <c:pt idx="607">
                  <c:v>3.0122028245720101</c:v>
                </c:pt>
                <c:pt idx="608">
                  <c:v>1.02310943533239</c:v>
                </c:pt>
                <c:pt idx="609">
                  <c:v>1.83948063493992E-2</c:v>
                </c:pt>
                <c:pt idx="610">
                  <c:v>4.5208175590592097</c:v>
                </c:pt>
                <c:pt idx="611">
                  <c:v>3.0586009282993198</c:v>
                </c:pt>
                <c:pt idx="612">
                  <c:v>3.6232418415575398</c:v>
                </c:pt>
                <c:pt idx="613">
                  <c:v>4.0594318513821204</c:v>
                </c:pt>
                <c:pt idx="614">
                  <c:v>3.47754203872476</c:v>
                </c:pt>
                <c:pt idx="615">
                  <c:v>3.3967272653750902</c:v>
                </c:pt>
                <c:pt idx="616">
                  <c:v>1.83948063493992E-2</c:v>
                </c:pt>
                <c:pt idx="617">
                  <c:v>1.83948063493992E-2</c:v>
                </c:pt>
                <c:pt idx="618">
                  <c:v>1.83948063493992E-2</c:v>
                </c:pt>
                <c:pt idx="619">
                  <c:v>1.83948063493992E-2</c:v>
                </c:pt>
                <c:pt idx="620">
                  <c:v>3.4707634660525799</c:v>
                </c:pt>
                <c:pt idx="621">
                  <c:v>1.83948063493992E-2</c:v>
                </c:pt>
                <c:pt idx="622">
                  <c:v>4.66636812086207</c:v>
                </c:pt>
                <c:pt idx="623">
                  <c:v>3.8083309559494398</c:v>
                </c:pt>
                <c:pt idx="624">
                  <c:v>4.5593052925524402</c:v>
                </c:pt>
                <c:pt idx="625">
                  <c:v>3.38366194123779</c:v>
                </c:pt>
                <c:pt idx="626">
                  <c:v>2.6429705733910702</c:v>
                </c:pt>
                <c:pt idx="627">
                  <c:v>3.76916543058028</c:v>
                </c:pt>
                <c:pt idx="628">
                  <c:v>1.83948063493992E-2</c:v>
                </c:pt>
                <c:pt idx="629">
                  <c:v>4.7405535625694801</c:v>
                </c:pt>
                <c:pt idx="630">
                  <c:v>1.83948063493992E-2</c:v>
                </c:pt>
                <c:pt idx="631">
                  <c:v>3.8731047106335699</c:v>
                </c:pt>
                <c:pt idx="632">
                  <c:v>1.83948063493992E-2</c:v>
                </c:pt>
                <c:pt idx="633">
                  <c:v>3.7644595870686399</c:v>
                </c:pt>
                <c:pt idx="634">
                  <c:v>3.9376468585198601</c:v>
                </c:pt>
                <c:pt idx="635">
                  <c:v>4.6340192851058601</c:v>
                </c:pt>
                <c:pt idx="636">
                  <c:v>4.0446731079003797</c:v>
                </c:pt>
                <c:pt idx="637">
                  <c:v>4.3283481632908902</c:v>
                </c:pt>
                <c:pt idx="638">
                  <c:v>1.83948063493992E-2</c:v>
                </c:pt>
                <c:pt idx="639">
                  <c:v>1.83948063493992E-2</c:v>
                </c:pt>
                <c:pt idx="640">
                  <c:v>2.6888718099070901</c:v>
                </c:pt>
                <c:pt idx="641">
                  <c:v>1.83948063493992E-2</c:v>
                </c:pt>
                <c:pt idx="642">
                  <c:v>1.83948063493992E-2</c:v>
                </c:pt>
                <c:pt idx="643">
                  <c:v>3.03253869329839</c:v>
                </c:pt>
                <c:pt idx="644">
                  <c:v>3.18609957153387</c:v>
                </c:pt>
                <c:pt idx="645">
                  <c:v>2.9235571214426899</c:v>
                </c:pt>
                <c:pt idx="646">
                  <c:v>4.62953722778418</c:v>
                </c:pt>
                <c:pt idx="647">
                  <c:v>4.2578909038575397</c:v>
                </c:pt>
                <c:pt idx="648">
                  <c:v>1.83948063493992E-2</c:v>
                </c:pt>
                <c:pt idx="649">
                  <c:v>2.9917924106855902</c:v>
                </c:pt>
                <c:pt idx="650">
                  <c:v>2.84929223928085</c:v>
                </c:pt>
                <c:pt idx="651">
                  <c:v>1.83948063493992E-2</c:v>
                </c:pt>
                <c:pt idx="652">
                  <c:v>4.0942264435187603</c:v>
                </c:pt>
                <c:pt idx="653">
                  <c:v>4.0039268252875804</c:v>
                </c:pt>
                <c:pt idx="654">
                  <c:v>2.5174145367294298</c:v>
                </c:pt>
                <c:pt idx="655">
                  <c:v>1.83948063493992E-2</c:v>
                </c:pt>
                <c:pt idx="656">
                  <c:v>4.0123608510732804</c:v>
                </c:pt>
                <c:pt idx="657">
                  <c:v>1.83948063493992E-2</c:v>
                </c:pt>
                <c:pt idx="658">
                  <c:v>1.83948063493992E-2</c:v>
                </c:pt>
                <c:pt idx="659">
                  <c:v>3.8343122124842801</c:v>
                </c:pt>
                <c:pt idx="660">
                  <c:v>1.83948063493992E-2</c:v>
                </c:pt>
                <c:pt idx="661">
                  <c:v>1.83948063493992E-2</c:v>
                </c:pt>
                <c:pt idx="662">
                  <c:v>1.83948063493992E-2</c:v>
                </c:pt>
                <c:pt idx="663">
                  <c:v>4.49216032664794</c:v>
                </c:pt>
                <c:pt idx="664">
                  <c:v>1.83948063493992E-2</c:v>
                </c:pt>
                <c:pt idx="665">
                  <c:v>1.83948063493992E-2</c:v>
                </c:pt>
                <c:pt idx="666">
                  <c:v>2.63065284170519</c:v>
                </c:pt>
                <c:pt idx="667">
                  <c:v>3.0643210119776598</c:v>
                </c:pt>
                <c:pt idx="668">
                  <c:v>4.3490999207624697</c:v>
                </c:pt>
                <c:pt idx="669">
                  <c:v>1.83948063493992E-2</c:v>
                </c:pt>
                <c:pt idx="670">
                  <c:v>1.83948063493992E-2</c:v>
                </c:pt>
                <c:pt idx="671">
                  <c:v>3.38546802268305</c:v>
                </c:pt>
                <c:pt idx="672">
                  <c:v>4.49216032664794</c:v>
                </c:pt>
                <c:pt idx="673">
                  <c:v>4.8025007130454398</c:v>
                </c:pt>
                <c:pt idx="674">
                  <c:v>3.4127682840406401</c:v>
                </c:pt>
                <c:pt idx="675">
                  <c:v>4.4362759907373004</c:v>
                </c:pt>
                <c:pt idx="676">
                  <c:v>1.83948063493992E-2</c:v>
                </c:pt>
                <c:pt idx="677">
                  <c:v>3.6051279430216199</c:v>
                </c:pt>
                <c:pt idx="678">
                  <c:v>5.0419679512643798</c:v>
                </c:pt>
                <c:pt idx="679">
                  <c:v>5.0419679512643798</c:v>
                </c:pt>
                <c:pt idx="680">
                  <c:v>2.9748370980518901</c:v>
                </c:pt>
                <c:pt idx="681">
                  <c:v>1.83948063493992E-2</c:v>
                </c:pt>
                <c:pt idx="682">
                  <c:v>4.1786203088224001</c:v>
                </c:pt>
                <c:pt idx="683">
                  <c:v>1.83948063493992E-2</c:v>
                </c:pt>
                <c:pt idx="684">
                  <c:v>1.83948063493992E-2</c:v>
                </c:pt>
                <c:pt idx="685">
                  <c:v>1.83948063493992E-2</c:v>
                </c:pt>
                <c:pt idx="686">
                  <c:v>4.1342569680247001</c:v>
                </c:pt>
                <c:pt idx="687">
                  <c:v>4.1261593905297698</c:v>
                </c:pt>
                <c:pt idx="688">
                  <c:v>1.83948063493992E-2</c:v>
                </c:pt>
                <c:pt idx="689">
                  <c:v>3.6055453697784801</c:v>
                </c:pt>
                <c:pt idx="690">
                  <c:v>4.1104611027512004</c:v>
                </c:pt>
                <c:pt idx="691">
                  <c:v>3.8993907318244601</c:v>
                </c:pt>
                <c:pt idx="692">
                  <c:v>1.83948063493992E-2</c:v>
                </c:pt>
                <c:pt idx="693">
                  <c:v>1.83948063493992E-2</c:v>
                </c:pt>
                <c:pt idx="694">
                  <c:v>3.6762629943309002</c:v>
                </c:pt>
                <c:pt idx="695">
                  <c:v>3.1666414178465399</c:v>
                </c:pt>
                <c:pt idx="696">
                  <c:v>1.83948063493992E-2</c:v>
                </c:pt>
                <c:pt idx="697">
                  <c:v>4.8063415574202999</c:v>
                </c:pt>
                <c:pt idx="698">
                  <c:v>4.4763065152432402</c:v>
                </c:pt>
                <c:pt idx="699">
                  <c:v>4.43541099160052</c:v>
                </c:pt>
                <c:pt idx="700">
                  <c:v>1.83948063493992E-2</c:v>
                </c:pt>
                <c:pt idx="701">
                  <c:v>3.1043895027145298</c:v>
                </c:pt>
                <c:pt idx="702">
                  <c:v>3.8973925478239599</c:v>
                </c:pt>
                <c:pt idx="703">
                  <c:v>3.7535354053655499</c:v>
                </c:pt>
                <c:pt idx="704">
                  <c:v>3.4718156724502101</c:v>
                </c:pt>
                <c:pt idx="705">
                  <c:v>1.83948063493992E-2</c:v>
                </c:pt>
                <c:pt idx="706">
                  <c:v>1.83948063493992E-2</c:v>
                </c:pt>
                <c:pt idx="707">
                  <c:v>4.5593052925524402</c:v>
                </c:pt>
                <c:pt idx="708">
                  <c:v>4.3386677109762797</c:v>
                </c:pt>
                <c:pt idx="709">
                  <c:v>1.83948063493992E-2</c:v>
                </c:pt>
                <c:pt idx="710">
                  <c:v>2.94185822723946</c:v>
                </c:pt>
                <c:pt idx="711">
                  <c:v>4.3007846115007604</c:v>
                </c:pt>
                <c:pt idx="712">
                  <c:v>3.9963943775677699</c:v>
                </c:pt>
                <c:pt idx="713">
                  <c:v>1.83948063493992E-2</c:v>
                </c:pt>
                <c:pt idx="714">
                  <c:v>1.83948063493992E-2</c:v>
                </c:pt>
                <c:pt idx="715">
                  <c:v>1.83948063493992E-2</c:v>
                </c:pt>
                <c:pt idx="716">
                  <c:v>3.76660701209906</c:v>
                </c:pt>
                <c:pt idx="717">
                  <c:v>1.83948063493992E-2</c:v>
                </c:pt>
                <c:pt idx="718">
                  <c:v>1.83948063493992E-2</c:v>
                </c:pt>
                <c:pt idx="719">
                  <c:v>1.83948063493992E-2</c:v>
                </c:pt>
                <c:pt idx="720">
                  <c:v>4.0907664469716396</c:v>
                </c:pt>
                <c:pt idx="721">
                  <c:v>4.21914280524524</c:v>
                </c:pt>
                <c:pt idx="722">
                  <c:v>1.83948063493992E-2</c:v>
                </c:pt>
                <c:pt idx="723">
                  <c:v>1.83948063493992E-2</c:v>
                </c:pt>
                <c:pt idx="724">
                  <c:v>4.8381618423305</c:v>
                </c:pt>
                <c:pt idx="725">
                  <c:v>3.5348960077898801</c:v>
                </c:pt>
                <c:pt idx="726">
                  <c:v>1.83948063493992E-2</c:v>
                </c:pt>
                <c:pt idx="727">
                  <c:v>3.9138875721754798</c:v>
                </c:pt>
                <c:pt idx="728">
                  <c:v>4.1513566263939197</c:v>
                </c:pt>
                <c:pt idx="729">
                  <c:v>3.8674577848134502</c:v>
                </c:pt>
                <c:pt idx="730">
                  <c:v>1.83948063493992E-2</c:v>
                </c:pt>
                <c:pt idx="731">
                  <c:v>1.02310943533239</c:v>
                </c:pt>
                <c:pt idx="732">
                  <c:v>4.5582515481431596</c:v>
                </c:pt>
                <c:pt idx="733">
                  <c:v>2.3292384530102899</c:v>
                </c:pt>
                <c:pt idx="734">
                  <c:v>3.57055713707495</c:v>
                </c:pt>
                <c:pt idx="735">
                  <c:v>1.83948063493992E-2</c:v>
                </c:pt>
                <c:pt idx="736">
                  <c:v>3.4828890951832201</c:v>
                </c:pt>
                <c:pt idx="737">
                  <c:v>3.3818497279061601</c:v>
                </c:pt>
                <c:pt idx="738">
                  <c:v>1.8662704500779099</c:v>
                </c:pt>
                <c:pt idx="739">
                  <c:v>1.83948063493992E-2</c:v>
                </c:pt>
                <c:pt idx="740">
                  <c:v>4.1988069365188601</c:v>
                </c:pt>
                <c:pt idx="741">
                  <c:v>4.7225889050634802</c:v>
                </c:pt>
                <c:pt idx="742">
                  <c:v>1.83948063493992E-2</c:v>
                </c:pt>
                <c:pt idx="743">
                  <c:v>3.3579805540646102</c:v>
                </c:pt>
                <c:pt idx="744">
                  <c:v>1.83948063493992E-2</c:v>
                </c:pt>
                <c:pt idx="745">
                  <c:v>1.83948063493992E-2</c:v>
                </c:pt>
                <c:pt idx="746">
                  <c:v>2.8411629781511998</c:v>
                </c:pt>
                <c:pt idx="747">
                  <c:v>1.83948063493992E-2</c:v>
                </c:pt>
                <c:pt idx="748">
                  <c:v>4.5389694238260603</c:v>
                </c:pt>
                <c:pt idx="749">
                  <c:v>4.84102502546778</c:v>
                </c:pt>
                <c:pt idx="750">
                  <c:v>1.83948063493992E-2</c:v>
                </c:pt>
                <c:pt idx="751">
                  <c:v>1.83948063493992E-2</c:v>
                </c:pt>
                <c:pt idx="752">
                  <c:v>1.83948063493992E-2</c:v>
                </c:pt>
                <c:pt idx="753">
                  <c:v>4.1649884676081603</c:v>
                </c:pt>
                <c:pt idx="754">
                  <c:v>4.3137752397681801</c:v>
                </c:pt>
                <c:pt idx="755">
                  <c:v>3.7952959281450398</c:v>
                </c:pt>
                <c:pt idx="756">
                  <c:v>1.83948063493992E-2</c:v>
                </c:pt>
                <c:pt idx="757">
                  <c:v>4.30914394141658</c:v>
                </c:pt>
                <c:pt idx="758">
                  <c:v>1.83948063493992E-2</c:v>
                </c:pt>
                <c:pt idx="759">
                  <c:v>2.9480337039055899</c:v>
                </c:pt>
                <c:pt idx="760">
                  <c:v>3.82267855527054</c:v>
                </c:pt>
                <c:pt idx="761">
                  <c:v>4.1110277705379801</c:v>
                </c:pt>
                <c:pt idx="762">
                  <c:v>3.8343122124842801</c:v>
                </c:pt>
                <c:pt idx="763">
                  <c:v>4.06301079262626</c:v>
                </c:pt>
                <c:pt idx="764">
                  <c:v>1.83948063493992E-2</c:v>
                </c:pt>
                <c:pt idx="765">
                  <c:v>3.8749458329962798</c:v>
                </c:pt>
                <c:pt idx="766">
                  <c:v>3.90989120417448</c:v>
                </c:pt>
                <c:pt idx="767">
                  <c:v>3.2643608216967102</c:v>
                </c:pt>
                <c:pt idx="768">
                  <c:v>4.2883907966431698</c:v>
                </c:pt>
                <c:pt idx="769">
                  <c:v>3.66413736520026</c:v>
                </c:pt>
                <c:pt idx="770">
                  <c:v>1.83948063493992E-2</c:v>
                </c:pt>
                <c:pt idx="771">
                  <c:v>4.0054330373711799</c:v>
                </c:pt>
                <c:pt idx="772">
                  <c:v>5.0419679512643798</c:v>
                </c:pt>
                <c:pt idx="773">
                  <c:v>1.83948063493992E-2</c:v>
                </c:pt>
                <c:pt idx="774">
                  <c:v>1.83948063493992E-2</c:v>
                </c:pt>
                <c:pt idx="775">
                  <c:v>1.83948063493992E-2</c:v>
                </c:pt>
                <c:pt idx="776">
                  <c:v>3.9570733285724802</c:v>
                </c:pt>
                <c:pt idx="777">
                  <c:v>3.4584885958920202</c:v>
                </c:pt>
                <c:pt idx="778">
                  <c:v>1.83948063493992E-2</c:v>
                </c:pt>
                <c:pt idx="779">
                  <c:v>4.0941153194295996</c:v>
                </c:pt>
                <c:pt idx="780">
                  <c:v>1.83948063493992E-2</c:v>
                </c:pt>
                <c:pt idx="781">
                  <c:v>4.3957534943144596</c:v>
                </c:pt>
                <c:pt idx="782">
                  <c:v>1.83948063493992E-2</c:v>
                </c:pt>
                <c:pt idx="783">
                  <c:v>1.83948063493992E-2</c:v>
                </c:pt>
                <c:pt idx="784">
                  <c:v>1.83948063493992E-2</c:v>
                </c:pt>
                <c:pt idx="785">
                  <c:v>3.9574209547538599</c:v>
                </c:pt>
                <c:pt idx="786">
                  <c:v>4.11516694626284</c:v>
                </c:pt>
                <c:pt idx="787">
                  <c:v>1.83948063493992E-2</c:v>
                </c:pt>
                <c:pt idx="788">
                  <c:v>1.83948063493992E-2</c:v>
                </c:pt>
                <c:pt idx="789">
                  <c:v>4.4527710150888202</c:v>
                </c:pt>
                <c:pt idx="790">
                  <c:v>4.64807483567317</c:v>
                </c:pt>
                <c:pt idx="791">
                  <c:v>3.39367826227878</c:v>
                </c:pt>
                <c:pt idx="792">
                  <c:v>4.7730516393556099</c:v>
                </c:pt>
                <c:pt idx="793">
                  <c:v>1.83948063493992E-2</c:v>
                </c:pt>
                <c:pt idx="794">
                  <c:v>2.2658294899877101</c:v>
                </c:pt>
                <c:pt idx="795">
                  <c:v>1.83948063493992E-2</c:v>
                </c:pt>
                <c:pt idx="796">
                  <c:v>1.83948063493992E-2</c:v>
                </c:pt>
                <c:pt idx="797">
                  <c:v>1.83948063493992E-2</c:v>
                </c:pt>
                <c:pt idx="798">
                  <c:v>1.83948063493992E-2</c:v>
                </c:pt>
                <c:pt idx="799">
                  <c:v>4.6409470988079597</c:v>
                </c:pt>
                <c:pt idx="800">
                  <c:v>1.83948063493992E-2</c:v>
                </c:pt>
                <c:pt idx="801">
                  <c:v>1.83948063493992E-2</c:v>
                </c:pt>
                <c:pt idx="802">
                  <c:v>1.83948063493992E-2</c:v>
                </c:pt>
                <c:pt idx="803">
                  <c:v>4.5320781890530704</c:v>
                </c:pt>
                <c:pt idx="804">
                  <c:v>3.4164598873855798</c:v>
                </c:pt>
                <c:pt idx="805">
                  <c:v>2.2353217765942102</c:v>
                </c:pt>
                <c:pt idx="806">
                  <c:v>1.83948063493992E-2</c:v>
                </c:pt>
                <c:pt idx="807">
                  <c:v>3.6684336025629101</c:v>
                </c:pt>
                <c:pt idx="808">
                  <c:v>1.83948063493992E-2</c:v>
                </c:pt>
                <c:pt idx="809">
                  <c:v>1.83948063493992E-2</c:v>
                </c:pt>
                <c:pt idx="810">
                  <c:v>3.90345536238928</c:v>
                </c:pt>
                <c:pt idx="811">
                  <c:v>3.7367039327232598</c:v>
                </c:pt>
                <c:pt idx="812">
                  <c:v>1.83948063493992E-2</c:v>
                </c:pt>
                <c:pt idx="813">
                  <c:v>3.93071904481776</c:v>
                </c:pt>
                <c:pt idx="814">
                  <c:v>3.0497811593914799</c:v>
                </c:pt>
                <c:pt idx="815">
                  <c:v>4.5372760044816101</c:v>
                </c:pt>
                <c:pt idx="816">
                  <c:v>4.6380839156706797</c:v>
                </c:pt>
                <c:pt idx="817">
                  <c:v>1.83948063493992E-2</c:v>
                </c:pt>
                <c:pt idx="818">
                  <c:v>3.3133934270769401</c:v>
                </c:pt>
                <c:pt idx="819">
                  <c:v>1.83948063493992E-2</c:v>
                </c:pt>
                <c:pt idx="820">
                  <c:v>3.52563356179652</c:v>
                </c:pt>
                <c:pt idx="821">
                  <c:v>3.7358389335864799</c:v>
                </c:pt>
                <c:pt idx="822">
                  <c:v>1.83948063493992E-2</c:v>
                </c:pt>
                <c:pt idx="823">
                  <c:v>3.90446960255598</c:v>
                </c:pt>
                <c:pt idx="824">
                  <c:v>1.83948063493992E-2</c:v>
                </c:pt>
                <c:pt idx="825">
                  <c:v>3.4139014689043501</c:v>
                </c:pt>
                <c:pt idx="826">
                  <c:v>1.83948063493992E-2</c:v>
                </c:pt>
                <c:pt idx="827">
                  <c:v>1.83948063493992E-2</c:v>
                </c:pt>
                <c:pt idx="828">
                  <c:v>2.5995054533765201</c:v>
                </c:pt>
                <c:pt idx="829">
                  <c:v>1.2200559931279999</c:v>
                </c:pt>
                <c:pt idx="830">
                  <c:v>1.83948063493992E-2</c:v>
                </c:pt>
                <c:pt idx="831">
                  <c:v>1.83948063493992E-2</c:v>
                </c:pt>
                <c:pt idx="832">
                  <c:v>2.1913758625533699</c:v>
                </c:pt>
                <c:pt idx="833">
                  <c:v>4.2444083036732199</c:v>
                </c:pt>
                <c:pt idx="834">
                  <c:v>1.83948063493992E-2</c:v>
                </c:pt>
                <c:pt idx="835">
                  <c:v>4.6966076485286301</c:v>
                </c:pt>
                <c:pt idx="836">
                  <c:v>1.83948063493992E-2</c:v>
                </c:pt>
                <c:pt idx="837">
                  <c:v>3.2205641486857801</c:v>
                </c:pt>
                <c:pt idx="838">
                  <c:v>1.83948063493992E-2</c:v>
                </c:pt>
                <c:pt idx="839">
                  <c:v>1.83948063493992E-2</c:v>
                </c:pt>
                <c:pt idx="840">
                  <c:v>1.83948063493992E-2</c:v>
                </c:pt>
                <c:pt idx="841">
                  <c:v>1.83948063493992E-2</c:v>
                </c:pt>
                <c:pt idx="842">
                  <c:v>1.83948063493992E-2</c:v>
                </c:pt>
                <c:pt idx="843">
                  <c:v>3.8737015240434101</c:v>
                </c:pt>
                <c:pt idx="844">
                  <c:v>4.46640285630306</c:v>
                </c:pt>
                <c:pt idx="845">
                  <c:v>4.2244517447629297</c:v>
                </c:pt>
                <c:pt idx="846">
                  <c:v>4.3640887330303899</c:v>
                </c:pt>
                <c:pt idx="847">
                  <c:v>4.6400820996711802</c:v>
                </c:pt>
                <c:pt idx="848">
                  <c:v>3.7489422239547099</c:v>
                </c:pt>
                <c:pt idx="849">
                  <c:v>4.3250358697620399</c:v>
                </c:pt>
                <c:pt idx="850">
                  <c:v>4.4958885089220004</c:v>
                </c:pt>
                <c:pt idx="851">
                  <c:v>3.5832050344553901</c:v>
                </c:pt>
                <c:pt idx="852">
                  <c:v>3.03253869329839</c:v>
                </c:pt>
                <c:pt idx="853">
                  <c:v>1.83948063493992E-2</c:v>
                </c:pt>
                <c:pt idx="854">
                  <c:v>5.0419679512643798</c:v>
                </c:pt>
                <c:pt idx="855">
                  <c:v>3.0570947162157198</c:v>
                </c:pt>
                <c:pt idx="856">
                  <c:v>1.83948063493992E-2</c:v>
                </c:pt>
                <c:pt idx="857">
                  <c:v>4.0902744750547404</c:v>
                </c:pt>
                <c:pt idx="858">
                  <c:v>1.83948063493992E-2</c:v>
                </c:pt>
                <c:pt idx="859">
                  <c:v>4.0673801878471396</c:v>
                </c:pt>
                <c:pt idx="860">
                  <c:v>1.83948063493992E-2</c:v>
                </c:pt>
                <c:pt idx="861">
                  <c:v>3.9918694587207701</c:v>
                </c:pt>
                <c:pt idx="862">
                  <c:v>3.4766024944279401</c:v>
                </c:pt>
                <c:pt idx="863">
                  <c:v>3.1855027581240298</c:v>
                </c:pt>
                <c:pt idx="864">
                  <c:v>1.83948063493992E-2</c:v>
                </c:pt>
                <c:pt idx="865">
                  <c:v>1.83948063493992E-2</c:v>
                </c:pt>
                <c:pt idx="866">
                  <c:v>1.83948063493992E-2</c:v>
                </c:pt>
                <c:pt idx="867">
                  <c:v>1.83948063493992E-2</c:v>
                </c:pt>
                <c:pt idx="868">
                  <c:v>4.7405535625694801</c:v>
                </c:pt>
                <c:pt idx="869">
                  <c:v>4.3780570225354003</c:v>
                </c:pt>
                <c:pt idx="870">
                  <c:v>1.83948063493992E-2</c:v>
                </c:pt>
                <c:pt idx="871">
                  <c:v>1.83948063493992E-2</c:v>
                </c:pt>
                <c:pt idx="872">
                  <c:v>4.1574194409592398</c:v>
                </c:pt>
                <c:pt idx="873">
                  <c:v>1.83948063493992E-2</c:v>
                </c:pt>
                <c:pt idx="874">
                  <c:v>3.6186852390758202</c:v>
                </c:pt>
                <c:pt idx="875">
                  <c:v>1.83948063493992E-2</c:v>
                </c:pt>
                <c:pt idx="876">
                  <c:v>4.3997498623154598</c:v>
                </c:pt>
                <c:pt idx="877">
                  <c:v>1.83948063493992E-2</c:v>
                </c:pt>
                <c:pt idx="878">
                  <c:v>1.83948063493992E-2</c:v>
                </c:pt>
                <c:pt idx="879">
                  <c:v>3.47889900977844</c:v>
                </c:pt>
                <c:pt idx="880">
                  <c:v>2.63065284170519</c:v>
                </c:pt>
                <c:pt idx="881">
                  <c:v>4.3112485049216698</c:v>
                </c:pt>
                <c:pt idx="882">
                  <c:v>2.6286546577046899</c:v>
                </c:pt>
                <c:pt idx="883">
                  <c:v>1.83948063493992E-2</c:v>
                </c:pt>
                <c:pt idx="884">
                  <c:v>4.4526583529880099</c:v>
                </c:pt>
                <c:pt idx="885">
                  <c:v>1.83948063493992E-2</c:v>
                </c:pt>
                <c:pt idx="886">
                  <c:v>4.5350540342911501</c:v>
                </c:pt>
                <c:pt idx="887">
                  <c:v>3.42643180888959</c:v>
                </c:pt>
                <c:pt idx="888">
                  <c:v>3.70657706715751</c:v>
                </c:pt>
                <c:pt idx="889">
                  <c:v>3.77609324428238</c:v>
                </c:pt>
                <c:pt idx="890">
                  <c:v>3.9367818593830801</c:v>
                </c:pt>
                <c:pt idx="891">
                  <c:v>3.5377591909271602</c:v>
                </c:pt>
                <c:pt idx="892">
                  <c:v>5.0419679512643798</c:v>
                </c:pt>
                <c:pt idx="893">
                  <c:v>4.1316985495434704</c:v>
                </c:pt>
                <c:pt idx="894">
                  <c:v>1.83948063493992E-2</c:v>
                </c:pt>
                <c:pt idx="895">
                  <c:v>3.6988208332477401</c:v>
                </c:pt>
                <c:pt idx="896">
                  <c:v>3.0077334831525899</c:v>
                </c:pt>
                <c:pt idx="897">
                  <c:v>1.02310943533239</c:v>
                </c:pt>
                <c:pt idx="898">
                  <c:v>4.5789999483320001</c:v>
                </c:pt>
                <c:pt idx="899">
                  <c:v>3.6710651789023601</c:v>
                </c:pt>
                <c:pt idx="900">
                  <c:v>4.4264898891923199</c:v>
                </c:pt>
                <c:pt idx="901">
                  <c:v>1.83948063493992E-2</c:v>
                </c:pt>
                <c:pt idx="902">
                  <c:v>4.6606417545875196</c:v>
                </c:pt>
                <c:pt idx="903">
                  <c:v>4.2851545862860201</c:v>
                </c:pt>
                <c:pt idx="904">
                  <c:v>1.83948063493992E-2</c:v>
                </c:pt>
                <c:pt idx="905">
                  <c:v>4.1656296805549804</c:v>
                </c:pt>
                <c:pt idx="906">
                  <c:v>4.2648187175596401</c:v>
                </c:pt>
                <c:pt idx="907">
                  <c:v>3.9967308258585401</c:v>
                </c:pt>
                <c:pt idx="908">
                  <c:v>3.9640455418115601</c:v>
                </c:pt>
                <c:pt idx="909">
                  <c:v>4.5086553509994598</c:v>
                </c:pt>
                <c:pt idx="910">
                  <c:v>4.5354685357345401</c:v>
                </c:pt>
                <c:pt idx="911">
                  <c:v>1.83948063493992E-2</c:v>
                </c:pt>
                <c:pt idx="912">
                  <c:v>1.83948063493992E-2</c:v>
                </c:pt>
                <c:pt idx="913">
                  <c:v>1.83948063493992E-2</c:v>
                </c:pt>
                <c:pt idx="914">
                  <c:v>1.83948063493992E-2</c:v>
                </c:pt>
                <c:pt idx="915">
                  <c:v>3.6843986887665898</c:v>
                </c:pt>
                <c:pt idx="916">
                  <c:v>3.5642339573905599</c:v>
                </c:pt>
                <c:pt idx="917">
                  <c:v>1.83948063493992E-2</c:v>
                </c:pt>
                <c:pt idx="918">
                  <c:v>1.83948063493992E-2</c:v>
                </c:pt>
                <c:pt idx="919">
                  <c:v>1.02310943533239</c:v>
                </c:pt>
                <c:pt idx="920">
                  <c:v>3.41273170511153</c:v>
                </c:pt>
                <c:pt idx="921">
                  <c:v>5.0034436388420396</c:v>
                </c:pt>
                <c:pt idx="922">
                  <c:v>1.83948063493992E-2</c:v>
                </c:pt>
                <c:pt idx="923">
                  <c:v>5.0419679512643798</c:v>
                </c:pt>
                <c:pt idx="924">
                  <c:v>4.01371782212696</c:v>
                </c:pt>
                <c:pt idx="925">
                  <c:v>1.83948063493992E-2</c:v>
                </c:pt>
                <c:pt idx="926">
                  <c:v>1.83948063493992E-2</c:v>
                </c:pt>
                <c:pt idx="927">
                  <c:v>4.3487951561064202</c:v>
                </c:pt>
                <c:pt idx="928">
                  <c:v>1.83948063493992E-2</c:v>
                </c:pt>
                <c:pt idx="929">
                  <c:v>4.3410389221966597</c:v>
                </c:pt>
                <c:pt idx="930">
                  <c:v>1.83948063493992E-2</c:v>
                </c:pt>
                <c:pt idx="931">
                  <c:v>1.62593821272219</c:v>
                </c:pt>
                <c:pt idx="932">
                  <c:v>1.83948063493992E-2</c:v>
                </c:pt>
                <c:pt idx="933">
                  <c:v>3.93007783187094</c:v>
                </c:pt>
                <c:pt idx="934">
                  <c:v>1.83948063493992E-2</c:v>
                </c:pt>
                <c:pt idx="935">
                  <c:v>3.9246562302524399</c:v>
                </c:pt>
                <c:pt idx="936">
                  <c:v>1.83948063493992E-2</c:v>
                </c:pt>
                <c:pt idx="937">
                  <c:v>3.0168404055198201</c:v>
                </c:pt>
                <c:pt idx="938">
                  <c:v>3.46602593890622</c:v>
                </c:pt>
                <c:pt idx="939">
                  <c:v>2.7902082719421699</c:v>
                </c:pt>
                <c:pt idx="940">
                  <c:v>1.83948063493992E-2</c:v>
                </c:pt>
                <c:pt idx="941">
                  <c:v>1.83948063493992E-2</c:v>
                </c:pt>
                <c:pt idx="942">
                  <c:v>1.83948063493992E-2</c:v>
                </c:pt>
                <c:pt idx="943">
                  <c:v>2.9818887517453998</c:v>
                </c:pt>
                <c:pt idx="944">
                  <c:v>4.0922726590552401</c:v>
                </c:pt>
                <c:pt idx="945">
                  <c:v>1.83948063493992E-2</c:v>
                </c:pt>
                <c:pt idx="946">
                  <c:v>1.83948063493992E-2</c:v>
                </c:pt>
                <c:pt idx="947">
                  <c:v>1.83948063493992E-2</c:v>
                </c:pt>
                <c:pt idx="948">
                  <c:v>1.83948063493992E-2</c:v>
                </c:pt>
                <c:pt idx="949">
                  <c:v>5.0419679512643798</c:v>
                </c:pt>
                <c:pt idx="950">
                  <c:v>1.83948063493992E-2</c:v>
                </c:pt>
                <c:pt idx="951">
                  <c:v>3.7390385650145301</c:v>
                </c:pt>
                <c:pt idx="952">
                  <c:v>4.1220947599649396</c:v>
                </c:pt>
                <c:pt idx="953">
                  <c:v>1.83948063493992E-2</c:v>
                </c:pt>
                <c:pt idx="954">
                  <c:v>4.0931376581920196</c:v>
                </c:pt>
                <c:pt idx="955">
                  <c:v>1.83948063493992E-2</c:v>
                </c:pt>
                <c:pt idx="956">
                  <c:v>1.83948063493992E-2</c:v>
                </c:pt>
                <c:pt idx="957">
                  <c:v>3.51840098343837</c:v>
                </c:pt>
                <c:pt idx="958">
                  <c:v>1.83948063493992E-2</c:v>
                </c:pt>
                <c:pt idx="959">
                  <c:v>2.3339126128872101</c:v>
                </c:pt>
                <c:pt idx="960">
                  <c:v>3.3930370493319701</c:v>
                </c:pt>
                <c:pt idx="961">
                  <c:v>4.03725332228138</c:v>
                </c:pt>
                <c:pt idx="962">
                  <c:v>3.7621249547773798</c:v>
                </c:pt>
                <c:pt idx="963">
                  <c:v>1.83948063493992E-2</c:v>
                </c:pt>
                <c:pt idx="964">
                  <c:v>1.83948063493992E-2</c:v>
                </c:pt>
                <c:pt idx="965">
                  <c:v>3.4655656506240402</c:v>
                </c:pt>
                <c:pt idx="966">
                  <c:v>1.4801652520311901</c:v>
                </c:pt>
                <c:pt idx="967">
                  <c:v>1.83948063493992E-2</c:v>
                </c:pt>
                <c:pt idx="968">
                  <c:v>1.83948063493992E-2</c:v>
                </c:pt>
                <c:pt idx="969">
                  <c:v>4.1452938118285996</c:v>
                </c:pt>
                <c:pt idx="970">
                  <c:v>1.83948063493992E-2</c:v>
                </c:pt>
                <c:pt idx="971">
                  <c:v>1.83948063493992E-2</c:v>
                </c:pt>
                <c:pt idx="972">
                  <c:v>4.7565200360749804</c:v>
                </c:pt>
                <c:pt idx="973">
                  <c:v>1.83948063493992E-2</c:v>
                </c:pt>
                <c:pt idx="974">
                  <c:v>1.83948063493992E-2</c:v>
                </c:pt>
                <c:pt idx="975">
                  <c:v>1.83948063493992E-2</c:v>
                </c:pt>
                <c:pt idx="976">
                  <c:v>1.83948063493992E-2</c:v>
                </c:pt>
                <c:pt idx="977">
                  <c:v>2.8099029277217298</c:v>
                </c:pt>
                <c:pt idx="978">
                  <c:v>4.5199159809933196</c:v>
                </c:pt>
                <c:pt idx="979">
                  <c:v>1.02310943533239</c:v>
                </c:pt>
                <c:pt idx="980">
                  <c:v>4.8213303696882202</c:v>
                </c:pt>
                <c:pt idx="981">
                  <c:v>4.5039495074878104</c:v>
                </c:pt>
                <c:pt idx="982">
                  <c:v>3.2648781946521201</c:v>
                </c:pt>
                <c:pt idx="983">
                  <c:v>1.83948063493992E-2</c:v>
                </c:pt>
                <c:pt idx="984">
                  <c:v>1.83948063493992E-2</c:v>
                </c:pt>
                <c:pt idx="985">
                  <c:v>4.2795837436376001</c:v>
                </c:pt>
                <c:pt idx="986">
                  <c:v>1.62593821272219</c:v>
                </c:pt>
                <c:pt idx="987">
                  <c:v>1.83948063493992E-2</c:v>
                </c:pt>
                <c:pt idx="988">
                  <c:v>1.6139491087192099</c:v>
                </c:pt>
                <c:pt idx="989">
                  <c:v>4.03725332228138</c:v>
                </c:pt>
                <c:pt idx="990">
                  <c:v>1.02310943533239</c:v>
                </c:pt>
                <c:pt idx="991">
                  <c:v>2.78926383235095</c:v>
                </c:pt>
                <c:pt idx="992">
                  <c:v>1.83948063493992E-2</c:v>
                </c:pt>
                <c:pt idx="993">
                  <c:v>3.89332791725914</c:v>
                </c:pt>
                <c:pt idx="994">
                  <c:v>4.1007066848409401</c:v>
                </c:pt>
                <c:pt idx="995">
                  <c:v>4.2449368545192296</c:v>
                </c:pt>
                <c:pt idx="996">
                  <c:v>1.83948063493992E-2</c:v>
                </c:pt>
                <c:pt idx="997">
                  <c:v>1.83948063493992E-2</c:v>
                </c:pt>
                <c:pt idx="998">
                  <c:v>1.83948063493992E-2</c:v>
                </c:pt>
                <c:pt idx="999">
                  <c:v>2.63065284170519</c:v>
                </c:pt>
                <c:pt idx="1000">
                  <c:v>4.21718120017385</c:v>
                </c:pt>
                <c:pt idx="1001">
                  <c:v>3.3218274528626401</c:v>
                </c:pt>
                <c:pt idx="1002">
                  <c:v>1.83948063493992E-2</c:v>
                </c:pt>
                <c:pt idx="1003">
                  <c:v>4.6264502584569396</c:v>
                </c:pt>
                <c:pt idx="1004">
                  <c:v>1.83948063493992E-2</c:v>
                </c:pt>
                <c:pt idx="1005">
                  <c:v>3.8908377613417402</c:v>
                </c:pt>
                <c:pt idx="1006">
                  <c:v>3.2446661659171498</c:v>
                </c:pt>
                <c:pt idx="1007">
                  <c:v>3.3657733669034902</c:v>
                </c:pt>
                <c:pt idx="1008">
                  <c:v>1.83948063493992E-2</c:v>
                </c:pt>
                <c:pt idx="1009">
                  <c:v>1.83948063493992E-2</c:v>
                </c:pt>
                <c:pt idx="1010">
                  <c:v>4.3386677109762797</c:v>
                </c:pt>
                <c:pt idx="1011">
                  <c:v>1.83948063493992E-2</c:v>
                </c:pt>
                <c:pt idx="1012">
                  <c:v>2.1282955272136901</c:v>
                </c:pt>
                <c:pt idx="1013">
                  <c:v>4.9414964883660799</c:v>
                </c:pt>
                <c:pt idx="1014">
                  <c:v>1.83948063493992E-2</c:v>
                </c:pt>
                <c:pt idx="1015">
                  <c:v>1.83948063493992E-2</c:v>
                </c:pt>
                <c:pt idx="1016">
                  <c:v>4.5187827961296003</c:v>
                </c:pt>
                <c:pt idx="1017">
                  <c:v>1.83948063493992E-2</c:v>
                </c:pt>
                <c:pt idx="1018">
                  <c:v>1.83948063493992E-2</c:v>
                </c:pt>
                <c:pt idx="1019">
                  <c:v>1.83948063493992E-2</c:v>
                </c:pt>
                <c:pt idx="1020">
                  <c:v>1.83948063493992E-2</c:v>
                </c:pt>
                <c:pt idx="1021">
                  <c:v>1.83948063493992E-2</c:v>
                </c:pt>
                <c:pt idx="1022">
                  <c:v>4.5610352908260001</c:v>
                </c:pt>
                <c:pt idx="1023">
                  <c:v>1.83948063493992E-2</c:v>
                </c:pt>
                <c:pt idx="1024">
                  <c:v>3.5037535147556098</c:v>
                </c:pt>
                <c:pt idx="1025">
                  <c:v>3.60490415683166</c:v>
                </c:pt>
                <c:pt idx="1026">
                  <c:v>1.83948063493992E-2</c:v>
                </c:pt>
                <c:pt idx="1027">
                  <c:v>1.83948063493992E-2</c:v>
                </c:pt>
                <c:pt idx="1028">
                  <c:v>2.9063780226190299</c:v>
                </c:pt>
                <c:pt idx="1029">
                  <c:v>1.83948063493992E-2</c:v>
                </c:pt>
                <c:pt idx="1030">
                  <c:v>3.8945293646866799</c:v>
                </c:pt>
                <c:pt idx="1031">
                  <c:v>1.83948063493992E-2</c:v>
                </c:pt>
                <c:pt idx="1032">
                  <c:v>3.1130473146901898</c:v>
                </c:pt>
                <c:pt idx="1033">
                  <c:v>4.1483442022267196</c:v>
                </c:pt>
                <c:pt idx="1034">
                  <c:v>1.83948063493992E-2</c:v>
                </c:pt>
                <c:pt idx="1035">
                  <c:v>2.5662218179080498</c:v>
                </c:pt>
                <c:pt idx="1036">
                  <c:v>4.1762490976020201</c:v>
                </c:pt>
                <c:pt idx="1037">
                  <c:v>4.3178398703329997</c:v>
                </c:pt>
                <c:pt idx="1038">
                  <c:v>1.83948063493992E-2</c:v>
                </c:pt>
                <c:pt idx="1039">
                  <c:v>4.3719942079700802</c:v>
                </c:pt>
                <c:pt idx="1040">
                  <c:v>3.03253869329839</c:v>
                </c:pt>
                <c:pt idx="1041">
                  <c:v>4.3137752397681801</c:v>
                </c:pt>
                <c:pt idx="1042">
                  <c:v>4.6340192851058601</c:v>
                </c:pt>
                <c:pt idx="1043">
                  <c:v>3.30619742764791</c:v>
                </c:pt>
                <c:pt idx="1044">
                  <c:v>1.83948063493992E-2</c:v>
                </c:pt>
                <c:pt idx="1045">
                  <c:v>3.81861392470572</c:v>
                </c:pt>
                <c:pt idx="1046">
                  <c:v>4.26628835071413</c:v>
                </c:pt>
                <c:pt idx="1047">
                  <c:v>4.1640108063705696</c:v>
                </c:pt>
                <c:pt idx="1048">
                  <c:v>1.83948063493992E-2</c:v>
                </c:pt>
                <c:pt idx="1049">
                  <c:v>4.6834677792312904</c:v>
                </c:pt>
                <c:pt idx="1050">
                  <c:v>4.1833261523340397</c:v>
                </c:pt>
                <c:pt idx="1051">
                  <c:v>1.83948063493992E-2</c:v>
                </c:pt>
                <c:pt idx="1052">
                  <c:v>1.83948063493992E-2</c:v>
                </c:pt>
                <c:pt idx="1053">
                  <c:v>3.7949229009251599</c:v>
                </c:pt>
                <c:pt idx="1054">
                  <c:v>3.61977402440256</c:v>
                </c:pt>
                <c:pt idx="1055">
                  <c:v>1.83948063493992E-2</c:v>
                </c:pt>
                <c:pt idx="1056">
                  <c:v>1.83948063493992E-2</c:v>
                </c:pt>
                <c:pt idx="1057">
                  <c:v>1.83948063493992E-2</c:v>
                </c:pt>
                <c:pt idx="1058">
                  <c:v>4.3551627353278004</c:v>
                </c:pt>
                <c:pt idx="1059">
                  <c:v>1.83948063493992E-2</c:v>
                </c:pt>
                <c:pt idx="1060">
                  <c:v>1.83948063493992E-2</c:v>
                </c:pt>
                <c:pt idx="1061">
                  <c:v>4.5608115046360398</c:v>
                </c:pt>
                <c:pt idx="1062">
                  <c:v>3.94653488999153</c:v>
                </c:pt>
                <c:pt idx="1063">
                  <c:v>1.83948063493992E-2</c:v>
                </c:pt>
                <c:pt idx="1064">
                  <c:v>2.9209192625070299</c:v>
                </c:pt>
                <c:pt idx="1065">
                  <c:v>1.83948063493992E-2</c:v>
                </c:pt>
                <c:pt idx="1066">
                  <c:v>3.3339530819932799</c:v>
                </c:pt>
                <c:pt idx="1067">
                  <c:v>1.83948063493992E-2</c:v>
                </c:pt>
                <c:pt idx="1068">
                  <c:v>1.83948063493992E-2</c:v>
                </c:pt>
                <c:pt idx="1069">
                  <c:v>1.83948063493992E-2</c:v>
                </c:pt>
                <c:pt idx="1070">
                  <c:v>4.1186269428099598</c:v>
                </c:pt>
                <c:pt idx="1071">
                  <c:v>1.83948063493992E-2</c:v>
                </c:pt>
                <c:pt idx="1072">
                  <c:v>3.9111355131273502</c:v>
                </c:pt>
                <c:pt idx="1073">
                  <c:v>4.6883974089329001</c:v>
                </c:pt>
                <c:pt idx="1074">
                  <c:v>4.5396106367728803</c:v>
                </c:pt>
                <c:pt idx="1075">
                  <c:v>3.8963769203554399</c:v>
                </c:pt>
                <c:pt idx="1076">
                  <c:v>1.83948063493992E-2</c:v>
                </c:pt>
                <c:pt idx="1077">
                  <c:v>1.83948063493992E-2</c:v>
                </c:pt>
                <c:pt idx="1078">
                  <c:v>3.6851889920334999</c:v>
                </c:pt>
                <c:pt idx="1079">
                  <c:v>1.02310943533239</c:v>
                </c:pt>
                <c:pt idx="1080">
                  <c:v>4.8221953688249997</c:v>
                </c:pt>
                <c:pt idx="1081">
                  <c:v>5.0419679512643798</c:v>
                </c:pt>
                <c:pt idx="1082">
                  <c:v>1.83948063493992E-2</c:v>
                </c:pt>
                <c:pt idx="1083">
                  <c:v>1.83948063493992E-2</c:v>
                </c:pt>
                <c:pt idx="1084">
                  <c:v>1.83948063493992E-2</c:v>
                </c:pt>
                <c:pt idx="1085">
                  <c:v>2.82759939950079</c:v>
                </c:pt>
                <c:pt idx="1086">
                  <c:v>4.4044557058271003</c:v>
                </c:pt>
                <c:pt idx="1087">
                  <c:v>1.83948063493992E-2</c:v>
                </c:pt>
                <c:pt idx="1088">
                  <c:v>1.83948063493992E-2</c:v>
                </c:pt>
                <c:pt idx="1089">
                  <c:v>5.0419679512643798</c:v>
                </c:pt>
                <c:pt idx="1090">
                  <c:v>4.5584768723447704</c:v>
                </c:pt>
                <c:pt idx="1091">
                  <c:v>1.83948063493992E-2</c:v>
                </c:pt>
                <c:pt idx="1092">
                  <c:v>4.1771140967387996</c:v>
                </c:pt>
                <c:pt idx="1093">
                  <c:v>1.83948063493992E-2</c:v>
                </c:pt>
                <c:pt idx="1094">
                  <c:v>1.83948063493992E-2</c:v>
                </c:pt>
                <c:pt idx="1095">
                  <c:v>1.83948063493992E-2</c:v>
                </c:pt>
                <c:pt idx="1096">
                  <c:v>1.83948063493992E-2</c:v>
                </c:pt>
                <c:pt idx="1097">
                  <c:v>1.02310943533239</c:v>
                </c:pt>
                <c:pt idx="1098">
                  <c:v>1.83948063493992E-2</c:v>
                </c:pt>
                <c:pt idx="1099">
                  <c:v>1.83948063493992E-2</c:v>
                </c:pt>
                <c:pt idx="1100">
                  <c:v>1.83948063493992E-2</c:v>
                </c:pt>
                <c:pt idx="1101">
                  <c:v>1.83948063493992E-2</c:v>
                </c:pt>
                <c:pt idx="1102">
                  <c:v>1.83948063493992E-2</c:v>
                </c:pt>
                <c:pt idx="1103">
                  <c:v>3.4672590699684802</c:v>
                </c:pt>
                <c:pt idx="1104">
                  <c:v>1.83948063493992E-2</c:v>
                </c:pt>
                <c:pt idx="1105">
                  <c:v>1.83948063493992E-2</c:v>
                </c:pt>
                <c:pt idx="1106">
                  <c:v>1.83948063493992E-2</c:v>
                </c:pt>
                <c:pt idx="1107">
                  <c:v>3.6707604142463102</c:v>
                </c:pt>
                <c:pt idx="1108">
                  <c:v>3.0179735903835399</c:v>
                </c:pt>
                <c:pt idx="1109">
                  <c:v>3.3450265047263001</c:v>
                </c:pt>
                <c:pt idx="1110">
                  <c:v>1.83948063493992E-2</c:v>
                </c:pt>
                <c:pt idx="1111">
                  <c:v>1.83948063493992E-2</c:v>
                </c:pt>
                <c:pt idx="1112">
                  <c:v>4.1220947599649396</c:v>
                </c:pt>
                <c:pt idx="1113">
                  <c:v>2.8047860907592801</c:v>
                </c:pt>
                <c:pt idx="1114">
                  <c:v>1.83948063493992E-2</c:v>
                </c:pt>
                <c:pt idx="1115">
                  <c:v>2.63065284170519</c:v>
                </c:pt>
                <c:pt idx="1116">
                  <c:v>3.5899153445637402</c:v>
                </c:pt>
                <c:pt idx="1117">
                  <c:v>1.83948063493992E-2</c:v>
                </c:pt>
                <c:pt idx="1118">
                  <c:v>4.4971693968039803</c:v>
                </c:pt>
                <c:pt idx="1119">
                  <c:v>1.83948063493992E-2</c:v>
                </c:pt>
                <c:pt idx="1120">
                  <c:v>3.5959781591290598</c:v>
                </c:pt>
                <c:pt idx="1121">
                  <c:v>3.7615964039313599</c:v>
                </c:pt>
                <c:pt idx="1122">
                  <c:v>1.83948063493992E-2</c:v>
                </c:pt>
                <c:pt idx="1123">
                  <c:v>1.83948063493992E-2</c:v>
                </c:pt>
                <c:pt idx="1124">
                  <c:v>1.83948063493992E-2</c:v>
                </c:pt>
                <c:pt idx="1125">
                  <c:v>3.8221865833536399</c:v>
                </c:pt>
                <c:pt idx="1126">
                  <c:v>4.8450213934687696</c:v>
                </c:pt>
                <c:pt idx="1127">
                  <c:v>4.1591494392327997</c:v>
                </c:pt>
                <c:pt idx="1128">
                  <c:v>1.83948063493992E-2</c:v>
                </c:pt>
                <c:pt idx="1129">
                  <c:v>2.65531509341728</c:v>
                </c:pt>
                <c:pt idx="1130">
                  <c:v>1.83948063493992E-2</c:v>
                </c:pt>
                <c:pt idx="1131">
                  <c:v>1.83948063493992E-2</c:v>
                </c:pt>
                <c:pt idx="1132">
                  <c:v>1.83948063493992E-2</c:v>
                </c:pt>
                <c:pt idx="1133">
                  <c:v>4.1220264974011096</c:v>
                </c:pt>
                <c:pt idx="1134">
                  <c:v>1.83948063493992E-2</c:v>
                </c:pt>
                <c:pt idx="1135">
                  <c:v>1.83948063493992E-2</c:v>
                </c:pt>
                <c:pt idx="1136">
                  <c:v>3.4438790934401902</c:v>
                </c:pt>
                <c:pt idx="1137">
                  <c:v>4.4411373578750801</c:v>
                </c:pt>
                <c:pt idx="1138">
                  <c:v>1.83948063493992E-2</c:v>
                </c:pt>
                <c:pt idx="1139">
                  <c:v>1.83948063493992E-2</c:v>
                </c:pt>
                <c:pt idx="1140">
                  <c:v>3.8285858462097302</c:v>
                </c:pt>
                <c:pt idx="1141">
                  <c:v>5.0419679512643798</c:v>
                </c:pt>
                <c:pt idx="1142">
                  <c:v>4.5376124527723798</c:v>
                </c:pt>
                <c:pt idx="1143">
                  <c:v>1.83948063493992E-2</c:v>
                </c:pt>
                <c:pt idx="1144">
                  <c:v>4.1996719356556396</c:v>
                </c:pt>
                <c:pt idx="1145">
                  <c:v>1.83948063493992E-2</c:v>
                </c:pt>
                <c:pt idx="1146">
                  <c:v>4.2805614048751801</c:v>
                </c:pt>
                <c:pt idx="1147">
                  <c:v>1.83948063493992E-2</c:v>
                </c:pt>
                <c:pt idx="1148">
                  <c:v>3.43842091289258</c:v>
                </c:pt>
                <c:pt idx="1149">
                  <c:v>4.03725332228138</c:v>
                </c:pt>
                <c:pt idx="1150">
                  <c:v>3.8565336031103499</c:v>
                </c:pt>
                <c:pt idx="1151">
                  <c:v>3.1663366531904802</c:v>
                </c:pt>
                <c:pt idx="1152">
                  <c:v>3.6165378140454001</c:v>
                </c:pt>
                <c:pt idx="1153">
                  <c:v>1.83948063493992E-2</c:v>
                </c:pt>
                <c:pt idx="1154">
                  <c:v>3.9504137005973199</c:v>
                </c:pt>
                <c:pt idx="1155">
                  <c:v>1.5254667498238901</c:v>
                </c:pt>
                <c:pt idx="1156">
                  <c:v>4.3386677109762797</c:v>
                </c:pt>
                <c:pt idx="1157">
                  <c:v>2.2757253283200298</c:v>
                </c:pt>
                <c:pt idx="1158">
                  <c:v>1.83948063493992E-2</c:v>
                </c:pt>
                <c:pt idx="1159">
                  <c:v>4.19594375338158</c:v>
                </c:pt>
                <c:pt idx="1160">
                  <c:v>3.3777927672393702</c:v>
                </c:pt>
                <c:pt idx="1161">
                  <c:v>3.7925882686338999</c:v>
                </c:pt>
                <c:pt idx="1162">
                  <c:v>1.83948063493992E-2</c:v>
                </c:pt>
                <c:pt idx="1163">
                  <c:v>1.83948063493992E-2</c:v>
                </c:pt>
                <c:pt idx="1164">
                  <c:v>1.02310943533239</c:v>
                </c:pt>
                <c:pt idx="1165">
                  <c:v>3.1860313089700498</c:v>
                </c:pt>
                <c:pt idx="1166">
                  <c:v>3.9396450425203602</c:v>
                </c:pt>
                <c:pt idx="1167">
                  <c:v>1.83948063493992E-2</c:v>
                </c:pt>
                <c:pt idx="1168">
                  <c:v>1.83948063493992E-2</c:v>
                </c:pt>
                <c:pt idx="1169">
                  <c:v>1.83948063493992E-2</c:v>
                </c:pt>
                <c:pt idx="1170">
                  <c:v>1.83948063493992E-2</c:v>
                </c:pt>
                <c:pt idx="1171">
                  <c:v>1.83948063493992E-2</c:v>
                </c:pt>
                <c:pt idx="1172">
                  <c:v>1.83948063493992E-2</c:v>
                </c:pt>
                <c:pt idx="1173">
                  <c:v>3.6787531502483</c:v>
                </c:pt>
                <c:pt idx="1174">
                  <c:v>4.5601702916892197</c:v>
                </c:pt>
                <c:pt idx="1175">
                  <c:v>1.83948063493992E-2</c:v>
                </c:pt>
                <c:pt idx="1176">
                  <c:v>1.83948063493992E-2</c:v>
                </c:pt>
                <c:pt idx="1177">
                  <c:v>1.83948063493992E-2</c:v>
                </c:pt>
                <c:pt idx="1178">
                  <c:v>1.83948063493992E-2</c:v>
                </c:pt>
                <c:pt idx="1179">
                  <c:v>3.98374019759112</c:v>
                </c:pt>
                <c:pt idx="1180">
                  <c:v>5.0419679512643798</c:v>
                </c:pt>
                <c:pt idx="1181">
                  <c:v>4.84102502546778</c:v>
                </c:pt>
                <c:pt idx="1182">
                  <c:v>1.83948063493992E-2</c:v>
                </c:pt>
                <c:pt idx="1183">
                  <c:v>1.83948063493992E-2</c:v>
                </c:pt>
                <c:pt idx="1184">
                  <c:v>1.83948063493992E-2</c:v>
                </c:pt>
                <c:pt idx="1185">
                  <c:v>1.83948063493992E-2</c:v>
                </c:pt>
                <c:pt idx="1186">
                  <c:v>4.7996375299081597</c:v>
                </c:pt>
                <c:pt idx="1187">
                  <c:v>5.0419679512643798</c:v>
                </c:pt>
                <c:pt idx="1188">
                  <c:v>1.02310943533239</c:v>
                </c:pt>
                <c:pt idx="1189">
                  <c:v>5.0419679512643798</c:v>
                </c:pt>
                <c:pt idx="1190">
                  <c:v>1.83948063493992E-2</c:v>
                </c:pt>
                <c:pt idx="1191">
                  <c:v>3.4667733806477998</c:v>
                </c:pt>
                <c:pt idx="1192">
                  <c:v>3.90597581463958</c:v>
                </c:pt>
                <c:pt idx="1193">
                  <c:v>1.83948063493992E-2</c:v>
                </c:pt>
                <c:pt idx="1194">
                  <c:v>1.83948063493992E-2</c:v>
                </c:pt>
                <c:pt idx="1195">
                  <c:v>1.83948063493992E-2</c:v>
                </c:pt>
                <c:pt idx="1196">
                  <c:v>3.8478757911347001</c:v>
                </c:pt>
                <c:pt idx="1197">
                  <c:v>1.83948063493992E-2</c:v>
                </c:pt>
                <c:pt idx="1198">
                  <c:v>3.4584885958920202</c:v>
                </c:pt>
                <c:pt idx="1199">
                  <c:v>4.1453698950003002</c:v>
                </c:pt>
                <c:pt idx="1200">
                  <c:v>4.6400820996711802</c:v>
                </c:pt>
                <c:pt idx="1201">
                  <c:v>1.83948063493992E-2</c:v>
                </c:pt>
                <c:pt idx="1202">
                  <c:v>1.83948063493992E-2</c:v>
                </c:pt>
                <c:pt idx="1203">
                  <c:v>4.0341219534171699</c:v>
                </c:pt>
                <c:pt idx="1204">
                  <c:v>1.83948063493992E-2</c:v>
                </c:pt>
                <c:pt idx="1205">
                  <c:v>4.2392104882446802</c:v>
                </c:pt>
                <c:pt idx="1206">
                  <c:v>4.2232074358100604</c:v>
                </c:pt>
                <c:pt idx="1207">
                  <c:v>1.83948063493992E-2</c:v>
                </c:pt>
                <c:pt idx="1208">
                  <c:v>4.3860497585373901</c:v>
                </c:pt>
                <c:pt idx="1209">
                  <c:v>1.83948063493992E-2</c:v>
                </c:pt>
                <c:pt idx="1210">
                  <c:v>4.3001433985539403</c:v>
                </c:pt>
                <c:pt idx="1211">
                  <c:v>1.83948063493992E-2</c:v>
                </c:pt>
                <c:pt idx="1212">
                  <c:v>1.83948063493992E-2</c:v>
                </c:pt>
                <c:pt idx="1213">
                  <c:v>1.83948063493992E-2</c:v>
                </c:pt>
                <c:pt idx="1214">
                  <c:v>1.02310943533239</c:v>
                </c:pt>
                <c:pt idx="1215">
                  <c:v>4.2191793841743497</c:v>
                </c:pt>
                <c:pt idx="1216">
                  <c:v>1.62593821272219</c:v>
                </c:pt>
                <c:pt idx="1217">
                  <c:v>4.3583623667558404</c:v>
                </c:pt>
                <c:pt idx="1218">
                  <c:v>2.94520709969742</c:v>
                </c:pt>
                <c:pt idx="1219">
                  <c:v>4.2343554037031197</c:v>
                </c:pt>
                <c:pt idx="1220">
                  <c:v>1.83948063493992E-2</c:v>
                </c:pt>
                <c:pt idx="1221">
                  <c:v>2.0455205360944499</c:v>
                </c:pt>
                <c:pt idx="1222">
                  <c:v>4.5306846390702802</c:v>
                </c:pt>
                <c:pt idx="1223">
                  <c:v>1.83948063493992E-2</c:v>
                </c:pt>
                <c:pt idx="1224">
                  <c:v>4.5789999483320001</c:v>
                </c:pt>
                <c:pt idx="1225">
                  <c:v>1.83948063493992E-2</c:v>
                </c:pt>
                <c:pt idx="1226">
                  <c:v>1.83948063493992E-2</c:v>
                </c:pt>
                <c:pt idx="1227">
                  <c:v>1.02310943533239</c:v>
                </c:pt>
                <c:pt idx="1228">
                  <c:v>1.83948063493992E-2</c:v>
                </c:pt>
                <c:pt idx="1229">
                  <c:v>4.3129102406313997</c:v>
                </c:pt>
                <c:pt idx="1230">
                  <c:v>1.83948063493992E-2</c:v>
                </c:pt>
                <c:pt idx="1231">
                  <c:v>1.83948063493992E-2</c:v>
                </c:pt>
                <c:pt idx="1232">
                  <c:v>1.83948063493992E-2</c:v>
                </c:pt>
                <c:pt idx="1233">
                  <c:v>4.1545928367510703</c:v>
                </c:pt>
                <c:pt idx="1234">
                  <c:v>3.15673914620817</c:v>
                </c:pt>
                <c:pt idx="1235">
                  <c:v>3.4824034058625299</c:v>
                </c:pt>
                <c:pt idx="1236">
                  <c:v>4.0689610958006099</c:v>
                </c:pt>
                <c:pt idx="1237">
                  <c:v>3.9428446739484002</c:v>
                </c:pt>
                <c:pt idx="1238">
                  <c:v>1.83948063493992E-2</c:v>
                </c:pt>
                <c:pt idx="1239">
                  <c:v>4.3167510850062598</c:v>
                </c:pt>
                <c:pt idx="1240">
                  <c:v>1.83948063493992E-2</c:v>
                </c:pt>
                <c:pt idx="1241">
                  <c:v>4.143787599745</c:v>
                </c:pt>
                <c:pt idx="1242">
                  <c:v>1.83948063493992E-2</c:v>
                </c:pt>
                <c:pt idx="1243">
                  <c:v>4.6400820996711802</c:v>
                </c:pt>
                <c:pt idx="1244">
                  <c:v>1.83948063493992E-2</c:v>
                </c:pt>
                <c:pt idx="1245">
                  <c:v>1.83948063493992E-2</c:v>
                </c:pt>
                <c:pt idx="1246">
                  <c:v>1.83948063493992E-2</c:v>
                </c:pt>
                <c:pt idx="1247">
                  <c:v>3.31090955375576</c:v>
                </c:pt>
                <c:pt idx="1248">
                  <c:v>3.30733061251162</c:v>
                </c:pt>
                <c:pt idx="1249">
                  <c:v>5.0419679512643798</c:v>
                </c:pt>
                <c:pt idx="1250">
                  <c:v>1.83948063493992E-2</c:v>
                </c:pt>
                <c:pt idx="1251">
                  <c:v>1.83948063493992E-2</c:v>
                </c:pt>
                <c:pt idx="1252">
                  <c:v>1.83948063493992E-2</c:v>
                </c:pt>
                <c:pt idx="1253">
                  <c:v>1.02310943533239</c:v>
                </c:pt>
                <c:pt idx="1254">
                  <c:v>1.83948063493992E-2</c:v>
                </c:pt>
                <c:pt idx="1255">
                  <c:v>1.83948063493992E-2</c:v>
                </c:pt>
                <c:pt idx="1256">
                  <c:v>4.3213442664170998</c:v>
                </c:pt>
                <c:pt idx="1257">
                  <c:v>1.83948063493992E-2</c:v>
                </c:pt>
                <c:pt idx="1258">
                  <c:v>1.83948063493992E-2</c:v>
                </c:pt>
                <c:pt idx="1259">
                  <c:v>1.83948063493992E-2</c:v>
                </c:pt>
                <c:pt idx="1260">
                  <c:v>1.83948063493992E-2</c:v>
                </c:pt>
                <c:pt idx="1261">
                  <c:v>1.83948063493992E-2</c:v>
                </c:pt>
                <c:pt idx="1262">
                  <c:v>1.83948063493992E-2</c:v>
                </c:pt>
                <c:pt idx="1263">
                  <c:v>4.7935747153428396</c:v>
                </c:pt>
                <c:pt idx="1264">
                  <c:v>1.83948063493992E-2</c:v>
                </c:pt>
                <c:pt idx="1265">
                  <c:v>5.0419679512643798</c:v>
                </c:pt>
                <c:pt idx="1266">
                  <c:v>3.03253869329839</c:v>
                </c:pt>
                <c:pt idx="1267">
                  <c:v>1.83948063493992E-2</c:v>
                </c:pt>
                <c:pt idx="1268">
                  <c:v>1.83948063493992E-2</c:v>
                </c:pt>
                <c:pt idx="1269">
                  <c:v>1.83948063493992E-2</c:v>
                </c:pt>
                <c:pt idx="1270">
                  <c:v>1.83948063493992E-2</c:v>
                </c:pt>
                <c:pt idx="1271">
                  <c:v>3.7961243483527101</c:v>
                </c:pt>
                <c:pt idx="1272">
                  <c:v>3.69395946610996</c:v>
                </c:pt>
                <c:pt idx="1273">
                  <c:v>1.83948063493992E-2</c:v>
                </c:pt>
                <c:pt idx="1274">
                  <c:v>4.0926091073460098</c:v>
                </c:pt>
                <c:pt idx="1275">
                  <c:v>4.0195568505023198</c:v>
                </c:pt>
                <c:pt idx="1276">
                  <c:v>1.83948063493992E-2</c:v>
                </c:pt>
                <c:pt idx="1277">
                  <c:v>1.83948063493992E-2</c:v>
                </c:pt>
                <c:pt idx="1278">
                  <c:v>1.83948063493992E-2</c:v>
                </c:pt>
                <c:pt idx="1279">
                  <c:v>3.9495852803896501</c:v>
                </c:pt>
                <c:pt idx="1280">
                  <c:v>4.1892763047985504</c:v>
                </c:pt>
                <c:pt idx="1281">
                  <c:v>1.83948063493992E-2</c:v>
                </c:pt>
                <c:pt idx="1282">
                  <c:v>1.83948063493992E-2</c:v>
                </c:pt>
                <c:pt idx="1283">
                  <c:v>1.83948063493992E-2</c:v>
                </c:pt>
                <c:pt idx="1284">
                  <c:v>3.8958483695094301</c:v>
                </c:pt>
                <c:pt idx="1285">
                  <c:v>1.89082647299525</c:v>
                </c:pt>
                <c:pt idx="1286">
                  <c:v>3.9982370379421401</c:v>
                </c:pt>
                <c:pt idx="1287">
                  <c:v>1.83948063493992E-2</c:v>
                </c:pt>
                <c:pt idx="1288">
                  <c:v>3.6360086836350001</c:v>
                </c:pt>
                <c:pt idx="1289">
                  <c:v>1.83948063493992E-2</c:v>
                </c:pt>
                <c:pt idx="1290">
                  <c:v>1.83948063493992E-2</c:v>
                </c:pt>
                <c:pt idx="1291">
                  <c:v>4.3161098720594397</c:v>
                </c:pt>
                <c:pt idx="1292">
                  <c:v>4.3001433985539403</c:v>
                </c:pt>
                <c:pt idx="1293">
                  <c:v>4.7565200360749804</c:v>
                </c:pt>
                <c:pt idx="1294">
                  <c:v>4.6400820996711802</c:v>
                </c:pt>
                <c:pt idx="1295">
                  <c:v>1.83948063493992E-2</c:v>
                </c:pt>
                <c:pt idx="1296">
                  <c:v>1.83948063493992E-2</c:v>
                </c:pt>
                <c:pt idx="1297">
                  <c:v>3.78324484417444</c:v>
                </c:pt>
                <c:pt idx="1298">
                  <c:v>2.8006404817283599</c:v>
                </c:pt>
                <c:pt idx="1299">
                  <c:v>1.83948063493992E-2</c:v>
                </c:pt>
                <c:pt idx="1300">
                  <c:v>4.5396106367728803</c:v>
                </c:pt>
                <c:pt idx="1301">
                  <c:v>4.0700512684291699</c:v>
                </c:pt>
                <c:pt idx="1302">
                  <c:v>1.7788993522343699</c:v>
                </c:pt>
                <c:pt idx="1303">
                  <c:v>1.83948063493992E-2</c:v>
                </c:pt>
                <c:pt idx="1304">
                  <c:v>4.3841198371007204</c:v>
                </c:pt>
                <c:pt idx="1305">
                  <c:v>1.83948063493992E-2</c:v>
                </c:pt>
                <c:pt idx="1306">
                  <c:v>5.0419679512643798</c:v>
                </c:pt>
                <c:pt idx="1307">
                  <c:v>3.9376468585198601</c:v>
                </c:pt>
                <c:pt idx="1308">
                  <c:v>1.83948063493992E-2</c:v>
                </c:pt>
                <c:pt idx="1309">
                  <c:v>1.83948063493992E-2</c:v>
                </c:pt>
                <c:pt idx="1310">
                  <c:v>2.1847815718285601</c:v>
                </c:pt>
                <c:pt idx="1311">
                  <c:v>1.83948063493992E-2</c:v>
                </c:pt>
                <c:pt idx="1312">
                  <c:v>1.83948063493992E-2</c:v>
                </c:pt>
                <c:pt idx="1313">
                  <c:v>3.3144822124036799</c:v>
                </c:pt>
                <c:pt idx="1314">
                  <c:v>1.83948063493992E-2</c:v>
                </c:pt>
                <c:pt idx="1315">
                  <c:v>4.03725332228138</c:v>
                </c:pt>
                <c:pt idx="1316">
                  <c:v>1.83948063493992E-2</c:v>
                </c:pt>
                <c:pt idx="1317">
                  <c:v>1.83948063493992E-2</c:v>
                </c:pt>
                <c:pt idx="1318">
                  <c:v>1.83948063493992E-2</c:v>
                </c:pt>
                <c:pt idx="1319">
                  <c:v>2.5301813788068901</c:v>
                </c:pt>
                <c:pt idx="1320">
                  <c:v>1.02310943533239</c:v>
                </c:pt>
                <c:pt idx="1321">
                  <c:v>1.83948063493992E-2</c:v>
                </c:pt>
                <c:pt idx="1322">
                  <c:v>1.83948063493992E-2</c:v>
                </c:pt>
                <c:pt idx="1323">
                  <c:v>1.83948063493992E-2</c:v>
                </c:pt>
                <c:pt idx="1324">
                  <c:v>1.83948063493992E-2</c:v>
                </c:pt>
                <c:pt idx="1325">
                  <c:v>4.23792806235104</c:v>
                </c:pt>
                <c:pt idx="1326">
                  <c:v>4.0374405295422298</c:v>
                </c:pt>
                <c:pt idx="1327">
                  <c:v>1.83948063493992E-2</c:v>
                </c:pt>
                <c:pt idx="1328">
                  <c:v>4.03725332228138</c:v>
                </c:pt>
                <c:pt idx="1329">
                  <c:v>2.9640001774111</c:v>
                </c:pt>
                <c:pt idx="1330">
                  <c:v>1.83948063493992E-2</c:v>
                </c:pt>
                <c:pt idx="1331">
                  <c:v>2.4503490112793598</c:v>
                </c:pt>
                <c:pt idx="1332">
                  <c:v>4.8016357139086603</c:v>
                </c:pt>
                <c:pt idx="1333">
                  <c:v>1.83948063493992E-2</c:v>
                </c:pt>
                <c:pt idx="1334">
                  <c:v>1.83948063493992E-2</c:v>
                </c:pt>
                <c:pt idx="1335">
                  <c:v>1.83948063493992E-2</c:v>
                </c:pt>
                <c:pt idx="1336">
                  <c:v>3.82045658508008</c:v>
                </c:pt>
                <c:pt idx="1337">
                  <c:v>3.8385323666752398</c:v>
                </c:pt>
                <c:pt idx="1338">
                  <c:v>4.1611476232333002</c:v>
                </c:pt>
                <c:pt idx="1339">
                  <c:v>3.85687005140112</c:v>
                </c:pt>
                <c:pt idx="1340">
                  <c:v>1.83948063493992E-2</c:v>
                </c:pt>
                <c:pt idx="1341">
                  <c:v>3.5722871353485099</c:v>
                </c:pt>
                <c:pt idx="1342">
                  <c:v>4.03725332228138</c:v>
                </c:pt>
                <c:pt idx="1343">
                  <c:v>3.61472837531741</c:v>
                </c:pt>
                <c:pt idx="1344">
                  <c:v>3.3162566102142201</c:v>
                </c:pt>
                <c:pt idx="1345">
                  <c:v>2.2247706221109902</c:v>
                </c:pt>
                <c:pt idx="1346">
                  <c:v>3.68432399289672</c:v>
                </c:pt>
                <c:pt idx="1347">
                  <c:v>1.83948063493992E-2</c:v>
                </c:pt>
                <c:pt idx="1348">
                  <c:v>1.83948063493992E-2</c:v>
                </c:pt>
                <c:pt idx="1349">
                  <c:v>1.83948063493992E-2</c:v>
                </c:pt>
                <c:pt idx="1350">
                  <c:v>3.63623246982496</c:v>
                </c:pt>
                <c:pt idx="1351">
                  <c:v>5.0419679512643798</c:v>
                </c:pt>
                <c:pt idx="1352">
                  <c:v>1.70671501984093</c:v>
                </c:pt>
                <c:pt idx="1353">
                  <c:v>1.83948063493992E-2</c:v>
                </c:pt>
                <c:pt idx="1354">
                  <c:v>4.2341998800769796</c:v>
                </c:pt>
                <c:pt idx="1355">
                  <c:v>1.83948063493992E-2</c:v>
                </c:pt>
                <c:pt idx="1356">
                  <c:v>3.9918694587207701</c:v>
                </c:pt>
                <c:pt idx="1357">
                  <c:v>3.8560050522643401</c:v>
                </c:pt>
                <c:pt idx="1358">
                  <c:v>4.6400820996711802</c:v>
                </c:pt>
                <c:pt idx="1359">
                  <c:v>5.0419679512643798</c:v>
                </c:pt>
                <c:pt idx="1360">
                  <c:v>3.4177818175218002</c:v>
                </c:pt>
                <c:pt idx="1361">
                  <c:v>1.83948063493992E-2</c:v>
                </c:pt>
                <c:pt idx="1362">
                  <c:v>1.83948063493992E-2</c:v>
                </c:pt>
                <c:pt idx="1363">
                  <c:v>1.83948063493992E-2</c:v>
                </c:pt>
                <c:pt idx="1364">
                  <c:v>1.83948063493992E-2</c:v>
                </c:pt>
                <c:pt idx="1365">
                  <c:v>1.83948063493992E-2</c:v>
                </c:pt>
                <c:pt idx="1366">
                  <c:v>3.5092068000088301</c:v>
                </c:pt>
                <c:pt idx="1367">
                  <c:v>3.22948525109399</c:v>
                </c:pt>
                <c:pt idx="1368">
                  <c:v>4.2563467255430103</c:v>
                </c:pt>
                <c:pt idx="1369">
                  <c:v>1.83948063493992E-2</c:v>
                </c:pt>
                <c:pt idx="1370">
                  <c:v>1.83948063493992E-2</c:v>
                </c:pt>
                <c:pt idx="1371">
                  <c:v>3.59311497599179</c:v>
                </c:pt>
                <c:pt idx="1372">
                  <c:v>4.4635396731657799</c:v>
                </c:pt>
                <c:pt idx="1373">
                  <c:v>4.5168655905951898</c:v>
                </c:pt>
                <c:pt idx="1374">
                  <c:v>4.1170856898089099</c:v>
                </c:pt>
                <c:pt idx="1375">
                  <c:v>4.1595668659896603</c:v>
                </c:pt>
                <c:pt idx="1376">
                  <c:v>1.83948063493992E-2</c:v>
                </c:pt>
                <c:pt idx="1377">
                  <c:v>4.2669661425900598</c:v>
                </c:pt>
                <c:pt idx="1378">
                  <c:v>1.83948063493992E-2</c:v>
                </c:pt>
                <c:pt idx="1379">
                  <c:v>3.34115046872415</c:v>
                </c:pt>
                <c:pt idx="1380">
                  <c:v>1.83948063493992E-2</c:v>
                </c:pt>
                <c:pt idx="1381">
                  <c:v>1.83948063493992E-2</c:v>
                </c:pt>
                <c:pt idx="1382">
                  <c:v>4.8583850489560696</c:v>
                </c:pt>
                <c:pt idx="1383">
                  <c:v>1.83948063493992E-2</c:v>
                </c:pt>
                <c:pt idx="1384">
                  <c:v>1.83948063493992E-2</c:v>
                </c:pt>
                <c:pt idx="1385">
                  <c:v>1.83948063493992E-2</c:v>
                </c:pt>
                <c:pt idx="1386">
                  <c:v>1.83948063493992E-2</c:v>
                </c:pt>
                <c:pt idx="1387">
                  <c:v>1.83948063493992E-2</c:v>
                </c:pt>
                <c:pt idx="1388">
                  <c:v>3.30382621642753</c:v>
                </c:pt>
                <c:pt idx="1389">
                  <c:v>3.0627782209649501</c:v>
                </c:pt>
                <c:pt idx="1390">
                  <c:v>4.0018603787232596</c:v>
                </c:pt>
                <c:pt idx="1391">
                  <c:v>3.7969210849256601</c:v>
                </c:pt>
                <c:pt idx="1392">
                  <c:v>1.83948063493992E-2</c:v>
                </c:pt>
                <c:pt idx="1393">
                  <c:v>3.9382880714666801</c:v>
                </c:pt>
                <c:pt idx="1394">
                  <c:v>1.83948063493992E-2</c:v>
                </c:pt>
                <c:pt idx="1395">
                  <c:v>1.83948063493992E-2</c:v>
                </c:pt>
                <c:pt idx="1396">
                  <c:v>3.8800247037278002</c:v>
                </c:pt>
                <c:pt idx="1397">
                  <c:v>3.7763614300093198</c:v>
                </c:pt>
                <c:pt idx="1398">
                  <c:v>4.03725332228138</c:v>
                </c:pt>
                <c:pt idx="1399">
                  <c:v>3.71987246008098</c:v>
                </c:pt>
                <c:pt idx="1400">
                  <c:v>1.83948063493992E-2</c:v>
                </c:pt>
                <c:pt idx="1401">
                  <c:v>4.8296517333731099</c:v>
                </c:pt>
                <c:pt idx="1402">
                  <c:v>3.5959781591290598</c:v>
                </c:pt>
                <c:pt idx="1403">
                  <c:v>1.62593821272219</c:v>
                </c:pt>
                <c:pt idx="1404">
                  <c:v>1.83948063493992E-2</c:v>
                </c:pt>
                <c:pt idx="1405">
                  <c:v>1.83948063493992E-2</c:v>
                </c:pt>
                <c:pt idx="1406">
                  <c:v>1.83948063493992E-2</c:v>
                </c:pt>
                <c:pt idx="1407">
                  <c:v>2.1490803556218099</c:v>
                </c:pt>
                <c:pt idx="1408">
                  <c:v>1.83948063493992E-2</c:v>
                </c:pt>
                <c:pt idx="1409">
                  <c:v>2.0278240643153902</c:v>
                </c:pt>
                <c:pt idx="1410">
                  <c:v>1.83948063493992E-2</c:v>
                </c:pt>
                <c:pt idx="1411">
                  <c:v>1.2200559931279999</c:v>
                </c:pt>
                <c:pt idx="1412">
                  <c:v>1.83948063493992E-2</c:v>
                </c:pt>
                <c:pt idx="1413">
                  <c:v>1.83948063493992E-2</c:v>
                </c:pt>
                <c:pt idx="1414">
                  <c:v>3.8756997080439</c:v>
                </c:pt>
                <c:pt idx="1415">
                  <c:v>3.6209072092662802</c:v>
                </c:pt>
                <c:pt idx="1416">
                  <c:v>1.83948063493992E-2</c:v>
                </c:pt>
                <c:pt idx="1417">
                  <c:v>4.2865115573396997</c:v>
                </c:pt>
                <c:pt idx="1418">
                  <c:v>4.03725332228138</c:v>
                </c:pt>
                <c:pt idx="1419">
                  <c:v>1.83948063493992E-2</c:v>
                </c:pt>
                <c:pt idx="1420">
                  <c:v>4.5517362659035197</c:v>
                </c:pt>
                <c:pt idx="1421">
                  <c:v>4.76024821834904</c:v>
                </c:pt>
                <c:pt idx="1422">
                  <c:v>1.83948063493992E-2</c:v>
                </c:pt>
                <c:pt idx="1423">
                  <c:v>1.83948063493992E-2</c:v>
                </c:pt>
                <c:pt idx="1424">
                  <c:v>4.3363330786850103</c:v>
                </c:pt>
                <c:pt idx="1425">
                  <c:v>1.64258094009197</c:v>
                </c:pt>
                <c:pt idx="1426">
                  <c:v>4.2972802154166603</c:v>
                </c:pt>
                <c:pt idx="1427">
                  <c:v>1.83948063493992E-2</c:v>
                </c:pt>
                <c:pt idx="1428">
                  <c:v>4.2420370924528399</c:v>
                </c:pt>
                <c:pt idx="1429">
                  <c:v>1.83948063493992E-2</c:v>
                </c:pt>
                <c:pt idx="1430">
                  <c:v>4.5155831647015496</c:v>
                </c:pt>
                <c:pt idx="1431">
                  <c:v>3.5152013520103198</c:v>
                </c:pt>
                <c:pt idx="1432">
                  <c:v>2.6386455777071798</c:v>
                </c:pt>
                <c:pt idx="1433">
                  <c:v>5.0419679512643798</c:v>
                </c:pt>
                <c:pt idx="1434">
                  <c:v>3.4879376695818398</c:v>
                </c:pt>
                <c:pt idx="1435">
                  <c:v>4.1875463065250003</c:v>
                </c:pt>
                <c:pt idx="1436">
                  <c:v>4.2193665914352003</c:v>
                </c:pt>
                <c:pt idx="1437">
                  <c:v>3.7399035641513101</c:v>
                </c:pt>
                <c:pt idx="1438">
                  <c:v>3.6683575193912099</c:v>
                </c:pt>
                <c:pt idx="1439">
                  <c:v>3.6409017344074899</c:v>
                </c:pt>
                <c:pt idx="1440">
                  <c:v>1.83948063493992E-2</c:v>
                </c:pt>
                <c:pt idx="1441">
                  <c:v>2.5022019382715501</c:v>
                </c:pt>
                <c:pt idx="1442">
                  <c:v>2.5550738500149901</c:v>
                </c:pt>
                <c:pt idx="1443">
                  <c:v>3.34780870939748</c:v>
                </c:pt>
                <c:pt idx="1444">
                  <c:v>1.83948063493992E-2</c:v>
                </c:pt>
                <c:pt idx="1445">
                  <c:v>1.83948063493992E-2</c:v>
                </c:pt>
                <c:pt idx="1446">
                  <c:v>1.83948063493992E-2</c:v>
                </c:pt>
                <c:pt idx="1447">
                  <c:v>4.5480446625585804</c:v>
                </c:pt>
                <c:pt idx="1448">
                  <c:v>4.1846831233877202</c:v>
                </c:pt>
                <c:pt idx="1449">
                  <c:v>1.83948063493992E-2</c:v>
                </c:pt>
                <c:pt idx="1450">
                  <c:v>1.83948063493992E-2</c:v>
                </c:pt>
                <c:pt idx="1451">
                  <c:v>2.9972140123040898</c:v>
                </c:pt>
                <c:pt idx="1452">
                  <c:v>1.83948063493992E-2</c:v>
                </c:pt>
                <c:pt idx="1453">
                  <c:v>1.83948063493992E-2</c:v>
                </c:pt>
                <c:pt idx="1454">
                  <c:v>1.83948063493992E-2</c:v>
                </c:pt>
                <c:pt idx="1455">
                  <c:v>1.83948063493992E-2</c:v>
                </c:pt>
                <c:pt idx="1456">
                  <c:v>4.2397024601615803</c:v>
                </c:pt>
                <c:pt idx="1457">
                  <c:v>4.3141116880589498</c:v>
                </c:pt>
                <c:pt idx="1458">
                  <c:v>4.252693088429</c:v>
                </c:pt>
                <c:pt idx="1459">
                  <c:v>4.7208589067899203</c:v>
                </c:pt>
                <c:pt idx="1460">
                  <c:v>3.3721712424577501</c:v>
                </c:pt>
                <c:pt idx="1461">
                  <c:v>1.83948063493992E-2</c:v>
                </c:pt>
                <c:pt idx="1462">
                  <c:v>1.83948063493992E-2</c:v>
                </c:pt>
                <c:pt idx="1463">
                  <c:v>1.83948063493992E-2</c:v>
                </c:pt>
                <c:pt idx="1464">
                  <c:v>1.83948063493992E-2</c:v>
                </c:pt>
                <c:pt idx="1465">
                  <c:v>2.5889367184626702</c:v>
                </c:pt>
                <c:pt idx="1466">
                  <c:v>1.83948063493992E-2</c:v>
                </c:pt>
                <c:pt idx="1467">
                  <c:v>2.9808365453477701</c:v>
                </c:pt>
                <c:pt idx="1468">
                  <c:v>4.3001433985539403</c:v>
                </c:pt>
                <c:pt idx="1469">
                  <c:v>1.83948063493992E-2</c:v>
                </c:pt>
                <c:pt idx="1470">
                  <c:v>1.83948063493992E-2</c:v>
                </c:pt>
                <c:pt idx="1471">
                  <c:v>1.83948063493992E-2</c:v>
                </c:pt>
                <c:pt idx="1472">
                  <c:v>4.5789999483320001</c:v>
                </c:pt>
                <c:pt idx="1473">
                  <c:v>1.83948063493992E-2</c:v>
                </c:pt>
                <c:pt idx="1474">
                  <c:v>4.2141687760066597</c:v>
                </c:pt>
                <c:pt idx="1475">
                  <c:v>1.83948063493992E-2</c:v>
                </c:pt>
                <c:pt idx="1476">
                  <c:v>1.83948063493992E-2</c:v>
                </c:pt>
                <c:pt idx="1477">
                  <c:v>3.03253869329839</c:v>
                </c:pt>
                <c:pt idx="1478">
                  <c:v>4.3960582589705099</c:v>
                </c:pt>
                <c:pt idx="1479">
                  <c:v>1.83948063493992E-2</c:v>
                </c:pt>
                <c:pt idx="1480">
                  <c:v>1.83948063493992E-2</c:v>
                </c:pt>
                <c:pt idx="1481">
                  <c:v>1.83948063493992E-2</c:v>
                </c:pt>
                <c:pt idx="1482">
                  <c:v>1.83948063493992E-2</c:v>
                </c:pt>
                <c:pt idx="1483">
                  <c:v>1.83948063493992E-2</c:v>
                </c:pt>
                <c:pt idx="1484">
                  <c:v>3.9704448046676499</c:v>
                </c:pt>
                <c:pt idx="1485">
                  <c:v>4.6990534049090504</c:v>
                </c:pt>
                <c:pt idx="1486">
                  <c:v>1.83948063493992E-2</c:v>
                </c:pt>
                <c:pt idx="1487">
                  <c:v>4.1342203890955904</c:v>
                </c:pt>
                <c:pt idx="1488">
                  <c:v>5.0419679512643798</c:v>
                </c:pt>
                <c:pt idx="1489">
                  <c:v>5.0419679512643798</c:v>
                </c:pt>
                <c:pt idx="1490">
                  <c:v>1.83948063493992E-2</c:v>
                </c:pt>
                <c:pt idx="1491">
                  <c:v>1.83948063493992E-2</c:v>
                </c:pt>
                <c:pt idx="1492">
                  <c:v>1.02310943533239</c:v>
                </c:pt>
                <c:pt idx="1493">
                  <c:v>1.83948063493992E-2</c:v>
                </c:pt>
                <c:pt idx="1494">
                  <c:v>3.8259908487993899</c:v>
                </c:pt>
                <c:pt idx="1495">
                  <c:v>1.83948063493992E-2</c:v>
                </c:pt>
                <c:pt idx="1496">
                  <c:v>2.63065284170519</c:v>
                </c:pt>
                <c:pt idx="1497">
                  <c:v>1.83948063493992E-2</c:v>
                </c:pt>
                <c:pt idx="1498">
                  <c:v>3.2870250401181398</c:v>
                </c:pt>
                <c:pt idx="1499">
                  <c:v>4.8016357139086603</c:v>
                </c:pt>
                <c:pt idx="1500">
                  <c:v>1.83948063493992E-2</c:v>
                </c:pt>
                <c:pt idx="1501">
                  <c:v>3.5940165540576801</c:v>
                </c:pt>
                <c:pt idx="1502">
                  <c:v>3.9926661952937201</c:v>
                </c:pt>
                <c:pt idx="1503">
                  <c:v>1.83948063493992E-2</c:v>
                </c:pt>
                <c:pt idx="1504">
                  <c:v>1.83948063493992E-2</c:v>
                </c:pt>
                <c:pt idx="1505">
                  <c:v>1.83948063493992E-2</c:v>
                </c:pt>
                <c:pt idx="1506">
                  <c:v>3.83461697714033</c:v>
                </c:pt>
                <c:pt idx="1507">
                  <c:v>1.83948063493992E-2</c:v>
                </c:pt>
                <c:pt idx="1508">
                  <c:v>1.83948063493992E-2</c:v>
                </c:pt>
                <c:pt idx="1509">
                  <c:v>1.83948063493992E-2</c:v>
                </c:pt>
                <c:pt idx="1510">
                  <c:v>1.83948063493992E-2</c:v>
                </c:pt>
                <c:pt idx="1511">
                  <c:v>5.0419679512643798</c:v>
                </c:pt>
                <c:pt idx="1512">
                  <c:v>3.4327311255471402</c:v>
                </c:pt>
                <c:pt idx="1513">
                  <c:v>1.83948063493992E-2</c:v>
                </c:pt>
                <c:pt idx="1514">
                  <c:v>3.7631026160149599</c:v>
                </c:pt>
                <c:pt idx="1515">
                  <c:v>3.82418476735414</c:v>
                </c:pt>
                <c:pt idx="1516">
                  <c:v>1.83948063493992E-2</c:v>
                </c:pt>
                <c:pt idx="1517">
                  <c:v>4.5878879798036696</c:v>
                </c:pt>
                <c:pt idx="1518">
                  <c:v>2.8629923430589201</c:v>
                </c:pt>
                <c:pt idx="1519">
                  <c:v>5.0419679512643798</c:v>
                </c:pt>
                <c:pt idx="1520">
                  <c:v>1.83948063493992E-2</c:v>
                </c:pt>
                <c:pt idx="1521">
                  <c:v>1.83948063493992E-2</c:v>
                </c:pt>
                <c:pt idx="1522">
                  <c:v>3.8873333652576498</c:v>
                </c:pt>
                <c:pt idx="1523">
                  <c:v>3.6014363396766802</c:v>
                </c:pt>
                <c:pt idx="1524">
                  <c:v>1.83948063493992E-2</c:v>
                </c:pt>
                <c:pt idx="1525">
                  <c:v>1.83948063493992E-2</c:v>
                </c:pt>
                <c:pt idx="1526">
                  <c:v>1.83948063493992E-2</c:v>
                </c:pt>
                <c:pt idx="1527">
                  <c:v>4.2715227450717803</c:v>
                </c:pt>
                <c:pt idx="1528">
                  <c:v>1.83948063493992E-2</c:v>
                </c:pt>
                <c:pt idx="1529">
                  <c:v>4.3977516783149602</c:v>
                </c:pt>
                <c:pt idx="1530">
                  <c:v>3.76095519098455</c:v>
                </c:pt>
                <c:pt idx="1531">
                  <c:v>4.4026130454527399</c:v>
                </c:pt>
                <c:pt idx="1532">
                  <c:v>4.2188380405891897</c:v>
                </c:pt>
                <c:pt idx="1533">
                  <c:v>1.83948063493992E-2</c:v>
                </c:pt>
                <c:pt idx="1534">
                  <c:v>4.1173509502223702</c:v>
                </c:pt>
                <c:pt idx="1535">
                  <c:v>2.64289113293664</c:v>
                </c:pt>
                <c:pt idx="1536">
                  <c:v>4.1242421849953601</c:v>
                </c:pt>
                <c:pt idx="1537">
                  <c:v>4.0076550075616399</c:v>
                </c:pt>
                <c:pt idx="1538">
                  <c:v>3.03253869329839</c:v>
                </c:pt>
                <c:pt idx="1539">
                  <c:v>3.5690875039204601</c:v>
                </c:pt>
                <c:pt idx="1540">
                  <c:v>4.1786203088224001</c:v>
                </c:pt>
                <c:pt idx="1541">
                  <c:v>3.3499581044088198</c:v>
                </c:pt>
                <c:pt idx="1542">
                  <c:v>3.3739836064992201</c:v>
                </c:pt>
                <c:pt idx="1543">
                  <c:v>1.83948063493992E-2</c:v>
                </c:pt>
                <c:pt idx="1544">
                  <c:v>1.83948063493992E-2</c:v>
                </c:pt>
                <c:pt idx="1545">
                  <c:v>1.83948063493992E-2</c:v>
                </c:pt>
                <c:pt idx="1546">
                  <c:v>1.83948063493992E-2</c:v>
                </c:pt>
                <c:pt idx="1547">
                  <c:v>2.8637969002397399</c:v>
                </c:pt>
                <c:pt idx="1548">
                  <c:v>1.83948063493992E-2</c:v>
                </c:pt>
                <c:pt idx="1549">
                  <c:v>1.83948063493992E-2</c:v>
                </c:pt>
                <c:pt idx="1550">
                  <c:v>3.9238643889738798</c:v>
                </c:pt>
                <c:pt idx="1551">
                  <c:v>3.8408669989665101</c:v>
                </c:pt>
                <c:pt idx="1552">
                  <c:v>1.83948063493992E-2</c:v>
                </c:pt>
                <c:pt idx="1553">
                  <c:v>1.83948063493992E-2</c:v>
                </c:pt>
                <c:pt idx="1554">
                  <c:v>3.8363103964847798</c:v>
                </c:pt>
                <c:pt idx="1555">
                  <c:v>4.2578909038575397</c:v>
                </c:pt>
                <c:pt idx="1556">
                  <c:v>1.83948063493992E-2</c:v>
                </c:pt>
                <c:pt idx="1557">
                  <c:v>1.3245238240272901</c:v>
                </c:pt>
                <c:pt idx="1558">
                  <c:v>4.03725332228138</c:v>
                </c:pt>
                <c:pt idx="1559">
                  <c:v>3.7949229009251599</c:v>
                </c:pt>
                <c:pt idx="1560">
                  <c:v>1.83948063493992E-2</c:v>
                </c:pt>
                <c:pt idx="1561">
                  <c:v>4.1385897843164603</c:v>
                </c:pt>
                <c:pt idx="1562">
                  <c:v>4.3391962618222903</c:v>
                </c:pt>
                <c:pt idx="1563">
                  <c:v>1.83948063493992E-2</c:v>
                </c:pt>
                <c:pt idx="1564">
                  <c:v>4.0860226372290702</c:v>
                </c:pt>
                <c:pt idx="1565">
                  <c:v>3.7146746446524399</c:v>
                </c:pt>
                <c:pt idx="1566">
                  <c:v>1.83948063493992E-2</c:v>
                </c:pt>
                <c:pt idx="1567">
                  <c:v>1.83948063493992E-2</c:v>
                </c:pt>
                <c:pt idx="1568">
                  <c:v>3.8137525575679398</c:v>
                </c:pt>
                <c:pt idx="1569">
                  <c:v>1.02310943533239</c:v>
                </c:pt>
                <c:pt idx="1570">
                  <c:v>4.2964152162798799</c:v>
                </c:pt>
                <c:pt idx="1571">
                  <c:v>3.87856289118118</c:v>
                </c:pt>
                <c:pt idx="1572">
                  <c:v>3.7383544905423798</c:v>
                </c:pt>
                <c:pt idx="1573">
                  <c:v>3.2438011667803699</c:v>
                </c:pt>
                <c:pt idx="1574">
                  <c:v>4.07144481841196</c:v>
                </c:pt>
                <c:pt idx="1575">
                  <c:v>4.3304574713805399</c:v>
                </c:pt>
                <c:pt idx="1576">
                  <c:v>1.83948063493992E-2</c:v>
                </c:pt>
                <c:pt idx="1577">
                  <c:v>2.74144385228887</c:v>
                </c:pt>
                <c:pt idx="1578">
                  <c:v>1.83948063493992E-2</c:v>
                </c:pt>
                <c:pt idx="1579">
                  <c:v>1.83948063493992E-2</c:v>
                </c:pt>
                <c:pt idx="1580">
                  <c:v>4.7541854037837199</c:v>
                </c:pt>
                <c:pt idx="1581">
                  <c:v>1.83948063493992E-2</c:v>
                </c:pt>
                <c:pt idx="1582">
                  <c:v>1.83948063493992E-2</c:v>
                </c:pt>
                <c:pt idx="1583">
                  <c:v>1.83948063493992E-2</c:v>
                </c:pt>
                <c:pt idx="1584">
                  <c:v>1.83948063493992E-2</c:v>
                </c:pt>
                <c:pt idx="1585">
                  <c:v>3.1706694694822501</c:v>
                </c:pt>
                <c:pt idx="1586">
                  <c:v>1.83948063493992E-2</c:v>
                </c:pt>
                <c:pt idx="1587">
                  <c:v>4.6380839156706797</c:v>
                </c:pt>
                <c:pt idx="1588">
                  <c:v>2.8355921355027802</c:v>
                </c:pt>
                <c:pt idx="1589">
                  <c:v>4.5010863243505401</c:v>
                </c:pt>
                <c:pt idx="1590">
                  <c:v>4.5199159809933196</c:v>
                </c:pt>
                <c:pt idx="1591">
                  <c:v>4.0100262187820102</c:v>
                </c:pt>
                <c:pt idx="1592">
                  <c:v>3.4209799109381902</c:v>
                </c:pt>
                <c:pt idx="1593">
                  <c:v>1.83948063493992E-2</c:v>
                </c:pt>
                <c:pt idx="1594">
                  <c:v>4.4203095172318001</c:v>
                </c:pt>
                <c:pt idx="1595">
                  <c:v>1.1594278474747901</c:v>
                </c:pt>
                <c:pt idx="1596">
                  <c:v>4.1067694994062602</c:v>
                </c:pt>
                <c:pt idx="1597">
                  <c:v>5.0419679512643798</c:v>
                </c:pt>
                <c:pt idx="1598">
                  <c:v>1.83948063493992E-2</c:v>
                </c:pt>
                <c:pt idx="1599">
                  <c:v>1.83948063493992E-2</c:v>
                </c:pt>
                <c:pt idx="1600">
                  <c:v>4.8090920784567697</c:v>
                </c:pt>
                <c:pt idx="1601">
                  <c:v>3.4755438547242599</c:v>
                </c:pt>
                <c:pt idx="1602">
                  <c:v>3.5742853193489998</c:v>
                </c:pt>
                <c:pt idx="1603">
                  <c:v>1.83948063493992E-2</c:v>
                </c:pt>
                <c:pt idx="1604">
                  <c:v>4.0657184521374097</c:v>
                </c:pt>
                <c:pt idx="1605">
                  <c:v>3.25976764028588</c:v>
                </c:pt>
                <c:pt idx="1606">
                  <c:v>3.7698066435271</c:v>
                </c:pt>
                <c:pt idx="1607">
                  <c:v>1.83948063493992E-2</c:v>
                </c:pt>
                <c:pt idx="1608">
                  <c:v>3.85701929243104</c:v>
                </c:pt>
                <c:pt idx="1609">
                  <c:v>2.9719105476451801</c:v>
                </c:pt>
                <c:pt idx="1610">
                  <c:v>4.7996375299081597</c:v>
                </c:pt>
                <c:pt idx="1611">
                  <c:v>1.83948063493992E-2</c:v>
                </c:pt>
                <c:pt idx="1612">
                  <c:v>3.4396589392492398</c:v>
                </c:pt>
                <c:pt idx="1613">
                  <c:v>4.1279703672694099</c:v>
                </c:pt>
                <c:pt idx="1614">
                  <c:v>1.83948063493992E-2</c:v>
                </c:pt>
                <c:pt idx="1615">
                  <c:v>1.83948063493992E-2</c:v>
                </c:pt>
                <c:pt idx="1616">
                  <c:v>4.7805840870754199</c:v>
                </c:pt>
                <c:pt idx="1617">
                  <c:v>1.83948063493992E-2</c:v>
                </c:pt>
                <c:pt idx="1618">
                  <c:v>4.5442038181837097</c:v>
                </c:pt>
                <c:pt idx="1619">
                  <c:v>1.83948063493992E-2</c:v>
                </c:pt>
                <c:pt idx="1620">
                  <c:v>1.02310943533239</c:v>
                </c:pt>
                <c:pt idx="1621">
                  <c:v>1.83948063493992E-2</c:v>
                </c:pt>
                <c:pt idx="1622">
                  <c:v>2.64729556907497</c:v>
                </c:pt>
                <c:pt idx="1623">
                  <c:v>2.0298222483158899</c:v>
                </c:pt>
                <c:pt idx="1624">
                  <c:v>1.83948063493992E-2</c:v>
                </c:pt>
                <c:pt idx="1625">
                  <c:v>1.83948063493992E-2</c:v>
                </c:pt>
                <c:pt idx="1626">
                  <c:v>3.6370974689617399</c:v>
                </c:pt>
                <c:pt idx="1627">
                  <c:v>3.4564904118915201</c:v>
                </c:pt>
                <c:pt idx="1628">
                  <c:v>4.2375550351311597</c:v>
                </c:pt>
                <c:pt idx="1629">
                  <c:v>1.83948063493992E-2</c:v>
                </c:pt>
                <c:pt idx="1630">
                  <c:v>4.1968087525183604</c:v>
                </c:pt>
                <c:pt idx="1631">
                  <c:v>1.83948063493992E-2</c:v>
                </c:pt>
                <c:pt idx="1632">
                  <c:v>4.4813916685709803</c:v>
                </c:pt>
                <c:pt idx="1633">
                  <c:v>4.2035127800304997</c:v>
                </c:pt>
                <c:pt idx="1634">
                  <c:v>1.83948063493992E-2</c:v>
                </c:pt>
                <c:pt idx="1635">
                  <c:v>3.1559044434042902</c:v>
                </c:pt>
                <c:pt idx="1636">
                  <c:v>4.0473807674115303</c:v>
                </c:pt>
                <c:pt idx="1637">
                  <c:v>4.3780570225354003</c:v>
                </c:pt>
                <c:pt idx="1638">
                  <c:v>3.1310119721961902</c:v>
                </c:pt>
                <c:pt idx="1639">
                  <c:v>1.83948063493992E-2</c:v>
                </c:pt>
                <c:pt idx="1640">
                  <c:v>4.3152448729226602</c:v>
                </c:pt>
                <c:pt idx="1641">
                  <c:v>1.83948063493992E-2</c:v>
                </c:pt>
                <c:pt idx="1642">
                  <c:v>3.7447649312890801</c:v>
                </c:pt>
                <c:pt idx="1643">
                  <c:v>3.5015315445651498</c:v>
                </c:pt>
                <c:pt idx="1644">
                  <c:v>3.8673022611873198</c:v>
                </c:pt>
                <c:pt idx="1645">
                  <c:v>1.83948063493992E-2</c:v>
                </c:pt>
                <c:pt idx="1646">
                  <c:v>4.2327746464594798</c:v>
                </c:pt>
                <c:pt idx="1647">
                  <c:v>1.83948063493992E-2</c:v>
                </c:pt>
                <c:pt idx="1648">
                  <c:v>5.0419679512643798</c:v>
                </c:pt>
                <c:pt idx="1649">
                  <c:v>3.5913088945465299</c:v>
                </c:pt>
                <c:pt idx="1650">
                  <c:v>3.7526704062287699</c:v>
                </c:pt>
                <c:pt idx="1651">
                  <c:v>1.83948063493992E-2</c:v>
                </c:pt>
                <c:pt idx="1652">
                  <c:v>4.07099570802038</c:v>
                </c:pt>
                <c:pt idx="1653">
                  <c:v>4.1377247851796799</c:v>
                </c:pt>
                <c:pt idx="1654">
                  <c:v>5.0419679512643798</c:v>
                </c:pt>
                <c:pt idx="1655">
                  <c:v>1.83948063493992E-2</c:v>
                </c:pt>
                <c:pt idx="1656">
                  <c:v>2.5423070079375298</c:v>
                </c:pt>
                <c:pt idx="1657">
                  <c:v>1.83948063493992E-2</c:v>
                </c:pt>
                <c:pt idx="1658">
                  <c:v>4.1452938118285996</c:v>
                </c:pt>
                <c:pt idx="1659">
                  <c:v>4.03725332228138</c:v>
                </c:pt>
                <c:pt idx="1660">
                  <c:v>4.6050987622620401</c:v>
                </c:pt>
                <c:pt idx="1661">
                  <c:v>4.90361338889055</c:v>
                </c:pt>
                <c:pt idx="1662">
                  <c:v>1.83948063493992E-2</c:v>
                </c:pt>
                <c:pt idx="1663">
                  <c:v>1.83948063493992E-2</c:v>
                </c:pt>
                <c:pt idx="1664">
                  <c:v>1.83948063493992E-2</c:v>
                </c:pt>
                <c:pt idx="1665">
                  <c:v>3.8151095286216199</c:v>
                </c:pt>
                <c:pt idx="1666">
                  <c:v>1.83948063493992E-2</c:v>
                </c:pt>
                <c:pt idx="1667">
                  <c:v>1.83948063493992E-2</c:v>
                </c:pt>
                <c:pt idx="1668">
                  <c:v>1.83948063493992E-2</c:v>
                </c:pt>
                <c:pt idx="1669">
                  <c:v>3.9268782004428999</c:v>
                </c:pt>
                <c:pt idx="1670">
                  <c:v>1.83948063493992E-2</c:v>
                </c:pt>
                <c:pt idx="1671">
                  <c:v>1.83948063493992E-2</c:v>
                </c:pt>
                <c:pt idx="1672">
                  <c:v>1.83948063493992E-2</c:v>
                </c:pt>
                <c:pt idx="1673">
                  <c:v>3.8991225460975198</c:v>
                </c:pt>
                <c:pt idx="1674">
                  <c:v>3.03253869329839</c:v>
                </c:pt>
                <c:pt idx="1675">
                  <c:v>1.83948063493992E-2</c:v>
                </c:pt>
                <c:pt idx="1676">
                  <c:v>1.83948063493992E-2</c:v>
                </c:pt>
                <c:pt idx="1677">
                  <c:v>4.0743080015492401</c:v>
                </c:pt>
                <c:pt idx="1678">
                  <c:v>4.1337284171786903</c:v>
                </c:pt>
                <c:pt idx="1679">
                  <c:v>1.83948063493992E-2</c:v>
                </c:pt>
                <c:pt idx="1680">
                  <c:v>3.87856289118118</c:v>
                </c:pt>
                <c:pt idx="1681">
                  <c:v>1.83948063493992E-2</c:v>
                </c:pt>
                <c:pt idx="1682">
                  <c:v>4.5532424779871201</c:v>
                </c:pt>
                <c:pt idx="1683">
                  <c:v>1.02310943533239</c:v>
                </c:pt>
                <c:pt idx="1684">
                  <c:v>3.6889171743075502</c:v>
                </c:pt>
                <c:pt idx="1685">
                  <c:v>3.3013360605101298</c:v>
                </c:pt>
                <c:pt idx="1686">
                  <c:v>4.9414964883660799</c:v>
                </c:pt>
                <c:pt idx="1687">
                  <c:v>4.0803708161145602</c:v>
                </c:pt>
                <c:pt idx="1688">
                  <c:v>3.9005921792520102</c:v>
                </c:pt>
                <c:pt idx="1689">
                  <c:v>1.83948063493992E-2</c:v>
                </c:pt>
                <c:pt idx="1690">
                  <c:v>1.83948063493992E-2</c:v>
                </c:pt>
                <c:pt idx="1691">
                  <c:v>1.83948063493992E-2</c:v>
                </c:pt>
                <c:pt idx="1692">
                  <c:v>1.83948063493992E-2</c:v>
                </c:pt>
                <c:pt idx="1693">
                  <c:v>3.4164598873855798</c:v>
                </c:pt>
                <c:pt idx="1694">
                  <c:v>3.03253869329839</c:v>
                </c:pt>
                <c:pt idx="1695">
                  <c:v>1.83948063493992E-2</c:v>
                </c:pt>
                <c:pt idx="1696">
                  <c:v>4.7434167457067504</c:v>
                </c:pt>
                <c:pt idx="1697">
                  <c:v>1.83948063493992E-2</c:v>
                </c:pt>
                <c:pt idx="1698">
                  <c:v>1.02310943533239</c:v>
                </c:pt>
                <c:pt idx="1699">
                  <c:v>4.8487067142175002</c:v>
                </c:pt>
                <c:pt idx="1700">
                  <c:v>1.83948063493992E-2</c:v>
                </c:pt>
                <c:pt idx="1701">
                  <c:v>1.83948063493992E-2</c:v>
                </c:pt>
                <c:pt idx="1702">
                  <c:v>2.9860660444110301</c:v>
                </c:pt>
                <c:pt idx="1703">
                  <c:v>1.02310943533239</c:v>
                </c:pt>
                <c:pt idx="1704">
                  <c:v>1.83948063493992E-2</c:v>
                </c:pt>
                <c:pt idx="1705">
                  <c:v>5.0419679512643798</c:v>
                </c:pt>
                <c:pt idx="1706">
                  <c:v>1.83948063493992E-2</c:v>
                </c:pt>
                <c:pt idx="1707">
                  <c:v>1.83948063493992E-2</c:v>
                </c:pt>
                <c:pt idx="1708">
                  <c:v>3.63536747068818</c:v>
                </c:pt>
                <c:pt idx="1709">
                  <c:v>4.2912174008513402</c:v>
                </c:pt>
                <c:pt idx="1710">
                  <c:v>1.83948063493992E-2</c:v>
                </c:pt>
                <c:pt idx="1711">
                  <c:v>3.6386036810453399</c:v>
                </c:pt>
                <c:pt idx="1712">
                  <c:v>3.7789564274196601</c:v>
                </c:pt>
                <c:pt idx="1713">
                  <c:v>1.83948063493992E-2</c:v>
                </c:pt>
                <c:pt idx="1714">
                  <c:v>4.4293481770351999</c:v>
                </c:pt>
                <c:pt idx="1715">
                  <c:v>1.83948063493992E-2</c:v>
                </c:pt>
                <c:pt idx="1716">
                  <c:v>4.3879606814755796</c:v>
                </c:pt>
                <c:pt idx="1717">
                  <c:v>1.02310943533239</c:v>
                </c:pt>
                <c:pt idx="1718">
                  <c:v>1.83948063493992E-2</c:v>
                </c:pt>
                <c:pt idx="1719">
                  <c:v>4.6400820996711802</c:v>
                </c:pt>
                <c:pt idx="1720">
                  <c:v>1.83948063493992E-2</c:v>
                </c:pt>
                <c:pt idx="1721">
                  <c:v>1.83948063493992E-2</c:v>
                </c:pt>
                <c:pt idx="1722">
                  <c:v>4.7405535625694801</c:v>
                </c:pt>
                <c:pt idx="1723">
                  <c:v>1.83948063493992E-2</c:v>
                </c:pt>
                <c:pt idx="1724">
                  <c:v>1.83948063493992E-2</c:v>
                </c:pt>
                <c:pt idx="1725">
                  <c:v>1.83948063493992E-2</c:v>
                </c:pt>
                <c:pt idx="1726">
                  <c:v>1.83948063493992E-2</c:v>
                </c:pt>
                <c:pt idx="1727">
                  <c:v>4.6400820996711802</c:v>
                </c:pt>
                <c:pt idx="1728">
                  <c:v>1.83948063493992E-2</c:v>
                </c:pt>
                <c:pt idx="1729">
                  <c:v>4.2996577092332497</c:v>
                </c:pt>
                <c:pt idx="1730">
                  <c:v>1.83948063493992E-2</c:v>
                </c:pt>
                <c:pt idx="1731">
                  <c:v>3.8211723431869502</c:v>
                </c:pt>
                <c:pt idx="1732">
                  <c:v>1.83948063493992E-2</c:v>
                </c:pt>
                <c:pt idx="1733">
                  <c:v>1.83948063493992E-2</c:v>
                </c:pt>
                <c:pt idx="1734">
                  <c:v>5.0025786397052601</c:v>
                </c:pt>
                <c:pt idx="1735">
                  <c:v>3.2865027718683502</c:v>
                </c:pt>
                <c:pt idx="1736">
                  <c:v>3.51840098343837</c:v>
                </c:pt>
                <c:pt idx="1737">
                  <c:v>3.31885160762456</c:v>
                </c:pt>
                <c:pt idx="1738">
                  <c:v>3.3987634156065201</c:v>
                </c:pt>
                <c:pt idx="1739">
                  <c:v>1.83948063493992E-2</c:v>
                </c:pt>
                <c:pt idx="1740">
                  <c:v>4.7405535625694801</c:v>
                </c:pt>
                <c:pt idx="1741">
                  <c:v>1.4170025509235999</c:v>
                </c:pt>
                <c:pt idx="1742">
                  <c:v>3.16129436138807</c:v>
                </c:pt>
                <c:pt idx="1743">
                  <c:v>1.83948063493992E-2</c:v>
                </c:pt>
                <c:pt idx="1744">
                  <c:v>4.3780570225354003</c:v>
                </c:pt>
                <c:pt idx="1745">
                  <c:v>4.4371409898740799</c:v>
                </c:pt>
                <c:pt idx="1746">
                  <c:v>2.0278240643153902</c:v>
                </c:pt>
                <c:pt idx="1747">
                  <c:v>1.83948063493992E-2</c:v>
                </c:pt>
                <c:pt idx="1748">
                  <c:v>1.83948063493992E-2</c:v>
                </c:pt>
                <c:pt idx="1749">
                  <c:v>4.0598111611982199</c:v>
                </c:pt>
                <c:pt idx="1750">
                  <c:v>2.9320672304000901</c:v>
                </c:pt>
                <c:pt idx="1751">
                  <c:v>3.6727585982468098</c:v>
                </c:pt>
                <c:pt idx="1752">
                  <c:v>1.83948063493992E-2</c:v>
                </c:pt>
                <c:pt idx="1753">
                  <c:v>1.83948063493992E-2</c:v>
                </c:pt>
                <c:pt idx="1754">
                  <c:v>3.9733445667340401</c:v>
                </c:pt>
                <c:pt idx="1755">
                  <c:v>3.8479440536985199</c:v>
                </c:pt>
                <c:pt idx="1756">
                  <c:v>4.2940805839886202</c:v>
                </c:pt>
                <c:pt idx="1757">
                  <c:v>1.83948063493992E-2</c:v>
                </c:pt>
                <c:pt idx="1758">
                  <c:v>1.83948063493992E-2</c:v>
                </c:pt>
                <c:pt idx="1759">
                  <c:v>4.5387456376360999</c:v>
                </c:pt>
                <c:pt idx="1760">
                  <c:v>4.5404756359096599</c:v>
                </c:pt>
                <c:pt idx="1761">
                  <c:v>4.4692660394403303</c:v>
                </c:pt>
                <c:pt idx="1762">
                  <c:v>1.83948063493992E-2</c:v>
                </c:pt>
                <c:pt idx="1763">
                  <c:v>1.83948063493992E-2</c:v>
                </c:pt>
                <c:pt idx="1764">
                  <c:v>1.83948063493992E-2</c:v>
                </c:pt>
                <c:pt idx="1765">
                  <c:v>1.83948063493992E-2</c:v>
                </c:pt>
                <c:pt idx="1766">
                  <c:v>1.83948063493992E-2</c:v>
                </c:pt>
                <c:pt idx="1767">
                  <c:v>3.6429364973371001</c:v>
                </c:pt>
                <c:pt idx="1768">
                  <c:v>1.83948063493992E-2</c:v>
                </c:pt>
                <c:pt idx="1769">
                  <c:v>3.4731726435038901</c:v>
                </c:pt>
                <c:pt idx="1770">
                  <c:v>1.83948063493992E-2</c:v>
                </c:pt>
                <c:pt idx="1771">
                  <c:v>3.6615423677899201</c:v>
                </c:pt>
                <c:pt idx="1772">
                  <c:v>3.4021122880644801</c:v>
                </c:pt>
                <c:pt idx="1773">
                  <c:v>1.83948063493992E-2</c:v>
                </c:pt>
                <c:pt idx="1774">
                  <c:v>1.83948063493992E-2</c:v>
                </c:pt>
                <c:pt idx="1775">
                  <c:v>1.83948063493992E-2</c:v>
                </c:pt>
                <c:pt idx="1776">
                  <c:v>1.83948063493992E-2</c:v>
                </c:pt>
                <c:pt idx="1777">
                  <c:v>1.83948063493992E-2</c:v>
                </c:pt>
                <c:pt idx="1778">
                  <c:v>2.0061312245353302</c:v>
                </c:pt>
                <c:pt idx="1779">
                  <c:v>4.4785284854337002</c:v>
                </c:pt>
                <c:pt idx="1780">
                  <c:v>2.64729556907497</c:v>
                </c:pt>
                <c:pt idx="1781">
                  <c:v>4.3514345530537399</c:v>
                </c:pt>
                <c:pt idx="1782">
                  <c:v>4.2828199539947498</c:v>
                </c:pt>
                <c:pt idx="1783">
                  <c:v>1.83948063493992E-2</c:v>
                </c:pt>
                <c:pt idx="1784">
                  <c:v>4.2972802154166603</c:v>
                </c:pt>
                <c:pt idx="1785">
                  <c:v>3.3203212407790401</c:v>
                </c:pt>
                <c:pt idx="1786">
                  <c:v>3.96969092962002</c:v>
                </c:pt>
                <c:pt idx="1787">
                  <c:v>3.61472837531741</c:v>
                </c:pt>
                <c:pt idx="1788">
                  <c:v>4.1150542841620403</c:v>
                </c:pt>
                <c:pt idx="1789">
                  <c:v>3.64301104249714</c:v>
                </c:pt>
                <c:pt idx="1790">
                  <c:v>3.2923797664746401</c:v>
                </c:pt>
                <c:pt idx="1791">
                  <c:v>1.83948063493992E-2</c:v>
                </c:pt>
                <c:pt idx="1792">
                  <c:v>3.6941149897361001</c:v>
                </c:pt>
                <c:pt idx="1793">
                  <c:v>1.83948063493992E-2</c:v>
                </c:pt>
                <c:pt idx="1794">
                  <c:v>1.83948063493992E-2</c:v>
                </c:pt>
                <c:pt idx="1795">
                  <c:v>1.83948063493992E-2</c:v>
                </c:pt>
                <c:pt idx="1796">
                  <c:v>2.8747132613349602</c:v>
                </c:pt>
                <c:pt idx="1797">
                  <c:v>1.83948063493992E-2</c:v>
                </c:pt>
                <c:pt idx="1798">
                  <c:v>2.5732622937109499</c:v>
                </c:pt>
                <c:pt idx="1799">
                  <c:v>3.6927214397533099</c:v>
                </c:pt>
                <c:pt idx="1800">
                  <c:v>3.8438794231336999</c:v>
                </c:pt>
                <c:pt idx="1801">
                  <c:v>4.5396106367728803</c:v>
                </c:pt>
                <c:pt idx="1802">
                  <c:v>1.83948063493992E-2</c:v>
                </c:pt>
                <c:pt idx="1803">
                  <c:v>3.3191197933515002</c:v>
                </c:pt>
                <c:pt idx="1804">
                  <c:v>1.83948063493992E-2</c:v>
                </c:pt>
                <c:pt idx="1805">
                  <c:v>3.5939799751285602</c:v>
                </c:pt>
                <c:pt idx="1806">
                  <c:v>1.83948063493992E-2</c:v>
                </c:pt>
                <c:pt idx="1807">
                  <c:v>3.2146519624522001</c:v>
                </c:pt>
                <c:pt idx="1808">
                  <c:v>3.2354798030954801</c:v>
                </c:pt>
                <c:pt idx="1809">
                  <c:v>2.6286546577046899</c:v>
                </c:pt>
                <c:pt idx="1810">
                  <c:v>4.2293575114376898</c:v>
                </c:pt>
                <c:pt idx="1811">
                  <c:v>3.9130908356025298</c:v>
                </c:pt>
                <c:pt idx="1812">
                  <c:v>1.83948063493992E-2</c:v>
                </c:pt>
                <c:pt idx="1813">
                  <c:v>2.50242572446151</c:v>
                </c:pt>
                <c:pt idx="1814">
                  <c:v>3.6796181493850799</c:v>
                </c:pt>
                <c:pt idx="1815">
                  <c:v>4.0409815045554396</c:v>
                </c:pt>
                <c:pt idx="1816">
                  <c:v>2.63065284170519</c:v>
                </c:pt>
                <c:pt idx="1817">
                  <c:v>4.0690736071915801</c:v>
                </c:pt>
                <c:pt idx="1818">
                  <c:v>1.83948063493992E-2</c:v>
                </c:pt>
                <c:pt idx="1819">
                  <c:v>4.1988069365188601</c:v>
                </c:pt>
                <c:pt idx="1820">
                  <c:v>3.70947682922389</c:v>
                </c:pt>
                <c:pt idx="1821">
                  <c:v>3.1322879647837798</c:v>
                </c:pt>
                <c:pt idx="1822">
                  <c:v>2.9719105476451801</c:v>
                </c:pt>
                <c:pt idx="1823">
                  <c:v>3.7850192419849802</c:v>
                </c:pt>
                <c:pt idx="1824">
                  <c:v>1.83948063493992E-2</c:v>
                </c:pt>
                <c:pt idx="1825">
                  <c:v>4.4391391738745796</c:v>
                </c:pt>
                <c:pt idx="1826">
                  <c:v>4.3304574713805399</c:v>
                </c:pt>
                <c:pt idx="1827">
                  <c:v>4.2341998800769796</c:v>
                </c:pt>
                <c:pt idx="1828">
                  <c:v>2.2347615421134801</c:v>
                </c:pt>
                <c:pt idx="1829">
                  <c:v>1.83948063493992E-2</c:v>
                </c:pt>
                <c:pt idx="1830">
                  <c:v>2.9653937273938902</c:v>
                </c:pt>
                <c:pt idx="1831">
                  <c:v>1.83948063493992E-2</c:v>
                </c:pt>
                <c:pt idx="1832">
                  <c:v>3.03253869329839</c:v>
                </c:pt>
                <c:pt idx="1833">
                  <c:v>4.4527710150888202</c:v>
                </c:pt>
                <c:pt idx="1834">
                  <c:v>3.03686368898228</c:v>
                </c:pt>
                <c:pt idx="1835">
                  <c:v>1.5885470851635699</c:v>
                </c:pt>
                <c:pt idx="1836">
                  <c:v>1.83948063493992E-2</c:v>
                </c:pt>
                <c:pt idx="1837">
                  <c:v>3.03253869329839</c:v>
                </c:pt>
                <c:pt idx="1838">
                  <c:v>1.5254667498238901</c:v>
                </c:pt>
                <c:pt idx="1839">
                  <c:v>4.0343901391440999</c:v>
                </c:pt>
                <c:pt idx="1840">
                  <c:v>3.82504976649092</c:v>
                </c:pt>
                <c:pt idx="1841">
                  <c:v>1.83948063493992E-2</c:v>
                </c:pt>
                <c:pt idx="1842">
                  <c:v>3.5566254264990498</c:v>
                </c:pt>
                <c:pt idx="1843">
                  <c:v>4.2133037768698802</c:v>
                </c:pt>
                <c:pt idx="1844">
                  <c:v>1.02310943533239</c:v>
                </c:pt>
                <c:pt idx="1845">
                  <c:v>1.83948063493992E-2</c:v>
                </c:pt>
                <c:pt idx="1846">
                  <c:v>1.83948063493992E-2</c:v>
                </c:pt>
                <c:pt idx="1847">
                  <c:v>1.83948063493992E-2</c:v>
                </c:pt>
                <c:pt idx="1848">
                  <c:v>3.2991569518450001</c:v>
                </c:pt>
                <c:pt idx="1849">
                  <c:v>3.64662810068205</c:v>
                </c:pt>
                <c:pt idx="1850">
                  <c:v>3.1305579665102199</c:v>
                </c:pt>
                <c:pt idx="1851">
                  <c:v>1.59325292867521</c:v>
                </c:pt>
                <c:pt idx="1852">
                  <c:v>1.83948063493992E-2</c:v>
                </c:pt>
                <c:pt idx="1853">
                  <c:v>3.8053551107113601</c:v>
                </c:pt>
                <c:pt idx="1854">
                  <c:v>4.2927236129349398</c:v>
                </c:pt>
                <c:pt idx="1855">
                  <c:v>1.83948063493992E-2</c:v>
                </c:pt>
                <c:pt idx="1856">
                  <c:v>3.92992230824481</c:v>
                </c:pt>
                <c:pt idx="1857">
                  <c:v>3.4913231209689202</c:v>
                </c:pt>
                <c:pt idx="1858">
                  <c:v>1.83948063493992E-2</c:v>
                </c:pt>
                <c:pt idx="1859">
                  <c:v>1.83948063493992E-2</c:v>
                </c:pt>
                <c:pt idx="1860">
                  <c:v>3.03253869329839</c:v>
                </c:pt>
                <c:pt idx="1861">
                  <c:v>3.78317658161061</c:v>
                </c:pt>
                <c:pt idx="1862">
                  <c:v>1.83948063493992E-2</c:v>
                </c:pt>
                <c:pt idx="1863">
                  <c:v>1.83948063493992E-2</c:v>
                </c:pt>
                <c:pt idx="1864">
                  <c:v>2.0278240643153902</c:v>
                </c:pt>
                <c:pt idx="1865">
                  <c:v>1.83948063493992E-2</c:v>
                </c:pt>
                <c:pt idx="1866">
                  <c:v>3.45027835629628</c:v>
                </c:pt>
                <c:pt idx="1867">
                  <c:v>4.3446622629777698</c:v>
                </c:pt>
                <c:pt idx="1868">
                  <c:v>1.02310943533239</c:v>
                </c:pt>
                <c:pt idx="1869">
                  <c:v>4.1293273383230904</c:v>
                </c:pt>
                <c:pt idx="1870">
                  <c:v>4.0578924176521598</c:v>
                </c:pt>
                <c:pt idx="1871">
                  <c:v>1.83948063493992E-2</c:v>
                </c:pt>
                <c:pt idx="1872">
                  <c:v>3.8119098971935799</c:v>
                </c:pt>
                <c:pt idx="1873">
                  <c:v>2.9520666508356999</c:v>
                </c:pt>
                <c:pt idx="1874">
                  <c:v>3.5197945334211602</c:v>
                </c:pt>
                <c:pt idx="1875">
                  <c:v>5.0419679512643798</c:v>
                </c:pt>
                <c:pt idx="1876">
                  <c:v>1.83948063493992E-2</c:v>
                </c:pt>
                <c:pt idx="1877">
                  <c:v>1.83948063493992E-2</c:v>
                </c:pt>
                <c:pt idx="1878">
                  <c:v>3.4155948882487999</c:v>
                </c:pt>
                <c:pt idx="1879">
                  <c:v>1.02310943533239</c:v>
                </c:pt>
                <c:pt idx="1880">
                  <c:v>1.83948063493992E-2</c:v>
                </c:pt>
                <c:pt idx="1881">
                  <c:v>1.83948063493992E-2</c:v>
                </c:pt>
                <c:pt idx="1882">
                  <c:v>1.83948063493992E-2</c:v>
                </c:pt>
                <c:pt idx="1883">
                  <c:v>1.83948063493992E-2</c:v>
                </c:pt>
                <c:pt idx="1884">
                  <c:v>4.1728255292741796</c:v>
                </c:pt>
                <c:pt idx="1885">
                  <c:v>3.7818196105569402</c:v>
                </c:pt>
                <c:pt idx="1886">
                  <c:v>4.1274052374942896</c:v>
                </c:pt>
                <c:pt idx="1887">
                  <c:v>2.6828455742708801</c:v>
                </c:pt>
                <c:pt idx="1888">
                  <c:v>3.5348960077898801</c:v>
                </c:pt>
                <c:pt idx="1889">
                  <c:v>4.2035493589596102</c:v>
                </c:pt>
                <c:pt idx="1890">
                  <c:v>4.1099691308343003</c:v>
                </c:pt>
                <c:pt idx="1891">
                  <c:v>2.0278240643153902</c:v>
                </c:pt>
                <c:pt idx="1892">
                  <c:v>5.0419679512643798</c:v>
                </c:pt>
                <c:pt idx="1893">
                  <c:v>1.83948063493992E-2</c:v>
                </c:pt>
                <c:pt idx="1894">
                  <c:v>1.83948063493992E-2</c:v>
                </c:pt>
                <c:pt idx="1895">
                  <c:v>2.3489331087898502</c:v>
                </c:pt>
                <c:pt idx="1896">
                  <c:v>3.7405447770981199</c:v>
                </c:pt>
                <c:pt idx="1897">
                  <c:v>1.9374800465472399</c:v>
                </c:pt>
                <c:pt idx="1898">
                  <c:v>3.9102276524652502</c:v>
                </c:pt>
                <c:pt idx="1899">
                  <c:v>2.0278240643153902</c:v>
                </c:pt>
                <c:pt idx="1900">
                  <c:v>3.9753061718054199</c:v>
                </c:pt>
                <c:pt idx="1901">
                  <c:v>1.83948063493992E-2</c:v>
                </c:pt>
                <c:pt idx="1902">
                  <c:v>1.83948063493992E-2</c:v>
                </c:pt>
                <c:pt idx="1903">
                  <c:v>1.83948063493992E-2</c:v>
                </c:pt>
                <c:pt idx="1904">
                  <c:v>3.7744426864632601</c:v>
                </c:pt>
                <c:pt idx="1905">
                  <c:v>2.7276199085193902</c:v>
                </c:pt>
                <c:pt idx="1906">
                  <c:v>3.9602046974367</c:v>
                </c:pt>
                <c:pt idx="1907">
                  <c:v>1.83948063493992E-2</c:v>
                </c:pt>
                <c:pt idx="1908">
                  <c:v>4.0710717911920797</c:v>
                </c:pt>
                <c:pt idx="1909">
                  <c:v>4.7225889050634802</c:v>
                </c:pt>
                <c:pt idx="1910">
                  <c:v>4.1907459379530403</c:v>
                </c:pt>
                <c:pt idx="1911">
                  <c:v>3.14011889456342</c:v>
                </c:pt>
                <c:pt idx="1912">
                  <c:v>4.3016496106375399</c:v>
                </c:pt>
                <c:pt idx="1913">
                  <c:v>3.20295004267463</c:v>
                </c:pt>
                <c:pt idx="1914">
                  <c:v>3.6767549662477998</c:v>
                </c:pt>
                <c:pt idx="1915">
                  <c:v>4.1271053681326304</c:v>
                </c:pt>
                <c:pt idx="1916">
                  <c:v>3.99567861946091</c:v>
                </c:pt>
                <c:pt idx="1917">
                  <c:v>3.03253869329839</c:v>
                </c:pt>
                <c:pt idx="1918">
                  <c:v>1.83948063493992E-2</c:v>
                </c:pt>
                <c:pt idx="1919">
                  <c:v>3.2742279017077802</c:v>
                </c:pt>
                <c:pt idx="1920">
                  <c:v>1.83948063493992E-2</c:v>
                </c:pt>
                <c:pt idx="1921">
                  <c:v>1.02310943533239</c:v>
                </c:pt>
                <c:pt idx="1922">
                  <c:v>3.5954861872121602</c:v>
                </c:pt>
                <c:pt idx="1923">
                  <c:v>3.4692572539689799</c:v>
                </c:pt>
                <c:pt idx="1924">
                  <c:v>1.83948063493992E-2</c:v>
                </c:pt>
                <c:pt idx="1925">
                  <c:v>2.8852215542928499</c:v>
                </c:pt>
                <c:pt idx="1926">
                  <c:v>1.83948063493992E-2</c:v>
                </c:pt>
                <c:pt idx="1927">
                  <c:v>3.8146175567047198</c:v>
                </c:pt>
                <c:pt idx="1928">
                  <c:v>4.3632237338936104</c:v>
                </c:pt>
                <c:pt idx="1929">
                  <c:v>1.83948063493992E-2</c:v>
                </c:pt>
                <c:pt idx="1930">
                  <c:v>1.3563744052703901</c:v>
                </c:pt>
                <c:pt idx="1931">
                  <c:v>3.9118893881749801</c:v>
                </c:pt>
                <c:pt idx="1932">
                  <c:v>3.1900959395348698</c:v>
                </c:pt>
                <c:pt idx="1933">
                  <c:v>1.83948063493992E-2</c:v>
                </c:pt>
                <c:pt idx="1934">
                  <c:v>1.83948063493992E-2</c:v>
                </c:pt>
                <c:pt idx="1935">
                  <c:v>3.14181720920226</c:v>
                </c:pt>
                <c:pt idx="1936">
                  <c:v>3.9324490430913199</c:v>
                </c:pt>
                <c:pt idx="1937">
                  <c:v>4.5653681071177603</c:v>
                </c:pt>
                <c:pt idx="1938">
                  <c:v>3.38836778474943</c:v>
                </c:pt>
                <c:pt idx="1939">
                  <c:v>2.9424994401862801</c:v>
                </c:pt>
                <c:pt idx="1940">
                  <c:v>1.83948063493992E-2</c:v>
                </c:pt>
                <c:pt idx="1941">
                  <c:v>3.2158534098797502</c:v>
                </c:pt>
                <c:pt idx="1942">
                  <c:v>1.83948063493992E-2</c:v>
                </c:pt>
                <c:pt idx="1943">
                  <c:v>2.9221635714599001</c:v>
                </c:pt>
                <c:pt idx="1944">
                  <c:v>3.93222525690136</c:v>
                </c:pt>
                <c:pt idx="1945">
                  <c:v>1.83948063493992E-2</c:v>
                </c:pt>
                <c:pt idx="1946">
                  <c:v>1.83948063493992E-2</c:v>
                </c:pt>
                <c:pt idx="1947">
                  <c:v>1.83948063493992E-2</c:v>
                </c:pt>
                <c:pt idx="1948">
                  <c:v>1.83948063493992E-2</c:v>
                </c:pt>
                <c:pt idx="1949">
                  <c:v>4.0231295091502401</c:v>
                </c:pt>
                <c:pt idx="1950">
                  <c:v>1.62593821272219</c:v>
                </c:pt>
                <c:pt idx="1951">
                  <c:v>2.5539406651512699</c:v>
                </c:pt>
                <c:pt idx="1952">
                  <c:v>1.02310943533239</c:v>
                </c:pt>
                <c:pt idx="1953">
                  <c:v>3.8846257057465001</c:v>
                </c:pt>
                <c:pt idx="1954">
                  <c:v>1.83948063493992E-2</c:v>
                </c:pt>
                <c:pt idx="1955">
                  <c:v>1.83948063493992E-2</c:v>
                </c:pt>
                <c:pt idx="1956">
                  <c:v>4.6077775127421097</c:v>
                </c:pt>
                <c:pt idx="1957">
                  <c:v>1.83948063493992E-2</c:v>
                </c:pt>
                <c:pt idx="1958">
                  <c:v>1.83948063493992E-2</c:v>
                </c:pt>
                <c:pt idx="1959">
                  <c:v>3.03253869329839</c:v>
                </c:pt>
                <c:pt idx="1960">
                  <c:v>3.9850971686448</c:v>
                </c:pt>
                <c:pt idx="1961">
                  <c:v>1.02310943533239</c:v>
                </c:pt>
                <c:pt idx="1962">
                  <c:v>1.02310943533239</c:v>
                </c:pt>
                <c:pt idx="1963">
                  <c:v>2.9355272269472001</c:v>
                </c:pt>
                <c:pt idx="1964">
                  <c:v>3.0562297170789399</c:v>
                </c:pt>
                <c:pt idx="1965">
                  <c:v>3.03253869329839</c:v>
                </c:pt>
                <c:pt idx="1966">
                  <c:v>3.3171216093510001</c:v>
                </c:pt>
                <c:pt idx="1967">
                  <c:v>3.72171512045534</c:v>
                </c:pt>
                <c:pt idx="1968">
                  <c:v>1.83948063493992E-2</c:v>
                </c:pt>
                <c:pt idx="1969">
                  <c:v>1.83948063493992E-2</c:v>
                </c:pt>
                <c:pt idx="1970">
                  <c:v>3.2577694562853798</c:v>
                </c:pt>
                <c:pt idx="1971">
                  <c:v>3.8696368934785799</c:v>
                </c:pt>
                <c:pt idx="1972">
                  <c:v>4.30771242520286</c:v>
                </c:pt>
                <c:pt idx="1973">
                  <c:v>3.61198121156368</c:v>
                </c:pt>
                <c:pt idx="1974">
                  <c:v>1.83948063493992E-2</c:v>
                </c:pt>
                <c:pt idx="1975">
                  <c:v>3.9004795171511999</c:v>
                </c:pt>
                <c:pt idx="1976">
                  <c:v>4.03725332228138</c:v>
                </c:pt>
                <c:pt idx="1977">
                  <c:v>3.7390751439436398</c:v>
                </c:pt>
                <c:pt idx="1978">
                  <c:v>3.89332791725914</c:v>
                </c:pt>
                <c:pt idx="1979">
                  <c:v>1.83948063493992E-2</c:v>
                </c:pt>
                <c:pt idx="1980">
                  <c:v>1.46898070520902</c:v>
                </c:pt>
                <c:pt idx="1981">
                  <c:v>3.8174807398419999</c:v>
                </c:pt>
                <c:pt idx="1982">
                  <c:v>4.3992578903985597</c:v>
                </c:pt>
                <c:pt idx="1983">
                  <c:v>2.9785652803259399</c:v>
                </c:pt>
                <c:pt idx="1984">
                  <c:v>1.83948063493992E-2</c:v>
                </c:pt>
                <c:pt idx="1985">
                  <c:v>3.0610910842167098</c:v>
                </c:pt>
                <c:pt idx="1986">
                  <c:v>1.83948063493992E-2</c:v>
                </c:pt>
                <c:pt idx="1987">
                  <c:v>3.7026616776225998</c:v>
                </c:pt>
                <c:pt idx="1988">
                  <c:v>4.2485157957633701</c:v>
                </c:pt>
                <c:pt idx="1989">
                  <c:v>3.6831908080329998</c:v>
                </c:pt>
                <c:pt idx="1990">
                  <c:v>3.03253869329839</c:v>
                </c:pt>
                <c:pt idx="1991">
                  <c:v>1.83948063493992E-2</c:v>
                </c:pt>
                <c:pt idx="1992">
                  <c:v>1.83948063493992E-2</c:v>
                </c:pt>
                <c:pt idx="1993">
                  <c:v>1.83948063493992E-2</c:v>
                </c:pt>
                <c:pt idx="1994">
                  <c:v>3.0784705074067298</c:v>
                </c:pt>
                <c:pt idx="1995">
                  <c:v>1.83948063493992E-2</c:v>
                </c:pt>
                <c:pt idx="1996">
                  <c:v>2.5770270549141201</c:v>
                </c:pt>
                <c:pt idx="1997">
                  <c:v>2.8090379285849498</c:v>
                </c:pt>
                <c:pt idx="1998">
                  <c:v>4.0343901391440999</c:v>
                </c:pt>
                <c:pt idx="1999">
                  <c:v>3.5485278490041199</c:v>
                </c:pt>
                <c:pt idx="2000">
                  <c:v>4.4812029232984703</c:v>
                </c:pt>
                <c:pt idx="2001">
                  <c:v>1.83948063493992E-2</c:v>
                </c:pt>
                <c:pt idx="2002">
                  <c:v>4.3213442664170998</c:v>
                </c:pt>
                <c:pt idx="2003">
                  <c:v>1.83948063493992E-2</c:v>
                </c:pt>
                <c:pt idx="2004">
                  <c:v>1.83948063493992E-2</c:v>
                </c:pt>
                <c:pt idx="2005">
                  <c:v>1.83948063493992E-2</c:v>
                </c:pt>
                <c:pt idx="2006">
                  <c:v>2.4454082036871498</c:v>
                </c:pt>
                <c:pt idx="2007">
                  <c:v>3.7124160955328702</c:v>
                </c:pt>
                <c:pt idx="2008">
                  <c:v>3.71214790980593</c:v>
                </c:pt>
                <c:pt idx="2009">
                  <c:v>4.07144481841196</c:v>
                </c:pt>
                <c:pt idx="2010">
                  <c:v>1.83948063493992E-2</c:v>
                </c:pt>
                <c:pt idx="2011">
                  <c:v>1.83948063493992E-2</c:v>
                </c:pt>
                <c:pt idx="2012">
                  <c:v>3.8152967358824701</c:v>
                </c:pt>
                <c:pt idx="2013">
                  <c:v>3.7577555595565002</c:v>
                </c:pt>
                <c:pt idx="2014">
                  <c:v>4.6400820996711802</c:v>
                </c:pt>
                <c:pt idx="2015">
                  <c:v>4.0073488556037704</c:v>
                </c:pt>
                <c:pt idx="2016">
                  <c:v>3.1527048119762502</c:v>
                </c:pt>
                <c:pt idx="2017">
                  <c:v>2.9999216718152302</c:v>
                </c:pt>
                <c:pt idx="2018">
                  <c:v>3.0245459572964002</c:v>
                </c:pt>
                <c:pt idx="2019">
                  <c:v>3.03253869329839</c:v>
                </c:pt>
                <c:pt idx="2020">
                  <c:v>2.8629240804950902</c:v>
                </c:pt>
                <c:pt idx="2021">
                  <c:v>4.7685695820339298</c:v>
                </c:pt>
                <c:pt idx="2022">
                  <c:v>1.83948063493992E-2</c:v>
                </c:pt>
                <c:pt idx="2023">
                  <c:v>3.9958658267217602</c:v>
                </c:pt>
                <c:pt idx="2024">
                  <c:v>4.0705798192751796</c:v>
                </c:pt>
                <c:pt idx="2025">
                  <c:v>1.83948063493992E-2</c:v>
                </c:pt>
                <c:pt idx="2026">
                  <c:v>4.6400820996711802</c:v>
                </c:pt>
                <c:pt idx="2027">
                  <c:v>3.6973146211641401</c:v>
                </c:pt>
                <c:pt idx="2028">
                  <c:v>3.6342342858244598</c:v>
                </c:pt>
                <c:pt idx="2029">
                  <c:v>2.0278240643153902</c:v>
                </c:pt>
                <c:pt idx="2030">
                  <c:v>3.3733423935524001</c:v>
                </c:pt>
                <c:pt idx="2031">
                  <c:v>2.4982484317958802</c:v>
                </c:pt>
                <c:pt idx="2032">
                  <c:v>1.83948063493992E-2</c:v>
                </c:pt>
                <c:pt idx="2033">
                  <c:v>1.83948063493992E-2</c:v>
                </c:pt>
                <c:pt idx="2034">
                  <c:v>4.2795837436376001</c:v>
                </c:pt>
                <c:pt idx="2035">
                  <c:v>1.83948063493992E-2</c:v>
                </c:pt>
                <c:pt idx="2036">
                  <c:v>4.03725332228138</c:v>
                </c:pt>
                <c:pt idx="2037">
                  <c:v>1.83948063493992E-2</c:v>
                </c:pt>
                <c:pt idx="2038">
                  <c:v>3.6124731834805801</c:v>
                </c:pt>
                <c:pt idx="2039">
                  <c:v>3.63536747068818</c:v>
                </c:pt>
                <c:pt idx="2040">
                  <c:v>2.84259603237658</c:v>
                </c:pt>
                <c:pt idx="2041">
                  <c:v>1.83948063493992E-2</c:v>
                </c:pt>
                <c:pt idx="2042">
                  <c:v>4.0076550075616399</c:v>
                </c:pt>
                <c:pt idx="2043">
                  <c:v>4.2555562715662703</c:v>
                </c:pt>
                <c:pt idx="2044">
                  <c:v>1.83948063493992E-2</c:v>
                </c:pt>
                <c:pt idx="2045">
                  <c:v>3.81002437529389</c:v>
                </c:pt>
                <c:pt idx="2046">
                  <c:v>1.83948063493992E-2</c:v>
                </c:pt>
                <c:pt idx="2047">
                  <c:v>4.03725332228138</c:v>
                </c:pt>
                <c:pt idx="2048">
                  <c:v>3.52969819236134</c:v>
                </c:pt>
                <c:pt idx="2049">
                  <c:v>1.83948063493992E-2</c:v>
                </c:pt>
                <c:pt idx="2050">
                  <c:v>1.83948063493992E-2</c:v>
                </c:pt>
                <c:pt idx="2051">
                  <c:v>4.3386677109762797</c:v>
                </c:pt>
                <c:pt idx="2052">
                  <c:v>3.2071955979040898</c:v>
                </c:pt>
                <c:pt idx="2053">
                  <c:v>1.3462166638073501</c:v>
                </c:pt>
                <c:pt idx="2054">
                  <c:v>1.02310943533239</c:v>
                </c:pt>
                <c:pt idx="2055">
                  <c:v>3.7563985885028202</c:v>
                </c:pt>
                <c:pt idx="2056">
                  <c:v>4.2752509273458301</c:v>
                </c:pt>
                <c:pt idx="2057">
                  <c:v>1.83948063493992E-2</c:v>
                </c:pt>
                <c:pt idx="2058">
                  <c:v>3.28051604047472</c:v>
                </c:pt>
                <c:pt idx="2059">
                  <c:v>1.83948063493992E-2</c:v>
                </c:pt>
                <c:pt idx="2060">
                  <c:v>1.83948063493992E-2</c:v>
                </c:pt>
                <c:pt idx="2061">
                  <c:v>3.5892741316169201</c:v>
                </c:pt>
                <c:pt idx="2062">
                  <c:v>1.83948063493992E-2</c:v>
                </c:pt>
                <c:pt idx="2063">
                  <c:v>3.82824939791896</c:v>
                </c:pt>
                <c:pt idx="2064">
                  <c:v>3.6582617578957901</c:v>
                </c:pt>
                <c:pt idx="2065">
                  <c:v>2.8256012155002899</c:v>
                </c:pt>
                <c:pt idx="2066">
                  <c:v>1.83948063493992E-2</c:v>
                </c:pt>
                <c:pt idx="2067">
                  <c:v>2.3931837874867399</c:v>
                </c:pt>
                <c:pt idx="2068">
                  <c:v>3.76916543058028</c:v>
                </c:pt>
                <c:pt idx="2069">
                  <c:v>1.83948063493992E-2</c:v>
                </c:pt>
                <c:pt idx="2070">
                  <c:v>1.83948063493992E-2</c:v>
                </c:pt>
                <c:pt idx="2071">
                  <c:v>1.83948063493992E-2</c:v>
                </c:pt>
                <c:pt idx="2072">
                  <c:v>1.83948063493992E-2</c:v>
                </c:pt>
                <c:pt idx="2073">
                  <c:v>1.83948063493992E-2</c:v>
                </c:pt>
                <c:pt idx="2074">
                  <c:v>3.5907803437005201</c:v>
                </c:pt>
                <c:pt idx="2075">
                  <c:v>4.2851545862860201</c:v>
                </c:pt>
                <c:pt idx="2076">
                  <c:v>2.8065223716290499</c:v>
                </c:pt>
                <c:pt idx="2077">
                  <c:v>4.0522421345493003</c:v>
                </c:pt>
                <c:pt idx="2078">
                  <c:v>4.4133817035296996</c:v>
                </c:pt>
                <c:pt idx="2079">
                  <c:v>1.83948063493992E-2</c:v>
                </c:pt>
                <c:pt idx="2080">
                  <c:v>3.02278427538812</c:v>
                </c:pt>
                <c:pt idx="2081">
                  <c:v>4.0495281924419402</c:v>
                </c:pt>
                <c:pt idx="2082">
                  <c:v>1.83948063493992E-2</c:v>
                </c:pt>
                <c:pt idx="2083">
                  <c:v>4.4219649703453099</c:v>
                </c:pt>
                <c:pt idx="2084">
                  <c:v>3.0792809152145</c:v>
                </c:pt>
                <c:pt idx="2085">
                  <c:v>1.83948063493992E-2</c:v>
                </c:pt>
                <c:pt idx="2086">
                  <c:v>3.74183348558797</c:v>
                </c:pt>
                <c:pt idx="2087">
                  <c:v>1.83948063493992E-2</c:v>
                </c:pt>
                <c:pt idx="2088">
                  <c:v>1.83948063493992E-2</c:v>
                </c:pt>
                <c:pt idx="2089">
                  <c:v>3.9235230453887202</c:v>
                </c:pt>
                <c:pt idx="2090">
                  <c:v>1.83948063493992E-2</c:v>
                </c:pt>
                <c:pt idx="2091">
                  <c:v>3.7135492803965802</c:v>
                </c:pt>
                <c:pt idx="2092">
                  <c:v>3.03253869329839</c:v>
                </c:pt>
                <c:pt idx="2093">
                  <c:v>1.83948063493992E-2</c:v>
                </c:pt>
                <c:pt idx="2094">
                  <c:v>1.83948063493992E-2</c:v>
                </c:pt>
                <c:pt idx="2095">
                  <c:v>4.3001433985539403</c:v>
                </c:pt>
                <c:pt idx="2096">
                  <c:v>2.7568135123845399</c:v>
                </c:pt>
                <c:pt idx="2097">
                  <c:v>2.5418150360206302</c:v>
                </c:pt>
                <c:pt idx="2098">
                  <c:v>1.83948063493992E-2</c:v>
                </c:pt>
                <c:pt idx="2099">
                  <c:v>1.83948063493992E-2</c:v>
                </c:pt>
                <c:pt idx="2100">
                  <c:v>1.83948063493992E-2</c:v>
                </c:pt>
                <c:pt idx="2101">
                  <c:v>4.0381183214181604</c:v>
                </c:pt>
                <c:pt idx="2102">
                  <c:v>3.5372672190102601</c:v>
                </c:pt>
                <c:pt idx="2103">
                  <c:v>1.83948063493992E-2</c:v>
                </c:pt>
                <c:pt idx="2104">
                  <c:v>4.1385897843164603</c:v>
                </c:pt>
                <c:pt idx="2105">
                  <c:v>1.83948063493992E-2</c:v>
                </c:pt>
                <c:pt idx="2106">
                  <c:v>4.62795647054054</c:v>
                </c:pt>
                <c:pt idx="2107">
                  <c:v>2.6386455777071798</c:v>
                </c:pt>
                <c:pt idx="2108">
                  <c:v>1.8108956665148099</c:v>
                </c:pt>
                <c:pt idx="2109">
                  <c:v>1.83948063493992E-2</c:v>
                </c:pt>
                <c:pt idx="2110">
                  <c:v>1.83948063493992E-2</c:v>
                </c:pt>
                <c:pt idx="2111">
                  <c:v>3.6190533710013</c:v>
                </c:pt>
                <c:pt idx="2112">
                  <c:v>3.5775215297061602</c:v>
                </c:pt>
                <c:pt idx="2113">
                  <c:v>3.8893315492581402</c:v>
                </c:pt>
                <c:pt idx="2114">
                  <c:v>4.0795058169777798</c:v>
                </c:pt>
                <c:pt idx="2115">
                  <c:v>1.83948063493992E-2</c:v>
                </c:pt>
                <c:pt idx="2116">
                  <c:v>1.83948063493992E-2</c:v>
                </c:pt>
                <c:pt idx="2117">
                  <c:v>4.2775855596371004</c:v>
                </c:pt>
                <c:pt idx="2118">
                  <c:v>3.25117809087405</c:v>
                </c:pt>
                <c:pt idx="2119">
                  <c:v>3.0648002679922999</c:v>
                </c:pt>
                <c:pt idx="2120">
                  <c:v>3.27114093238055</c:v>
                </c:pt>
                <c:pt idx="2121">
                  <c:v>5.0419679512643798</c:v>
                </c:pt>
                <c:pt idx="2122">
                  <c:v>3.6183804744197698</c:v>
                </c:pt>
                <c:pt idx="2123">
                  <c:v>3.2329896471780799</c:v>
                </c:pt>
                <c:pt idx="2124">
                  <c:v>1.83948063493992E-2</c:v>
                </c:pt>
                <c:pt idx="2125">
                  <c:v>1.83948063493992E-2</c:v>
                </c:pt>
                <c:pt idx="2126">
                  <c:v>3.2748691146545998</c:v>
                </c:pt>
                <c:pt idx="2127">
                  <c:v>1.83948063493992E-2</c:v>
                </c:pt>
                <c:pt idx="2128">
                  <c:v>4.2790917717207</c:v>
                </c:pt>
                <c:pt idx="2129">
                  <c:v>3.7897250854966198</c:v>
                </c:pt>
                <c:pt idx="2130">
                  <c:v>3.4630451983737398</c:v>
                </c:pt>
                <c:pt idx="2131">
                  <c:v>4.0320555068528403</c:v>
                </c:pt>
                <c:pt idx="2132">
                  <c:v>3.47754203872476</c:v>
                </c:pt>
                <c:pt idx="2133">
                  <c:v>3.56807326375377</c:v>
                </c:pt>
                <c:pt idx="2134">
                  <c:v>1.02310943533239</c:v>
                </c:pt>
                <c:pt idx="2135">
                  <c:v>1.83948063493992E-2</c:v>
                </c:pt>
                <c:pt idx="2136">
                  <c:v>1.76180261917862</c:v>
                </c:pt>
                <c:pt idx="2137">
                  <c:v>1.8117796641500701</c:v>
                </c:pt>
                <c:pt idx="2138">
                  <c:v>4.3735004200536798</c:v>
                </c:pt>
                <c:pt idx="2139">
                  <c:v>1.02310943533239</c:v>
                </c:pt>
                <c:pt idx="2140">
                  <c:v>1.83948063493992E-2</c:v>
                </c:pt>
                <c:pt idx="2141">
                  <c:v>2.12629734321319</c:v>
                </c:pt>
                <c:pt idx="2142">
                  <c:v>1.83948063493992E-2</c:v>
                </c:pt>
                <c:pt idx="2143">
                  <c:v>2.6349173954331202</c:v>
                </c:pt>
                <c:pt idx="2144">
                  <c:v>4.3780570225354003</c:v>
                </c:pt>
                <c:pt idx="2145">
                  <c:v>3.1092508698522998</c:v>
                </c:pt>
                <c:pt idx="2146">
                  <c:v>1.83948063493992E-2</c:v>
                </c:pt>
                <c:pt idx="2147">
                  <c:v>1.02310943533239</c:v>
                </c:pt>
                <c:pt idx="2148">
                  <c:v>1.83948063493992E-2</c:v>
                </c:pt>
                <c:pt idx="2149">
                  <c:v>4.03725332228138</c:v>
                </c:pt>
                <c:pt idx="2150">
                  <c:v>2.6133293971459999</c:v>
                </c:pt>
                <c:pt idx="2151">
                  <c:v>3.7728570339252299</c:v>
                </c:pt>
                <c:pt idx="2152">
                  <c:v>1.83948063493992E-2</c:v>
                </c:pt>
                <c:pt idx="2153">
                  <c:v>3.3937909243795898</c:v>
                </c:pt>
                <c:pt idx="2154">
                  <c:v>5.0419679512643798</c:v>
                </c:pt>
                <c:pt idx="2155">
                  <c:v>1.83948063493992E-2</c:v>
                </c:pt>
                <c:pt idx="2156">
                  <c:v>2.28785095745067</c:v>
                </c:pt>
                <c:pt idx="2157">
                  <c:v>3.95884772638302</c:v>
                </c:pt>
                <c:pt idx="2158">
                  <c:v>3.2748691146545998</c:v>
                </c:pt>
                <c:pt idx="2159">
                  <c:v>2.22876699011199</c:v>
                </c:pt>
                <c:pt idx="2160">
                  <c:v>3.8962593629602398</c:v>
                </c:pt>
                <c:pt idx="2161">
                  <c:v>4.1188951285369004</c:v>
                </c:pt>
                <c:pt idx="2162">
                  <c:v>1.83948063493992E-2</c:v>
                </c:pt>
                <c:pt idx="2163">
                  <c:v>1.83948063493992E-2</c:v>
                </c:pt>
                <c:pt idx="2164">
                  <c:v>1.02310943533239</c:v>
                </c:pt>
                <c:pt idx="2165">
                  <c:v>2.8188289254243299</c:v>
                </c:pt>
                <c:pt idx="2166">
                  <c:v>3.03253869329839</c:v>
                </c:pt>
                <c:pt idx="2167">
                  <c:v>3.2190213576730802</c:v>
                </c:pt>
                <c:pt idx="2168">
                  <c:v>3.7780914282828801</c:v>
                </c:pt>
                <c:pt idx="2169">
                  <c:v>3.6691859395988802</c:v>
                </c:pt>
                <c:pt idx="2170">
                  <c:v>1.83948063493992E-2</c:v>
                </c:pt>
                <c:pt idx="2171">
                  <c:v>3.77153664180066</c:v>
                </c:pt>
                <c:pt idx="2172">
                  <c:v>1.83948063493992E-2</c:v>
                </c:pt>
                <c:pt idx="2173">
                  <c:v>2.4671010434672098</c:v>
                </c:pt>
                <c:pt idx="2174">
                  <c:v>3.7826846096937099</c:v>
                </c:pt>
                <c:pt idx="2175">
                  <c:v>3.63536747068818</c:v>
                </c:pt>
                <c:pt idx="2176">
                  <c:v>1.83948063493992E-2</c:v>
                </c:pt>
                <c:pt idx="2177">
                  <c:v>4.3687945765420304</c:v>
                </c:pt>
                <c:pt idx="2178">
                  <c:v>1.02310943533239</c:v>
                </c:pt>
                <c:pt idx="2179">
                  <c:v>1.83948063493992E-2</c:v>
                </c:pt>
                <c:pt idx="2180">
                  <c:v>3.50394072201646</c:v>
                </c:pt>
                <c:pt idx="2181">
                  <c:v>3.2643608216967102</c:v>
                </c:pt>
                <c:pt idx="2182">
                  <c:v>3.87400628869946</c:v>
                </c:pt>
                <c:pt idx="2183">
                  <c:v>5.0419679512643798</c:v>
                </c:pt>
                <c:pt idx="2184">
                  <c:v>4.03725332228138</c:v>
                </c:pt>
                <c:pt idx="2185">
                  <c:v>1.83948063493992E-2</c:v>
                </c:pt>
                <c:pt idx="2186">
                  <c:v>5.0419679512643798</c:v>
                </c:pt>
                <c:pt idx="2187">
                  <c:v>1.83948063493992E-2</c:v>
                </c:pt>
                <c:pt idx="2188">
                  <c:v>1.83948063493992E-2</c:v>
                </c:pt>
                <c:pt idx="2189">
                  <c:v>1.83948063493992E-2</c:v>
                </c:pt>
                <c:pt idx="2190">
                  <c:v>1.83948063493992E-2</c:v>
                </c:pt>
                <c:pt idx="2191">
                  <c:v>1.83948063493992E-2</c:v>
                </c:pt>
                <c:pt idx="2192">
                  <c:v>1.83948063493992E-2</c:v>
                </c:pt>
                <c:pt idx="2193">
                  <c:v>3.6964496220273602</c:v>
                </c:pt>
                <c:pt idx="2194">
                  <c:v>4.0222645100134597</c:v>
                </c:pt>
                <c:pt idx="2195">
                  <c:v>3.7185154890273</c:v>
                </c:pt>
                <c:pt idx="2196">
                  <c:v>3.1310119721961902</c:v>
                </c:pt>
                <c:pt idx="2197">
                  <c:v>3.83047136810942</c:v>
                </c:pt>
                <c:pt idx="2198">
                  <c:v>1.83948063493992E-2</c:v>
                </c:pt>
                <c:pt idx="2199">
                  <c:v>3.8806293377455101</c:v>
                </c:pt>
                <c:pt idx="2200">
                  <c:v>1.83948063493992E-2</c:v>
                </c:pt>
                <c:pt idx="2201">
                  <c:v>5.0419679512643798</c:v>
                </c:pt>
                <c:pt idx="2202">
                  <c:v>2.0278240643153902</c:v>
                </c:pt>
                <c:pt idx="2203">
                  <c:v>1.83948063493992E-2</c:v>
                </c:pt>
                <c:pt idx="2204">
                  <c:v>4.0675673951079903</c:v>
                </c:pt>
                <c:pt idx="2205">
                  <c:v>1.83948063493992E-2</c:v>
                </c:pt>
                <c:pt idx="2206">
                  <c:v>3.1049180535605401</c:v>
                </c:pt>
                <c:pt idx="2207">
                  <c:v>3.96452969312059</c:v>
                </c:pt>
                <c:pt idx="2208">
                  <c:v>4.6418120979447401</c:v>
                </c:pt>
                <c:pt idx="2209">
                  <c:v>4.5396106367728803</c:v>
                </c:pt>
                <c:pt idx="2210">
                  <c:v>4.2607540869948197</c:v>
                </c:pt>
                <c:pt idx="2211">
                  <c:v>4.0342774770433003</c:v>
                </c:pt>
                <c:pt idx="2212">
                  <c:v>1.83948063493992E-2</c:v>
                </c:pt>
                <c:pt idx="2213">
                  <c:v>2.0278240643153902</c:v>
                </c:pt>
                <c:pt idx="2214">
                  <c:v>1.83948063493992E-2</c:v>
                </c:pt>
                <c:pt idx="2215">
                  <c:v>3.5132031680098201</c:v>
                </c:pt>
                <c:pt idx="2216">
                  <c:v>3.88986010010415</c:v>
                </c:pt>
                <c:pt idx="2217">
                  <c:v>4.35986857883944</c:v>
                </c:pt>
                <c:pt idx="2218">
                  <c:v>1.83948063493992E-2</c:v>
                </c:pt>
                <c:pt idx="2219">
                  <c:v>3.1164468692813401</c:v>
                </c:pt>
                <c:pt idx="2220">
                  <c:v>1.83948063493992E-2</c:v>
                </c:pt>
                <c:pt idx="2221">
                  <c:v>1.83948063493992E-2</c:v>
                </c:pt>
                <c:pt idx="2222">
                  <c:v>1.83948063493992E-2</c:v>
                </c:pt>
                <c:pt idx="2223">
                  <c:v>3.6892536225983199</c:v>
                </c:pt>
                <c:pt idx="2224">
                  <c:v>1.7536733580489701</c:v>
                </c:pt>
                <c:pt idx="2225">
                  <c:v>3.1592961773875801</c:v>
                </c:pt>
                <c:pt idx="2226">
                  <c:v>1.83948063493992E-2</c:v>
                </c:pt>
                <c:pt idx="2227">
                  <c:v>3.09434303605047</c:v>
                </c:pt>
                <c:pt idx="2228">
                  <c:v>3.9068470963725699</c:v>
                </c:pt>
                <c:pt idx="2229">
                  <c:v>4.4058126768807799</c:v>
                </c:pt>
                <c:pt idx="2230">
                  <c:v>3.8447444222704799</c:v>
                </c:pt>
                <c:pt idx="2231">
                  <c:v>1.83948063493992E-2</c:v>
                </c:pt>
                <c:pt idx="2232">
                  <c:v>4.19594375338158</c:v>
                </c:pt>
                <c:pt idx="2233">
                  <c:v>3.0918908463640098</c:v>
                </c:pt>
                <c:pt idx="2234">
                  <c:v>1.83948063493992E-2</c:v>
                </c:pt>
                <c:pt idx="2235">
                  <c:v>1.83948063493992E-2</c:v>
                </c:pt>
                <c:pt idx="2236">
                  <c:v>1.83948063493992E-2</c:v>
                </c:pt>
                <c:pt idx="2237">
                  <c:v>1.83948063493992E-2</c:v>
                </c:pt>
                <c:pt idx="2238">
                  <c:v>1.02310943533239</c:v>
                </c:pt>
                <c:pt idx="2239">
                  <c:v>1.02310943533239</c:v>
                </c:pt>
                <c:pt idx="2240">
                  <c:v>3.84994223769902</c:v>
                </c:pt>
                <c:pt idx="2241">
                  <c:v>1.83948063493992E-2</c:v>
                </c:pt>
                <c:pt idx="2242">
                  <c:v>3.9110926516020301</c:v>
                </c:pt>
                <c:pt idx="2243">
                  <c:v>3.8621044457587699</c:v>
                </c:pt>
                <c:pt idx="2244">
                  <c:v>4.2101041454418304</c:v>
                </c:pt>
                <c:pt idx="2245">
                  <c:v>3.0032768268694099</c:v>
                </c:pt>
                <c:pt idx="2246">
                  <c:v>1.83948063493992E-2</c:v>
                </c:pt>
                <c:pt idx="2247">
                  <c:v>3.83879426980597</c:v>
                </c:pt>
                <c:pt idx="2248">
                  <c:v>3.4503910183970898</c:v>
                </c:pt>
                <c:pt idx="2249">
                  <c:v>3.6649276684671599</c:v>
                </c:pt>
                <c:pt idx="2250">
                  <c:v>3.2545332459282199</c:v>
                </c:pt>
                <c:pt idx="2251">
                  <c:v>4.0621823724185901</c:v>
                </c:pt>
                <c:pt idx="2252">
                  <c:v>4.46640285630306</c:v>
                </c:pt>
                <c:pt idx="2253">
                  <c:v>4.1116991291078602</c:v>
                </c:pt>
                <c:pt idx="2254">
                  <c:v>5.0419679512643798</c:v>
                </c:pt>
                <c:pt idx="2255">
                  <c:v>1.83948063493992E-2</c:v>
                </c:pt>
                <c:pt idx="2256">
                  <c:v>4.5071491389158602</c:v>
                </c:pt>
                <c:pt idx="2257">
                  <c:v>1.02310943533239</c:v>
                </c:pt>
                <c:pt idx="2258">
                  <c:v>3.1150454986906801</c:v>
                </c:pt>
                <c:pt idx="2259">
                  <c:v>4.7208589067899203</c:v>
                </c:pt>
                <c:pt idx="2260">
                  <c:v>2.5516060328600099</c:v>
                </c:pt>
                <c:pt idx="2261">
                  <c:v>1.83948063493992E-2</c:v>
                </c:pt>
                <c:pt idx="2262">
                  <c:v>1.83948063493992E-2</c:v>
                </c:pt>
                <c:pt idx="2263">
                  <c:v>2.6140085763237502</c:v>
                </c:pt>
                <c:pt idx="2264">
                  <c:v>3.0761481590484601</c:v>
                </c:pt>
                <c:pt idx="2265">
                  <c:v>1.83948063493992E-2</c:v>
                </c:pt>
                <c:pt idx="2266">
                  <c:v>4.2065252041976997</c:v>
                </c:pt>
                <c:pt idx="2267">
                  <c:v>3.2065909638863901</c:v>
                </c:pt>
                <c:pt idx="2268">
                  <c:v>1.83948063493992E-2</c:v>
                </c:pt>
                <c:pt idx="2269">
                  <c:v>1.83948063493992E-2</c:v>
                </c:pt>
                <c:pt idx="2270">
                  <c:v>4.1032651033221601</c:v>
                </c:pt>
                <c:pt idx="2271">
                  <c:v>2.6037621864965899</c:v>
                </c:pt>
                <c:pt idx="2272">
                  <c:v>3.2971587678445</c:v>
                </c:pt>
                <c:pt idx="2273">
                  <c:v>5.0419679512643798</c:v>
                </c:pt>
                <c:pt idx="2274">
                  <c:v>3.2157851473159198</c:v>
                </c:pt>
                <c:pt idx="2275">
                  <c:v>3.8536338410439699</c:v>
                </c:pt>
                <c:pt idx="2276">
                  <c:v>1.83948063493992E-2</c:v>
                </c:pt>
                <c:pt idx="2277">
                  <c:v>1.83948063493992E-2</c:v>
                </c:pt>
                <c:pt idx="2278">
                  <c:v>3.73783711758698</c:v>
                </c:pt>
                <c:pt idx="2279">
                  <c:v>4.1077105817147297</c:v>
                </c:pt>
                <c:pt idx="2280">
                  <c:v>1.83948063493992E-2</c:v>
                </c:pt>
                <c:pt idx="2281">
                  <c:v>5.0419679512643798</c:v>
                </c:pt>
                <c:pt idx="2282">
                  <c:v>5.0116538784377704</c:v>
                </c:pt>
                <c:pt idx="2283">
                  <c:v>3.77202861371756</c:v>
                </c:pt>
                <c:pt idx="2284">
                  <c:v>1.83948063493992E-2</c:v>
                </c:pt>
                <c:pt idx="2285">
                  <c:v>4.0054696163002896</c:v>
                </c:pt>
                <c:pt idx="2286">
                  <c:v>2.0278240643153902</c:v>
                </c:pt>
                <c:pt idx="2287">
                  <c:v>4.49216032664794</c:v>
                </c:pt>
                <c:pt idx="2288">
                  <c:v>1.83948063493992E-2</c:v>
                </c:pt>
                <c:pt idx="2289">
                  <c:v>1.83948063493992E-2</c:v>
                </c:pt>
                <c:pt idx="2290">
                  <c:v>3.1605342037442399</c:v>
                </c:pt>
                <c:pt idx="2291">
                  <c:v>1.83948063493992E-2</c:v>
                </c:pt>
                <c:pt idx="2292">
                  <c:v>1.83948063493992E-2</c:v>
                </c:pt>
                <c:pt idx="2293">
                  <c:v>4.7147960922246002</c:v>
                </c:pt>
                <c:pt idx="2294">
                  <c:v>1.83948063493992E-2</c:v>
                </c:pt>
                <c:pt idx="2295">
                  <c:v>1.83948063493992E-2</c:v>
                </c:pt>
                <c:pt idx="2296">
                  <c:v>1.83948063493992E-2</c:v>
                </c:pt>
                <c:pt idx="2297">
                  <c:v>3.7940944807174999</c:v>
                </c:pt>
                <c:pt idx="2298">
                  <c:v>2.5949917124201201</c:v>
                </c:pt>
                <c:pt idx="2299">
                  <c:v>1.83948063493992E-2</c:v>
                </c:pt>
                <c:pt idx="2300">
                  <c:v>4.3583623667558404</c:v>
                </c:pt>
                <c:pt idx="2301">
                  <c:v>3.8748712878362301</c:v>
                </c:pt>
                <c:pt idx="2302">
                  <c:v>4.50575558893307</c:v>
                </c:pt>
                <c:pt idx="2303">
                  <c:v>4.1771140967387996</c:v>
                </c:pt>
                <c:pt idx="2304">
                  <c:v>3.9110926516020301</c:v>
                </c:pt>
                <c:pt idx="2305">
                  <c:v>3.9407719447878602</c:v>
                </c:pt>
                <c:pt idx="2306">
                  <c:v>1.83948063493992E-2</c:v>
                </c:pt>
                <c:pt idx="2307">
                  <c:v>4.3155052380417303</c:v>
                </c:pt>
                <c:pt idx="2308">
                  <c:v>5.0419679512643798</c:v>
                </c:pt>
                <c:pt idx="2309">
                  <c:v>4.1357266011791802</c:v>
                </c:pt>
                <c:pt idx="2310">
                  <c:v>3.3605755514749398</c:v>
                </c:pt>
                <c:pt idx="2311">
                  <c:v>3.04998597784898</c:v>
                </c:pt>
                <c:pt idx="2312">
                  <c:v>2.4739605946054799</c:v>
                </c:pt>
                <c:pt idx="2313">
                  <c:v>4.3297417132736804</c:v>
                </c:pt>
                <c:pt idx="2314">
                  <c:v>4.4489301707139601</c:v>
                </c:pt>
                <c:pt idx="2315">
                  <c:v>1.83948063493992E-2</c:v>
                </c:pt>
                <c:pt idx="2316">
                  <c:v>3.5719506870577402</c:v>
                </c:pt>
                <c:pt idx="2317">
                  <c:v>3.9527483328885902</c:v>
                </c:pt>
                <c:pt idx="2318">
                  <c:v>1.83948063493992E-2</c:v>
                </c:pt>
                <c:pt idx="2319">
                  <c:v>3.8772059201275</c:v>
                </c:pt>
                <c:pt idx="2320">
                  <c:v>1.5885470851635699</c:v>
                </c:pt>
                <c:pt idx="2321">
                  <c:v>4.5306846390702802</c:v>
                </c:pt>
                <c:pt idx="2322">
                  <c:v>4.9207116599579503</c:v>
                </c:pt>
                <c:pt idx="2323">
                  <c:v>3.4270047592725801</c:v>
                </c:pt>
                <c:pt idx="2324">
                  <c:v>4.1656296805549804</c:v>
                </c:pt>
                <c:pt idx="2325">
                  <c:v>4.1377247851796799</c:v>
                </c:pt>
                <c:pt idx="2326">
                  <c:v>1.83948063493992E-2</c:v>
                </c:pt>
                <c:pt idx="2327">
                  <c:v>4.5978296049747804</c:v>
                </c:pt>
                <c:pt idx="2328">
                  <c:v>4.5341890351543803</c:v>
                </c:pt>
                <c:pt idx="2329">
                  <c:v>4.1626172563877804</c:v>
                </c:pt>
                <c:pt idx="2330">
                  <c:v>1.83948063493992E-2</c:v>
                </c:pt>
                <c:pt idx="2331">
                  <c:v>4.03725332228138</c:v>
                </c:pt>
                <c:pt idx="2332">
                  <c:v>4.3711292088332998</c:v>
                </c:pt>
                <c:pt idx="2333">
                  <c:v>1.83948063493992E-2</c:v>
                </c:pt>
                <c:pt idx="2334">
                  <c:v>4.1542198095311997</c:v>
                </c:pt>
                <c:pt idx="2335">
                  <c:v>3.8363103964847798</c:v>
                </c:pt>
                <c:pt idx="2336">
                  <c:v>1.83948063493992E-2</c:v>
                </c:pt>
                <c:pt idx="2337">
                  <c:v>3.4351403029984402</c:v>
                </c:pt>
                <c:pt idx="2338">
                  <c:v>1.83948063493992E-2</c:v>
                </c:pt>
                <c:pt idx="2339">
                  <c:v>3.7631026160149599</c:v>
                </c:pt>
                <c:pt idx="2340">
                  <c:v>2.9367730739117301</c:v>
                </c:pt>
                <c:pt idx="2341">
                  <c:v>4.6151896284630798</c:v>
                </c:pt>
                <c:pt idx="2342">
                  <c:v>4.5179177969928199</c:v>
                </c:pt>
                <c:pt idx="2343">
                  <c:v>4.5899241300350901</c:v>
                </c:pt>
                <c:pt idx="2344">
                  <c:v>4.0625188207093599</c:v>
                </c:pt>
                <c:pt idx="2345">
                  <c:v>1.83948063493992E-2</c:v>
                </c:pt>
                <c:pt idx="2346">
                  <c:v>4.2715227450717803</c:v>
                </c:pt>
                <c:pt idx="2347">
                  <c:v>4.4616970127914204</c:v>
                </c:pt>
                <c:pt idx="2348">
                  <c:v>1.83948063493992E-2</c:v>
                </c:pt>
                <c:pt idx="2349">
                  <c:v>4.8804143370268998</c:v>
                </c:pt>
                <c:pt idx="2350">
                  <c:v>4.13625515202519</c:v>
                </c:pt>
                <c:pt idx="2351">
                  <c:v>3.8433874512167998</c:v>
                </c:pt>
                <c:pt idx="2352">
                  <c:v>3.1549711817036799</c:v>
                </c:pt>
                <c:pt idx="2353">
                  <c:v>3.5621596902183601</c:v>
                </c:pt>
                <c:pt idx="2354">
                  <c:v>5.0419679512643798</c:v>
                </c:pt>
                <c:pt idx="2355">
                  <c:v>1.83948063493992E-2</c:v>
                </c:pt>
                <c:pt idx="2356">
                  <c:v>3.5702206887841799</c:v>
                </c:pt>
                <c:pt idx="2357">
                  <c:v>4.1913871508998604</c:v>
                </c:pt>
                <c:pt idx="2358">
                  <c:v>2.3307826313248201</c:v>
                </c:pt>
                <c:pt idx="2359">
                  <c:v>2.8245187127697702</c:v>
                </c:pt>
                <c:pt idx="2360">
                  <c:v>4.73449074800416</c:v>
                </c:pt>
                <c:pt idx="2361">
                  <c:v>3.9413750407939201</c:v>
                </c:pt>
                <c:pt idx="2362">
                  <c:v>3.0015834075249601</c:v>
                </c:pt>
                <c:pt idx="2363">
                  <c:v>3.7598664056578102</c:v>
                </c:pt>
                <c:pt idx="2364">
                  <c:v>3.8748712878362301</c:v>
                </c:pt>
                <c:pt idx="2365">
                  <c:v>1.83948063493992E-2</c:v>
                </c:pt>
                <c:pt idx="2366">
                  <c:v>3.03253869329839</c:v>
                </c:pt>
                <c:pt idx="2367">
                  <c:v>1.83948063493992E-2</c:v>
                </c:pt>
                <c:pt idx="2368">
                  <c:v>4.6400820996711802</c:v>
                </c:pt>
                <c:pt idx="2369">
                  <c:v>4.3490999207624697</c:v>
                </c:pt>
                <c:pt idx="2370">
                  <c:v>2.5301813788068901</c:v>
                </c:pt>
                <c:pt idx="2371">
                  <c:v>3.9290573091080301</c:v>
                </c:pt>
                <c:pt idx="2372">
                  <c:v>3.9920249823469001</c:v>
                </c:pt>
                <c:pt idx="2373">
                  <c:v>3.9519199126809199</c:v>
                </c:pt>
                <c:pt idx="2374">
                  <c:v>4.5010863243505401</c:v>
                </c:pt>
                <c:pt idx="2375">
                  <c:v>3.6949813761747001</c:v>
                </c:pt>
                <c:pt idx="2376">
                  <c:v>1.83948063493992E-2</c:v>
                </c:pt>
                <c:pt idx="2377">
                  <c:v>1.83948063493992E-2</c:v>
                </c:pt>
                <c:pt idx="2378">
                  <c:v>1.83948063493992E-2</c:v>
                </c:pt>
                <c:pt idx="2379">
                  <c:v>2.7938619090561798</c:v>
                </c:pt>
                <c:pt idx="2380">
                  <c:v>1.83948063493992E-2</c:v>
                </c:pt>
                <c:pt idx="2381">
                  <c:v>1.83948063493992E-2</c:v>
                </c:pt>
                <c:pt idx="2382">
                  <c:v>5.0419679512643798</c:v>
                </c:pt>
                <c:pt idx="2383">
                  <c:v>3.9367818593830801</c:v>
                </c:pt>
                <c:pt idx="2384">
                  <c:v>3.7461584812718698</c:v>
                </c:pt>
                <c:pt idx="2385">
                  <c:v>1.83948063493992E-2</c:v>
                </c:pt>
                <c:pt idx="2386">
                  <c:v>4.1293273383230904</c:v>
                </c:pt>
                <c:pt idx="2387">
                  <c:v>1.83948063493992E-2</c:v>
                </c:pt>
                <c:pt idx="2388">
                  <c:v>4.48971303225587</c:v>
                </c:pt>
                <c:pt idx="2389">
                  <c:v>1.83948063493992E-2</c:v>
                </c:pt>
                <c:pt idx="2390">
                  <c:v>4.5086553509994598</c:v>
                </c:pt>
                <c:pt idx="2391">
                  <c:v>4.6565771240226903</c:v>
                </c:pt>
                <c:pt idx="2392">
                  <c:v>1.83948063493992E-2</c:v>
                </c:pt>
                <c:pt idx="2393">
                  <c:v>1.83948063493992E-2</c:v>
                </c:pt>
                <c:pt idx="2394">
                  <c:v>4.2089343816489997</c:v>
                </c:pt>
                <c:pt idx="2395">
                  <c:v>3.0487972155576801</c:v>
                </c:pt>
                <c:pt idx="2396">
                  <c:v>3.03253869329839</c:v>
                </c:pt>
                <c:pt idx="2397">
                  <c:v>1.83948063493992E-2</c:v>
                </c:pt>
                <c:pt idx="2398">
                  <c:v>3.7377181728899602</c:v>
                </c:pt>
                <c:pt idx="2399">
                  <c:v>3.8440349467598298</c:v>
                </c:pt>
                <c:pt idx="2400">
                  <c:v>1.83948063493992E-2</c:v>
                </c:pt>
                <c:pt idx="2401">
                  <c:v>3.71614427780692</c:v>
                </c:pt>
                <c:pt idx="2402">
                  <c:v>3.50480572115324</c:v>
                </c:pt>
                <c:pt idx="2403">
                  <c:v>4.2706577459349999</c:v>
                </c:pt>
                <c:pt idx="2404">
                  <c:v>4.5335478222075603</c:v>
                </c:pt>
                <c:pt idx="2405">
                  <c:v>4.4426435699586699</c:v>
                </c:pt>
                <c:pt idx="2406">
                  <c:v>3.5687144767005798</c:v>
                </c:pt>
                <c:pt idx="2407">
                  <c:v>3.9116290230559101</c:v>
                </c:pt>
                <c:pt idx="2408">
                  <c:v>4.1574194409592398</c:v>
                </c:pt>
                <c:pt idx="2409">
                  <c:v>4.2381962480779798</c:v>
                </c:pt>
                <c:pt idx="2410">
                  <c:v>5.0419679512643798</c:v>
                </c:pt>
                <c:pt idx="2411">
                  <c:v>1.83948063493992E-2</c:v>
                </c:pt>
                <c:pt idx="2412">
                  <c:v>4.3169748711962201</c:v>
                </c:pt>
                <c:pt idx="2413">
                  <c:v>1.83948063493992E-2</c:v>
                </c:pt>
                <c:pt idx="2414">
                  <c:v>4.3265420818456404</c:v>
                </c:pt>
                <c:pt idx="2415">
                  <c:v>1.83948063493992E-2</c:v>
                </c:pt>
                <c:pt idx="2416">
                  <c:v>1.83948063493992E-2</c:v>
                </c:pt>
                <c:pt idx="2417">
                  <c:v>4.1968087525183604</c:v>
                </c:pt>
                <c:pt idx="2418">
                  <c:v>1.83948063493992E-2</c:v>
                </c:pt>
                <c:pt idx="2419">
                  <c:v>3.14384707683748</c:v>
                </c:pt>
                <c:pt idx="2420">
                  <c:v>3.98374019759112</c:v>
                </c:pt>
                <c:pt idx="2421">
                  <c:v>4.1907459379530403</c:v>
                </c:pt>
                <c:pt idx="2422">
                  <c:v>1.83948063493992E-2</c:v>
                </c:pt>
                <c:pt idx="2423">
                  <c:v>4.7188607227894197</c:v>
                </c:pt>
                <c:pt idx="2424">
                  <c:v>1.83948063493992E-2</c:v>
                </c:pt>
                <c:pt idx="2425">
                  <c:v>4.3719942079700802</c:v>
                </c:pt>
                <c:pt idx="2426">
                  <c:v>1.83948063493992E-2</c:v>
                </c:pt>
                <c:pt idx="2427">
                  <c:v>3.4511067765039498</c:v>
                </c:pt>
                <c:pt idx="2428">
                  <c:v>5.0419679512643798</c:v>
                </c:pt>
                <c:pt idx="2429">
                  <c:v>4.2095755945958198</c:v>
                </c:pt>
                <c:pt idx="2430">
                  <c:v>1.83948063493992E-2</c:v>
                </c:pt>
                <c:pt idx="2431">
                  <c:v>3.3718361814688098</c:v>
                </c:pt>
                <c:pt idx="2432">
                  <c:v>1.83948063493992E-2</c:v>
                </c:pt>
                <c:pt idx="2433">
                  <c:v>1.83948063493992E-2</c:v>
                </c:pt>
                <c:pt idx="2434">
                  <c:v>1.83948063493992E-2</c:v>
                </c:pt>
                <c:pt idx="2435">
                  <c:v>4.2654599305064602</c:v>
                </c:pt>
                <c:pt idx="2436">
                  <c:v>1.83948063493992E-2</c:v>
                </c:pt>
                <c:pt idx="2437">
                  <c:v>4.1649884676081603</c:v>
                </c:pt>
                <c:pt idx="2438">
                  <c:v>3.18609957153387</c:v>
                </c:pt>
                <c:pt idx="2439">
                  <c:v>1.83948063493992E-2</c:v>
                </c:pt>
                <c:pt idx="2440">
                  <c:v>3.6442934683907802</c:v>
                </c:pt>
                <c:pt idx="2441">
                  <c:v>5.0419679512643798</c:v>
                </c:pt>
                <c:pt idx="2442">
                  <c:v>4.1786203088224001</c:v>
                </c:pt>
                <c:pt idx="2443">
                  <c:v>3.8245274982411201</c:v>
                </c:pt>
                <c:pt idx="2444">
                  <c:v>4.2857957992328402</c:v>
                </c:pt>
                <c:pt idx="2445">
                  <c:v>1.83948063493992E-2</c:v>
                </c:pt>
                <c:pt idx="2446">
                  <c:v>4.2795837436376001</c:v>
                </c:pt>
                <c:pt idx="2447">
                  <c:v>4.5306846390702802</c:v>
                </c:pt>
                <c:pt idx="2448">
                  <c:v>1.83948063493992E-2</c:v>
                </c:pt>
                <c:pt idx="2449">
                  <c:v>1.83948063493992E-2</c:v>
                </c:pt>
                <c:pt idx="2450">
                  <c:v>3.7373451456700799</c:v>
                </c:pt>
                <c:pt idx="2451">
                  <c:v>4.3869830202379996</c:v>
                </c:pt>
                <c:pt idx="2452">
                  <c:v>3.71614427780692</c:v>
                </c:pt>
                <c:pt idx="2453">
                  <c:v>4.3923300766964601</c:v>
                </c:pt>
                <c:pt idx="2454">
                  <c:v>1.83948063493992E-2</c:v>
                </c:pt>
                <c:pt idx="2455">
                  <c:v>3.4738138564507</c:v>
                </c:pt>
                <c:pt idx="2456">
                  <c:v>1.83948063493992E-2</c:v>
                </c:pt>
                <c:pt idx="2457">
                  <c:v>1.83948063493992E-2</c:v>
                </c:pt>
                <c:pt idx="2458">
                  <c:v>3.4578473829452001</c:v>
                </c:pt>
                <c:pt idx="2459">
                  <c:v>3.9118893881749801</c:v>
                </c:pt>
                <c:pt idx="2460">
                  <c:v>1.83948063493992E-2</c:v>
                </c:pt>
                <c:pt idx="2461">
                  <c:v>4.5207809801301</c:v>
                </c:pt>
                <c:pt idx="2462">
                  <c:v>3.6964496220273602</c:v>
                </c:pt>
                <c:pt idx="2463">
                  <c:v>4.2008051205193597</c:v>
                </c:pt>
                <c:pt idx="2464">
                  <c:v>1.83948063493992E-2</c:v>
                </c:pt>
                <c:pt idx="2465">
                  <c:v>5.0419679512643798</c:v>
                </c:pt>
                <c:pt idx="2466">
                  <c:v>4.3471017367619798</c:v>
                </c:pt>
                <c:pt idx="2467">
                  <c:v>3.2639083540224001</c:v>
                </c:pt>
                <c:pt idx="2468">
                  <c:v>3.8544988401807401</c:v>
                </c:pt>
                <c:pt idx="2469">
                  <c:v>1.83948063493992E-2</c:v>
                </c:pt>
                <c:pt idx="2470">
                  <c:v>4.4588338296541403</c:v>
                </c:pt>
                <c:pt idx="2471">
                  <c:v>4.1325269697511402</c:v>
                </c:pt>
                <c:pt idx="2472">
                  <c:v>1.83948063493992E-2</c:v>
                </c:pt>
                <c:pt idx="2473">
                  <c:v>1.83948063493992E-2</c:v>
                </c:pt>
                <c:pt idx="2474">
                  <c:v>1.83948063493992E-2</c:v>
                </c:pt>
                <c:pt idx="2475">
                  <c:v>3.8620678668296602</c:v>
                </c:pt>
                <c:pt idx="2476">
                  <c:v>3.63216783926014</c:v>
                </c:pt>
                <c:pt idx="2477">
                  <c:v>3.6756217813840801</c:v>
                </c:pt>
                <c:pt idx="2478">
                  <c:v>1.83948063493992E-2</c:v>
                </c:pt>
                <c:pt idx="2479">
                  <c:v>4.6522077288018204</c:v>
                </c:pt>
                <c:pt idx="2480">
                  <c:v>3.9761711709421999</c:v>
                </c:pt>
                <c:pt idx="2481">
                  <c:v>4.41424670266648</c:v>
                </c:pt>
                <c:pt idx="2482">
                  <c:v>4.1574194409592398</c:v>
                </c:pt>
                <c:pt idx="2483">
                  <c:v>4.5109899832907203</c:v>
                </c:pt>
                <c:pt idx="2484">
                  <c:v>4.4482144126070997</c:v>
                </c:pt>
                <c:pt idx="2485">
                  <c:v>3.9406592826870601</c:v>
                </c:pt>
                <c:pt idx="2486">
                  <c:v>3.7895012993066599</c:v>
                </c:pt>
                <c:pt idx="2487">
                  <c:v>4.5699994054693596</c:v>
                </c:pt>
                <c:pt idx="2488">
                  <c:v>4.8494224723243704</c:v>
                </c:pt>
                <c:pt idx="2489">
                  <c:v>1.8228847705178</c:v>
                </c:pt>
                <c:pt idx="2490">
                  <c:v>4.2784505587738799</c:v>
                </c:pt>
                <c:pt idx="2491">
                  <c:v>4.0062980365079603</c:v>
                </c:pt>
                <c:pt idx="2492">
                  <c:v>2.9290913851620002</c:v>
                </c:pt>
                <c:pt idx="2493">
                  <c:v>4.2399262463515397</c:v>
                </c:pt>
                <c:pt idx="2494">
                  <c:v>3.6892920207985198</c:v>
                </c:pt>
                <c:pt idx="2495">
                  <c:v>3.8396592689427398</c:v>
                </c:pt>
                <c:pt idx="2496">
                  <c:v>4.16141580896024</c:v>
                </c:pt>
                <c:pt idx="2497">
                  <c:v>1.83948063493992E-2</c:v>
                </c:pt>
                <c:pt idx="2498">
                  <c:v>4.2020431468760098</c:v>
                </c:pt>
                <c:pt idx="2499">
                  <c:v>3.27200593151733</c:v>
                </c:pt>
                <c:pt idx="2500">
                  <c:v>1.83948063493992E-2</c:v>
                </c:pt>
                <c:pt idx="2501">
                  <c:v>4.3120818204237299</c:v>
                </c:pt>
                <c:pt idx="2502">
                  <c:v>1.83948063493992E-2</c:v>
                </c:pt>
                <c:pt idx="2503">
                  <c:v>3.9793708023702501</c:v>
                </c:pt>
                <c:pt idx="2504">
                  <c:v>1.83948063493992E-2</c:v>
                </c:pt>
                <c:pt idx="2505">
                  <c:v>1.83948063493992E-2</c:v>
                </c:pt>
                <c:pt idx="2506">
                  <c:v>3.8930597315322002</c:v>
                </c:pt>
                <c:pt idx="2507">
                  <c:v>3.4147298891120199</c:v>
                </c:pt>
                <c:pt idx="2508">
                  <c:v>4.51855900993964</c:v>
                </c:pt>
                <c:pt idx="2509">
                  <c:v>3.9790343540794799</c:v>
                </c:pt>
                <c:pt idx="2510">
                  <c:v>2.5421944965465499</c:v>
                </c:pt>
                <c:pt idx="2511">
                  <c:v>1.83948063493992E-2</c:v>
                </c:pt>
                <c:pt idx="2512">
                  <c:v>1.83948063493992E-2</c:v>
                </c:pt>
                <c:pt idx="2513">
                  <c:v>4.0508851634956198</c:v>
                </c:pt>
                <c:pt idx="2514">
                  <c:v>1.83948063493992E-2</c:v>
                </c:pt>
                <c:pt idx="2515">
                  <c:v>1.83948063493992E-2</c:v>
                </c:pt>
                <c:pt idx="2516">
                  <c:v>4.3051856903563497</c:v>
                </c:pt>
                <c:pt idx="2517">
                  <c:v>4.6860627766416298</c:v>
                </c:pt>
                <c:pt idx="2518">
                  <c:v>4.5706025014754097</c:v>
                </c:pt>
                <c:pt idx="2519">
                  <c:v>1.83948063493992E-2</c:v>
                </c:pt>
                <c:pt idx="2520">
                  <c:v>4.5095203501362304</c:v>
                </c:pt>
                <c:pt idx="2521">
                  <c:v>4.3213442664170998</c:v>
                </c:pt>
                <c:pt idx="2522">
                  <c:v>1.83948063493992E-2</c:v>
                </c:pt>
                <c:pt idx="2523">
                  <c:v>2.6412405751175099</c:v>
                </c:pt>
                <c:pt idx="2524">
                  <c:v>4.1550848086679801</c:v>
                </c:pt>
                <c:pt idx="2525">
                  <c:v>4.7799428741285999</c:v>
                </c:pt>
                <c:pt idx="2526">
                  <c:v>4.0578129771977203</c:v>
                </c:pt>
                <c:pt idx="2527">
                  <c:v>4.2422608786428002</c:v>
                </c:pt>
                <c:pt idx="2528">
                  <c:v>1.83948063493992E-2</c:v>
                </c:pt>
                <c:pt idx="2529">
                  <c:v>3.9221343907003199</c:v>
                </c:pt>
                <c:pt idx="2530">
                  <c:v>2.63065284170519</c:v>
                </c:pt>
                <c:pt idx="2531">
                  <c:v>4.2456160336969804</c:v>
                </c:pt>
                <c:pt idx="2532">
                  <c:v>4.0992004727573397</c:v>
                </c:pt>
                <c:pt idx="2533">
                  <c:v>3.6286634431760398</c:v>
                </c:pt>
                <c:pt idx="2534">
                  <c:v>1.83948063493992E-2</c:v>
                </c:pt>
                <c:pt idx="2535">
                  <c:v>4.0376263495012603</c:v>
                </c:pt>
                <c:pt idx="2536">
                  <c:v>4.2616190861316001</c:v>
                </c:pt>
                <c:pt idx="2537">
                  <c:v>4.3068474260660796</c:v>
                </c:pt>
                <c:pt idx="2538">
                  <c:v>4.3945520468869201</c:v>
                </c:pt>
                <c:pt idx="2539">
                  <c:v>4.44000417301136</c:v>
                </c:pt>
                <c:pt idx="2540">
                  <c:v>2.6434196837826498</c:v>
                </c:pt>
                <c:pt idx="2541">
                  <c:v>4.4188033051481996</c:v>
                </c:pt>
                <c:pt idx="2542">
                  <c:v>1.83948063493992E-2</c:v>
                </c:pt>
                <c:pt idx="2543">
                  <c:v>2.2853987677642</c:v>
                </c:pt>
                <c:pt idx="2544">
                  <c:v>1.83948063493992E-2</c:v>
                </c:pt>
                <c:pt idx="2545">
                  <c:v>3.9978640107222598</c:v>
                </c:pt>
                <c:pt idx="2546">
                  <c:v>2.63065284170519</c:v>
                </c:pt>
                <c:pt idx="2547">
                  <c:v>4.15158041258388</c:v>
                </c:pt>
                <c:pt idx="2548">
                  <c:v>1.83948063493992E-2</c:v>
                </c:pt>
                <c:pt idx="2549">
                  <c:v>1.83948063493992E-2</c:v>
                </c:pt>
                <c:pt idx="2550">
                  <c:v>4.2775855596371004</c:v>
                </c:pt>
                <c:pt idx="2551">
                  <c:v>1.9607473609747199</c:v>
                </c:pt>
                <c:pt idx="2552">
                  <c:v>4.3204792672803203</c:v>
                </c:pt>
                <c:pt idx="2553">
                  <c:v>4.4776634862969198</c:v>
                </c:pt>
                <c:pt idx="2554">
                  <c:v>3.9973720388053602</c:v>
                </c:pt>
                <c:pt idx="2555">
                  <c:v>4.7405535625694801</c:v>
                </c:pt>
                <c:pt idx="2556">
                  <c:v>4.3719942079700802</c:v>
                </c:pt>
                <c:pt idx="2557">
                  <c:v>4.2472714868104999</c:v>
                </c:pt>
                <c:pt idx="2558">
                  <c:v>3.0559615313520001</c:v>
                </c:pt>
                <c:pt idx="2559">
                  <c:v>3.7905900846334002</c:v>
                </c:pt>
                <c:pt idx="2560">
                  <c:v>1.83948063493992E-2</c:v>
                </c:pt>
                <c:pt idx="2561">
                  <c:v>4.3980564429710096</c:v>
                </c:pt>
                <c:pt idx="2562">
                  <c:v>4.1377247851796799</c:v>
                </c:pt>
                <c:pt idx="2563">
                  <c:v>3.9551195441089599</c:v>
                </c:pt>
                <c:pt idx="2564">
                  <c:v>3.9001430688604302</c:v>
                </c:pt>
                <c:pt idx="2565">
                  <c:v>4.4625620119281999</c:v>
                </c:pt>
                <c:pt idx="2566">
                  <c:v>1.83948063493992E-2</c:v>
                </c:pt>
                <c:pt idx="2567">
                  <c:v>1.83948063493992E-2</c:v>
                </c:pt>
                <c:pt idx="2568">
                  <c:v>1.3245238240272901</c:v>
                </c:pt>
                <c:pt idx="2569">
                  <c:v>3.9791835951093999</c:v>
                </c:pt>
                <c:pt idx="2570">
                  <c:v>1.83948063493992E-2</c:v>
                </c:pt>
                <c:pt idx="2571">
                  <c:v>4.46640285630306</c:v>
                </c:pt>
                <c:pt idx="2572">
                  <c:v>4.1264641551858201</c:v>
                </c:pt>
                <c:pt idx="2573">
                  <c:v>1.83948063493992E-2</c:v>
                </c:pt>
                <c:pt idx="2574">
                  <c:v>4.4763065152432402</c:v>
                </c:pt>
                <c:pt idx="2575">
                  <c:v>1.83948063493992E-2</c:v>
                </c:pt>
                <c:pt idx="2576">
                  <c:v>1.83948063493992E-2</c:v>
                </c:pt>
                <c:pt idx="2577">
                  <c:v>4.4180875470413401</c:v>
                </c:pt>
                <c:pt idx="2578">
                  <c:v>1.83948063493992E-2</c:v>
                </c:pt>
                <c:pt idx="2579">
                  <c:v>3.22948525109399</c:v>
                </c:pt>
                <c:pt idx="2580">
                  <c:v>3.8952071565626101</c:v>
                </c:pt>
                <c:pt idx="2581">
                  <c:v>4.3916888637496401</c:v>
                </c:pt>
                <c:pt idx="2582">
                  <c:v>2.6386455777071798</c:v>
                </c:pt>
                <c:pt idx="2583">
                  <c:v>4.3198380543335002</c:v>
                </c:pt>
                <c:pt idx="2584">
                  <c:v>4.5002213252137597</c:v>
                </c:pt>
                <c:pt idx="2585">
                  <c:v>1.83948063493992E-2</c:v>
                </c:pt>
                <c:pt idx="2586">
                  <c:v>4.0415783179652802</c:v>
                </c:pt>
                <c:pt idx="2587">
                  <c:v>3.7624614030681398</c:v>
                </c:pt>
                <c:pt idx="2588">
                  <c:v>3.9958658267217602</c:v>
                </c:pt>
                <c:pt idx="2589">
                  <c:v>1.83948063493992E-2</c:v>
                </c:pt>
                <c:pt idx="2590">
                  <c:v>4.4785284854337002</c:v>
                </c:pt>
                <c:pt idx="2591">
                  <c:v>4.2940805839886202</c:v>
                </c:pt>
                <c:pt idx="2592">
                  <c:v>4.4012560743990603</c:v>
                </c:pt>
                <c:pt idx="2593">
                  <c:v>5.0419679512643798</c:v>
                </c:pt>
                <c:pt idx="2594">
                  <c:v>1.83948063493992E-2</c:v>
                </c:pt>
                <c:pt idx="2595">
                  <c:v>4.76024821834904</c:v>
                </c:pt>
                <c:pt idx="2596">
                  <c:v>1.83948063493992E-2</c:v>
                </c:pt>
                <c:pt idx="2597">
                  <c:v>1.83948063493992E-2</c:v>
                </c:pt>
                <c:pt idx="2598">
                  <c:v>1.98301315113777</c:v>
                </c:pt>
                <c:pt idx="2599">
                  <c:v>4.3198380543335002</c:v>
                </c:pt>
                <c:pt idx="2600">
                  <c:v>3.3617453152677701</c:v>
                </c:pt>
                <c:pt idx="2601">
                  <c:v>1.83948063493992E-2</c:v>
                </c:pt>
                <c:pt idx="2602">
                  <c:v>1.83948063493992E-2</c:v>
                </c:pt>
                <c:pt idx="2603">
                  <c:v>1.83948063493992E-2</c:v>
                </c:pt>
                <c:pt idx="2604">
                  <c:v>1.83948063493992E-2</c:v>
                </c:pt>
                <c:pt idx="2605">
                  <c:v>1.83948063493992E-2</c:v>
                </c:pt>
                <c:pt idx="2606">
                  <c:v>4.4096901001847497</c:v>
                </c:pt>
                <c:pt idx="2607">
                  <c:v>3.9287208608172599</c:v>
                </c:pt>
                <c:pt idx="2608">
                  <c:v>1.83948063493992E-2</c:v>
                </c:pt>
                <c:pt idx="2609">
                  <c:v>4.4603400417377399</c:v>
                </c:pt>
                <c:pt idx="2610">
                  <c:v>1.83948063493992E-2</c:v>
                </c:pt>
                <c:pt idx="2611">
                  <c:v>3.9793708023702501</c:v>
                </c:pt>
                <c:pt idx="2612">
                  <c:v>4.8090920784567697</c:v>
                </c:pt>
                <c:pt idx="2613">
                  <c:v>4.1786203088224001</c:v>
                </c:pt>
                <c:pt idx="2614">
                  <c:v>3.50720861600833</c:v>
                </c:pt>
                <c:pt idx="2615">
                  <c:v>3.4706824875864899</c:v>
                </c:pt>
                <c:pt idx="2616">
                  <c:v>1.83948063493992E-2</c:v>
                </c:pt>
                <c:pt idx="2617">
                  <c:v>4.3682660256960197</c:v>
                </c:pt>
                <c:pt idx="2618">
                  <c:v>4.3401739230598801</c:v>
                </c:pt>
                <c:pt idx="2619">
                  <c:v>2.7693487476641701</c:v>
                </c:pt>
                <c:pt idx="2620">
                  <c:v>4.0793565759478598</c:v>
                </c:pt>
                <c:pt idx="2621">
                  <c:v>4.2903524017145598</c:v>
                </c:pt>
                <c:pt idx="2622">
                  <c:v>4.2518280892922196</c:v>
                </c:pt>
                <c:pt idx="2623">
                  <c:v>4.5144943793748196</c:v>
                </c:pt>
                <c:pt idx="2624">
                  <c:v>4.6151896284630798</c:v>
                </c:pt>
                <c:pt idx="2625">
                  <c:v>4.2775855596371004</c:v>
                </c:pt>
                <c:pt idx="2626">
                  <c:v>3.4886471450924899</c:v>
                </c:pt>
                <c:pt idx="2627">
                  <c:v>4.6612829675343397</c:v>
                </c:pt>
                <c:pt idx="2628">
                  <c:v>1.83948063493992E-2</c:v>
                </c:pt>
                <c:pt idx="2629">
                  <c:v>4.74492295779035</c:v>
                </c:pt>
                <c:pt idx="2630">
                  <c:v>4.3780570225354003</c:v>
                </c:pt>
                <c:pt idx="2631">
                  <c:v>1.83948063493992E-2</c:v>
                </c:pt>
                <c:pt idx="2632">
                  <c:v>2.9381300449654102</c:v>
                </c:pt>
                <c:pt idx="2633">
                  <c:v>3.74103674901502</c:v>
                </c:pt>
                <c:pt idx="2634">
                  <c:v>3.9995940089958202</c:v>
                </c:pt>
                <c:pt idx="2635">
                  <c:v>1.83948063493992E-2</c:v>
                </c:pt>
                <c:pt idx="2636">
                  <c:v>4.4415103850949604</c:v>
                </c:pt>
                <c:pt idx="2637">
                  <c:v>1.83948063493992E-2</c:v>
                </c:pt>
                <c:pt idx="2638">
                  <c:v>1.83948063493992E-2</c:v>
                </c:pt>
                <c:pt idx="2639">
                  <c:v>3.8468918473008902</c:v>
                </c:pt>
                <c:pt idx="2640">
                  <c:v>4.1357266011791802</c:v>
                </c:pt>
                <c:pt idx="2641">
                  <c:v>4.1091041316975199</c:v>
                </c:pt>
                <c:pt idx="2642">
                  <c:v>4.1870177556789896</c:v>
                </c:pt>
                <c:pt idx="2643">
                  <c:v>1.83948063493992E-2</c:v>
                </c:pt>
                <c:pt idx="2644">
                  <c:v>1.83948063493992E-2</c:v>
                </c:pt>
                <c:pt idx="2645">
                  <c:v>4.1264641551858201</c:v>
                </c:pt>
                <c:pt idx="2646">
                  <c:v>4.3161098720594397</c:v>
                </c:pt>
                <c:pt idx="2647">
                  <c:v>1.83948063493992E-2</c:v>
                </c:pt>
                <c:pt idx="2648">
                  <c:v>4.3282720801191896</c:v>
                </c:pt>
                <c:pt idx="2649">
                  <c:v>3.19104037912608</c:v>
                </c:pt>
                <c:pt idx="2650">
                  <c:v>1.83948063493992E-2</c:v>
                </c:pt>
                <c:pt idx="2651">
                  <c:v>3.4277205173794401</c:v>
                </c:pt>
                <c:pt idx="2652">
                  <c:v>1.83948063493992E-2</c:v>
                </c:pt>
                <c:pt idx="2653">
                  <c:v>4.3317398972741801</c:v>
                </c:pt>
                <c:pt idx="2654">
                  <c:v>3.1370065241976799</c:v>
                </c:pt>
                <c:pt idx="2655">
                  <c:v>4.4596988287909198</c:v>
                </c:pt>
                <c:pt idx="2656">
                  <c:v>4.0390959826557502</c:v>
                </c:pt>
                <c:pt idx="2657">
                  <c:v>4.0992004727573397</c:v>
                </c:pt>
                <c:pt idx="2658">
                  <c:v>1.83948063493992E-2</c:v>
                </c:pt>
                <c:pt idx="2659">
                  <c:v>4.4371409898740799</c:v>
                </c:pt>
                <c:pt idx="2660">
                  <c:v>1.83948063493992E-2</c:v>
                </c:pt>
                <c:pt idx="2661">
                  <c:v>3.5351641935168199</c:v>
                </c:pt>
                <c:pt idx="2662">
                  <c:v>1.83948063493992E-2</c:v>
                </c:pt>
                <c:pt idx="2663">
                  <c:v>4.1636314965544798</c:v>
                </c:pt>
                <c:pt idx="2664">
                  <c:v>1.83948063493992E-2</c:v>
                </c:pt>
                <c:pt idx="2665">
                  <c:v>2.6457543160739099</c:v>
                </c:pt>
                <c:pt idx="2666">
                  <c:v>1.83948063493992E-2</c:v>
                </c:pt>
                <c:pt idx="2667">
                  <c:v>4.6409470988079597</c:v>
                </c:pt>
                <c:pt idx="2668">
                  <c:v>1.83948063493992E-2</c:v>
                </c:pt>
                <c:pt idx="2669">
                  <c:v>4.8204653705514398</c:v>
                </c:pt>
                <c:pt idx="2670">
                  <c:v>1.83948063493992E-2</c:v>
                </c:pt>
                <c:pt idx="2671">
                  <c:v>3.94676006348331</c:v>
                </c:pt>
                <c:pt idx="2672">
                  <c:v>2.8130659802206601</c:v>
                </c:pt>
                <c:pt idx="2673">
                  <c:v>2.8898147357036899</c:v>
                </c:pt>
                <c:pt idx="2674">
                  <c:v>4.65371394088542</c:v>
                </c:pt>
                <c:pt idx="2675">
                  <c:v>3.6067468172060302</c:v>
                </c:pt>
                <c:pt idx="2676">
                  <c:v>1.83948063493992E-2</c:v>
                </c:pt>
                <c:pt idx="2677">
                  <c:v>3.80422192584764</c:v>
                </c:pt>
                <c:pt idx="2678">
                  <c:v>1.83948063493992E-2</c:v>
                </c:pt>
                <c:pt idx="2679">
                  <c:v>3.9038283896091599</c:v>
                </c:pt>
                <c:pt idx="2680">
                  <c:v>1.83948063493992E-2</c:v>
                </c:pt>
                <c:pt idx="2681">
                  <c:v>1.83948063493992E-2</c:v>
                </c:pt>
                <c:pt idx="2682">
                  <c:v>1.83948063493992E-2</c:v>
                </c:pt>
                <c:pt idx="2683">
                  <c:v>3.03253869329839</c:v>
                </c:pt>
                <c:pt idx="2684">
                  <c:v>3.6264414729855901</c:v>
                </c:pt>
                <c:pt idx="2685">
                  <c:v>1.83948063493992E-2</c:v>
                </c:pt>
                <c:pt idx="2686">
                  <c:v>4.30534121398248</c:v>
                </c:pt>
                <c:pt idx="2687">
                  <c:v>1.83948063493992E-2</c:v>
                </c:pt>
                <c:pt idx="2688">
                  <c:v>4.3038715808279902</c:v>
                </c:pt>
                <c:pt idx="2689">
                  <c:v>1.83948063493992E-2</c:v>
                </c:pt>
                <c:pt idx="2690">
                  <c:v>4.2903524017145598</c:v>
                </c:pt>
                <c:pt idx="2691">
                  <c:v>2.3509312927903498</c:v>
                </c:pt>
                <c:pt idx="2692">
                  <c:v>1.83948063493992E-2</c:v>
                </c:pt>
                <c:pt idx="2693">
                  <c:v>3.67980396934411</c:v>
                </c:pt>
                <c:pt idx="2694">
                  <c:v>4.4588338296541403</c:v>
                </c:pt>
                <c:pt idx="2695">
                  <c:v>3.5959781591290598</c:v>
                </c:pt>
                <c:pt idx="2696">
                  <c:v>3.71987246008098</c:v>
                </c:pt>
                <c:pt idx="2697">
                  <c:v>3.0549472911853002</c:v>
                </c:pt>
                <c:pt idx="2698">
                  <c:v>4.08187702819815</c:v>
                </c:pt>
                <c:pt idx="2699">
                  <c:v>1.83948063493992E-2</c:v>
                </c:pt>
                <c:pt idx="2700">
                  <c:v>1.83948063493992E-2</c:v>
                </c:pt>
                <c:pt idx="2701">
                  <c:v>1.83948063493992E-2</c:v>
                </c:pt>
                <c:pt idx="2702">
                  <c:v>4.1249579431022196</c:v>
                </c:pt>
                <c:pt idx="2703">
                  <c:v>4.2987864275002599</c:v>
                </c:pt>
                <c:pt idx="2704">
                  <c:v>2.66668699821013</c:v>
                </c:pt>
                <c:pt idx="2705">
                  <c:v>4.0558942336516601</c:v>
                </c:pt>
                <c:pt idx="2706">
                  <c:v>1.83948063493992E-2</c:v>
                </c:pt>
                <c:pt idx="2707">
                  <c:v>1.83948063493992E-2</c:v>
                </c:pt>
                <c:pt idx="2708">
                  <c:v>4.10522532109173</c:v>
                </c:pt>
                <c:pt idx="2709">
                  <c:v>1.83948063493992E-2</c:v>
                </c:pt>
                <c:pt idx="2710">
                  <c:v>3.8562288384543</c:v>
                </c:pt>
                <c:pt idx="2711">
                  <c:v>1.83948063493992E-2</c:v>
                </c:pt>
                <c:pt idx="2712">
                  <c:v>4.2643267456427401</c:v>
                </c:pt>
                <c:pt idx="2713">
                  <c:v>4.2133037768698802</c:v>
                </c:pt>
                <c:pt idx="2714">
                  <c:v>1.83948063493992E-2</c:v>
                </c:pt>
                <c:pt idx="2715">
                  <c:v>2.91519917882869</c:v>
                </c:pt>
                <c:pt idx="2716">
                  <c:v>1.83948063493992E-2</c:v>
                </c:pt>
                <c:pt idx="2717">
                  <c:v>5.0419679512643798</c:v>
                </c:pt>
                <c:pt idx="2718">
                  <c:v>1.83948063493992E-2</c:v>
                </c:pt>
                <c:pt idx="2719">
                  <c:v>1.83948063493992E-2</c:v>
                </c:pt>
                <c:pt idx="2720">
                  <c:v>4.4437323552854098</c:v>
                </c:pt>
                <c:pt idx="2721">
                  <c:v>2.0278240643153902</c:v>
                </c:pt>
                <c:pt idx="2722">
                  <c:v>1.83948063493992E-2</c:v>
                </c:pt>
                <c:pt idx="2723">
                  <c:v>4.6458084659457297</c:v>
                </c:pt>
                <c:pt idx="2724">
                  <c:v>4.4625620119281999</c:v>
                </c:pt>
                <c:pt idx="2725">
                  <c:v>4.3780570225354003</c:v>
                </c:pt>
                <c:pt idx="2726">
                  <c:v>2.2347615421134801</c:v>
                </c:pt>
                <c:pt idx="2727">
                  <c:v>1.83948063493992E-2</c:v>
                </c:pt>
                <c:pt idx="2728">
                  <c:v>3.6597679699793901</c:v>
                </c:pt>
                <c:pt idx="2729">
                  <c:v>4.2334904045663402</c:v>
                </c:pt>
                <c:pt idx="2730">
                  <c:v>3.5786547145698799</c:v>
                </c:pt>
                <c:pt idx="2731">
                  <c:v>1.83948063493992E-2</c:v>
                </c:pt>
                <c:pt idx="2732">
                  <c:v>3.9602046974367</c:v>
                </c:pt>
                <c:pt idx="2733">
                  <c:v>3.64749309981883</c:v>
                </c:pt>
                <c:pt idx="2734">
                  <c:v>4.3433735544879202</c:v>
                </c:pt>
                <c:pt idx="2735">
                  <c:v>1.83948063493992E-2</c:v>
                </c:pt>
                <c:pt idx="2736">
                  <c:v>3.97063690722289</c:v>
                </c:pt>
                <c:pt idx="2737">
                  <c:v>4.0983354736205602</c:v>
                </c:pt>
                <c:pt idx="2738">
                  <c:v>3.76359458793186</c:v>
                </c:pt>
                <c:pt idx="2739">
                  <c:v>4.4960011710228001</c:v>
                </c:pt>
                <c:pt idx="2740">
                  <c:v>1.83948063493992E-2</c:v>
                </c:pt>
                <c:pt idx="2741">
                  <c:v>3.9495487014605399</c:v>
                </c:pt>
                <c:pt idx="2742">
                  <c:v>1.83948063493992E-2</c:v>
                </c:pt>
                <c:pt idx="2743">
                  <c:v>1.83948063493992E-2</c:v>
                </c:pt>
                <c:pt idx="2744">
                  <c:v>1.83948063493992E-2</c:v>
                </c:pt>
                <c:pt idx="2745">
                  <c:v>1.08219340267108</c:v>
                </c:pt>
                <c:pt idx="2746">
                  <c:v>3.96340432886474</c:v>
                </c:pt>
                <c:pt idx="2747">
                  <c:v>3.54600111415761</c:v>
                </c:pt>
                <c:pt idx="2748">
                  <c:v>1.02310943533239</c:v>
                </c:pt>
                <c:pt idx="2749">
                  <c:v>4.9452246706401297</c:v>
                </c:pt>
                <c:pt idx="2750">
                  <c:v>1.8588140855298001</c:v>
                </c:pt>
                <c:pt idx="2751">
                  <c:v>4.6695677522901198</c:v>
                </c:pt>
                <c:pt idx="2752">
                  <c:v>4.5199159809933196</c:v>
                </c:pt>
                <c:pt idx="2753">
                  <c:v>3.1197513422023202</c:v>
                </c:pt>
                <c:pt idx="2754">
                  <c:v>1.83948063493992E-2</c:v>
                </c:pt>
                <c:pt idx="2755">
                  <c:v>1.83948063493992E-2</c:v>
                </c:pt>
                <c:pt idx="2756">
                  <c:v>4.1059045002694798</c:v>
                </c:pt>
                <c:pt idx="2757">
                  <c:v>4.3757223902441398</c:v>
                </c:pt>
                <c:pt idx="2758">
                  <c:v>3.4726489879522702</c:v>
                </c:pt>
                <c:pt idx="2759">
                  <c:v>4.0160890333473303</c:v>
                </c:pt>
                <c:pt idx="2760">
                  <c:v>3.4955066962307599</c:v>
                </c:pt>
                <c:pt idx="2761">
                  <c:v>1.6052991173514199</c:v>
                </c:pt>
                <c:pt idx="2762">
                  <c:v>1.83948063493992E-2</c:v>
                </c:pt>
                <c:pt idx="2763">
                  <c:v>1.83948063493992E-2</c:v>
                </c:pt>
                <c:pt idx="2764">
                  <c:v>4.2546912724294996</c:v>
                </c:pt>
                <c:pt idx="2765">
                  <c:v>4.1054125283525797</c:v>
                </c:pt>
                <c:pt idx="2766">
                  <c:v>4.7255647503015599</c:v>
                </c:pt>
                <c:pt idx="2767">
                  <c:v>4.9649193264196896</c:v>
                </c:pt>
                <c:pt idx="2768">
                  <c:v>4.9166040171579697</c:v>
                </c:pt>
                <c:pt idx="2769">
                  <c:v>4.1554212569587401</c:v>
                </c:pt>
                <c:pt idx="2770">
                  <c:v>1.83948063493992E-2</c:v>
                </c:pt>
                <c:pt idx="2771">
                  <c:v>1.83948063493992E-2</c:v>
                </c:pt>
                <c:pt idx="2772">
                  <c:v>3.18609957153387</c:v>
                </c:pt>
                <c:pt idx="2773">
                  <c:v>1.83948063493992E-2</c:v>
                </c:pt>
                <c:pt idx="2774">
                  <c:v>1.83948063493992E-2</c:v>
                </c:pt>
                <c:pt idx="2775">
                  <c:v>4.4459924424166397</c:v>
                </c:pt>
                <c:pt idx="2776">
                  <c:v>4.7481225892183998</c:v>
                </c:pt>
                <c:pt idx="2777">
                  <c:v>3.7451013795798498</c:v>
                </c:pt>
                <c:pt idx="2778">
                  <c:v>4.2072409623045601</c:v>
                </c:pt>
                <c:pt idx="2779">
                  <c:v>4.4347697786537097</c:v>
                </c:pt>
                <c:pt idx="2780">
                  <c:v>1.83948063493992E-2</c:v>
                </c:pt>
                <c:pt idx="2781">
                  <c:v>1.83948063493992E-2</c:v>
                </c:pt>
                <c:pt idx="2782">
                  <c:v>3.5766565305693798</c:v>
                </c:pt>
                <c:pt idx="2783">
                  <c:v>4.2981452145534398</c:v>
                </c:pt>
                <c:pt idx="2784">
                  <c:v>4.0599604022281399</c:v>
                </c:pt>
                <c:pt idx="2785">
                  <c:v>4.2390612472147602</c:v>
                </c:pt>
                <c:pt idx="2786">
                  <c:v>1.83948063493992E-2</c:v>
                </c:pt>
                <c:pt idx="2787">
                  <c:v>4.0705798192751796</c:v>
                </c:pt>
                <c:pt idx="2788">
                  <c:v>4.5396106367728803</c:v>
                </c:pt>
                <c:pt idx="2789">
                  <c:v>4.5225109784036599</c:v>
                </c:pt>
                <c:pt idx="2790">
                  <c:v>1.83948063493992E-2</c:v>
                </c:pt>
                <c:pt idx="2791">
                  <c:v>1.83948063493992E-2</c:v>
                </c:pt>
                <c:pt idx="2792">
                  <c:v>4.0645170047098604</c:v>
                </c:pt>
                <c:pt idx="2793">
                  <c:v>1.83948063493992E-2</c:v>
                </c:pt>
                <c:pt idx="2794">
                  <c:v>4.2851545862860201</c:v>
                </c:pt>
                <c:pt idx="2795">
                  <c:v>1.83948063493992E-2</c:v>
                </c:pt>
                <c:pt idx="2796">
                  <c:v>3.8317537940030602</c:v>
                </c:pt>
                <c:pt idx="2797">
                  <c:v>4.48771638626702</c:v>
                </c:pt>
                <c:pt idx="2798">
                  <c:v>3.8150715623906901</c:v>
                </c:pt>
                <c:pt idx="2799">
                  <c:v>4.2775855596371004</c:v>
                </c:pt>
                <c:pt idx="2800">
                  <c:v>1.83948063493992E-2</c:v>
                </c:pt>
                <c:pt idx="2801">
                  <c:v>2.7499539612462698</c:v>
                </c:pt>
                <c:pt idx="2802">
                  <c:v>3.65201019805796</c:v>
                </c:pt>
                <c:pt idx="2803">
                  <c:v>5.0419679512643798</c:v>
                </c:pt>
                <c:pt idx="2804">
                  <c:v>5.0419679512643798</c:v>
                </c:pt>
                <c:pt idx="2805">
                  <c:v>1.83948063493992E-2</c:v>
                </c:pt>
                <c:pt idx="2806">
                  <c:v>4.03725332228138</c:v>
                </c:pt>
                <c:pt idx="2807">
                  <c:v>4.2457652747269004</c:v>
                </c:pt>
                <c:pt idx="2808">
                  <c:v>1.83948063493992E-2</c:v>
                </c:pt>
                <c:pt idx="2809">
                  <c:v>4.5300434261234601</c:v>
                </c:pt>
                <c:pt idx="2810">
                  <c:v>1.83948063493992E-2</c:v>
                </c:pt>
                <c:pt idx="2811">
                  <c:v>3.2146519624522001</c:v>
                </c:pt>
                <c:pt idx="2812">
                  <c:v>4.42467891245267</c:v>
                </c:pt>
                <c:pt idx="2813">
                  <c:v>1.83948063493992E-2</c:v>
                </c:pt>
                <c:pt idx="2814">
                  <c:v>1.83948063493992E-2</c:v>
                </c:pt>
                <c:pt idx="2815">
                  <c:v>3.79865108319922</c:v>
                </c:pt>
                <c:pt idx="2816">
                  <c:v>1.83948063493992E-2</c:v>
                </c:pt>
                <c:pt idx="2817">
                  <c:v>2.92769783517921</c:v>
                </c:pt>
                <c:pt idx="2818">
                  <c:v>4.2767571394294297</c:v>
                </c:pt>
                <c:pt idx="2819">
                  <c:v>3.9987290098590398</c:v>
                </c:pt>
                <c:pt idx="2820">
                  <c:v>4.1664946796917599</c:v>
                </c:pt>
                <c:pt idx="2821">
                  <c:v>4.1875463065250003</c:v>
                </c:pt>
                <c:pt idx="2822">
                  <c:v>1.83948063493992E-2</c:v>
                </c:pt>
                <c:pt idx="2823">
                  <c:v>1.83948063493992E-2</c:v>
                </c:pt>
                <c:pt idx="2824">
                  <c:v>4.0715574805127703</c:v>
                </c:pt>
                <c:pt idx="2825">
                  <c:v>4.0042998525074598</c:v>
                </c:pt>
                <c:pt idx="2826">
                  <c:v>4.3773778433576496</c:v>
                </c:pt>
                <c:pt idx="2827">
                  <c:v>1.83948063493992E-2</c:v>
                </c:pt>
                <c:pt idx="2828">
                  <c:v>4.4270135447439403</c:v>
                </c:pt>
                <c:pt idx="2829">
                  <c:v>1.83948063493992E-2</c:v>
                </c:pt>
                <c:pt idx="2830">
                  <c:v>3.4832255434739898</c:v>
                </c:pt>
                <c:pt idx="2831">
                  <c:v>4.3386677109762797</c:v>
                </c:pt>
                <c:pt idx="2832">
                  <c:v>1.83948063493992E-2</c:v>
                </c:pt>
                <c:pt idx="2833">
                  <c:v>1.83948063493992E-2</c:v>
                </c:pt>
                <c:pt idx="2834">
                  <c:v>3.9428446739484002</c:v>
                </c:pt>
                <c:pt idx="2835">
                  <c:v>1.64258094009197</c:v>
                </c:pt>
                <c:pt idx="2836">
                  <c:v>1.83948063493992E-2</c:v>
                </c:pt>
                <c:pt idx="2837">
                  <c:v>3.5377591909271602</c:v>
                </c:pt>
                <c:pt idx="2838">
                  <c:v>4.07630618554973</c:v>
                </c:pt>
                <c:pt idx="2839">
                  <c:v>4.6400820996711802</c:v>
                </c:pt>
                <c:pt idx="2840">
                  <c:v>4.0795058169777798</c:v>
                </c:pt>
                <c:pt idx="2841">
                  <c:v>4.2353330649406997</c:v>
                </c:pt>
                <c:pt idx="2842">
                  <c:v>3.8756997080439</c:v>
                </c:pt>
                <c:pt idx="2843">
                  <c:v>1.83948063493992E-2</c:v>
                </c:pt>
                <c:pt idx="2844">
                  <c:v>4.1948915469839498</c:v>
                </c:pt>
                <c:pt idx="2845">
                  <c:v>3.3574885821477101</c:v>
                </c:pt>
                <c:pt idx="2846">
                  <c:v>1.83948063493992E-2</c:v>
                </c:pt>
                <c:pt idx="2847">
                  <c:v>4.03725332228138</c:v>
                </c:pt>
                <c:pt idx="2848">
                  <c:v>1.83948063493992E-2</c:v>
                </c:pt>
                <c:pt idx="2849">
                  <c:v>1.83948063493992E-2</c:v>
                </c:pt>
                <c:pt idx="2850">
                  <c:v>3.7838177945574301</c:v>
                </c:pt>
                <c:pt idx="2851">
                  <c:v>1.02310943533239</c:v>
                </c:pt>
                <c:pt idx="2852">
                  <c:v>1.83948063493992E-2</c:v>
                </c:pt>
                <c:pt idx="2853">
                  <c:v>1.83948063493992E-2</c:v>
                </c:pt>
                <c:pt idx="2854">
                  <c:v>1.83948063493992E-2</c:v>
                </c:pt>
                <c:pt idx="2855">
                  <c:v>4.5413406350464403</c:v>
                </c:pt>
                <c:pt idx="2856">
                  <c:v>1.83948063493992E-2</c:v>
                </c:pt>
                <c:pt idx="2857">
                  <c:v>1.83948063493992E-2</c:v>
                </c:pt>
                <c:pt idx="2858">
                  <c:v>2.5316875908904799</c:v>
                </c:pt>
                <c:pt idx="2859">
                  <c:v>4.4211745163685796</c:v>
                </c:pt>
                <c:pt idx="2860">
                  <c:v>1.02310943533239</c:v>
                </c:pt>
                <c:pt idx="2861">
                  <c:v>4.4194445180950197</c:v>
                </c:pt>
                <c:pt idx="2862">
                  <c:v>4.8824125210274003</c:v>
                </c:pt>
                <c:pt idx="2863">
                  <c:v>4.7996375299081597</c:v>
                </c:pt>
                <c:pt idx="2864">
                  <c:v>2.5452511695408999</c:v>
                </c:pt>
                <c:pt idx="2865">
                  <c:v>4.5796411612788201</c:v>
                </c:pt>
                <c:pt idx="2866">
                  <c:v>1.83948063493992E-2</c:v>
                </c:pt>
                <c:pt idx="2867">
                  <c:v>1.83948063493992E-2</c:v>
                </c:pt>
                <c:pt idx="2868">
                  <c:v>1.83948063493992E-2</c:v>
                </c:pt>
                <c:pt idx="2869">
                  <c:v>4.5010863243505401</c:v>
                </c:pt>
                <c:pt idx="2870">
                  <c:v>3.2195133295899798</c:v>
                </c:pt>
                <c:pt idx="2871">
                  <c:v>1.83948063493992E-2</c:v>
                </c:pt>
                <c:pt idx="2872">
                  <c:v>1.83948063493992E-2</c:v>
                </c:pt>
                <c:pt idx="2873">
                  <c:v>4.5092965639462701</c:v>
                </c:pt>
                <c:pt idx="2874">
                  <c:v>4.4815409096008896</c:v>
                </c:pt>
                <c:pt idx="2875">
                  <c:v>3.0588247144892802</c:v>
                </c:pt>
                <c:pt idx="2876">
                  <c:v>4.3349761076313396</c:v>
                </c:pt>
                <c:pt idx="2877">
                  <c:v>2.39032060434947</c:v>
                </c:pt>
                <c:pt idx="2878">
                  <c:v>1.83948063493992E-2</c:v>
                </c:pt>
                <c:pt idx="2879">
                  <c:v>1.83948063493992E-2</c:v>
                </c:pt>
                <c:pt idx="2880">
                  <c:v>1.83948063493992E-2</c:v>
                </c:pt>
                <c:pt idx="2881">
                  <c:v>1.62593821272219</c:v>
                </c:pt>
                <c:pt idx="2882">
                  <c:v>4.0375897705721497</c:v>
                </c:pt>
                <c:pt idx="2883">
                  <c:v>2.6386455777071798</c:v>
                </c:pt>
                <c:pt idx="2884">
                  <c:v>3.5742853193489998</c:v>
                </c:pt>
                <c:pt idx="2885">
                  <c:v>4.5706785846471103</c:v>
                </c:pt>
                <c:pt idx="2886">
                  <c:v>1.83948063493992E-2</c:v>
                </c:pt>
                <c:pt idx="2887">
                  <c:v>4.6400820996711802</c:v>
                </c:pt>
                <c:pt idx="2888">
                  <c:v>1.83948063493992E-2</c:v>
                </c:pt>
                <c:pt idx="2889">
                  <c:v>1.83948063493992E-2</c:v>
                </c:pt>
                <c:pt idx="2890">
                  <c:v>4.08187702819815</c:v>
                </c:pt>
                <c:pt idx="2891">
                  <c:v>1.83948063493992E-2</c:v>
                </c:pt>
                <c:pt idx="2892">
                  <c:v>3.8761916799608001</c:v>
                </c:pt>
                <c:pt idx="2893">
                  <c:v>1.83948063493992E-2</c:v>
                </c:pt>
                <c:pt idx="2894">
                  <c:v>3.8575112643479401</c:v>
                </c:pt>
                <c:pt idx="2895">
                  <c:v>4.5541074771238996</c:v>
                </c:pt>
                <c:pt idx="2896">
                  <c:v>1.83948063493992E-2</c:v>
                </c:pt>
                <c:pt idx="2897">
                  <c:v>4.3221347203938301</c:v>
                </c:pt>
                <c:pt idx="2898">
                  <c:v>1.83948063493992E-2</c:v>
                </c:pt>
                <c:pt idx="2899">
                  <c:v>4.2775855596371004</c:v>
                </c:pt>
                <c:pt idx="2900">
                  <c:v>1.83948063493992E-2</c:v>
                </c:pt>
                <c:pt idx="2901">
                  <c:v>1.83948063493992E-2</c:v>
                </c:pt>
                <c:pt idx="2902">
                  <c:v>1.83948063493992E-2</c:v>
                </c:pt>
                <c:pt idx="2903">
                  <c:v>1.83948063493992E-2</c:v>
                </c:pt>
                <c:pt idx="2904">
                  <c:v>3.9235230453887202</c:v>
                </c:pt>
                <c:pt idx="2905">
                  <c:v>3.8649310499669398</c:v>
                </c:pt>
                <c:pt idx="2906">
                  <c:v>4.2173684074346998</c:v>
                </c:pt>
                <c:pt idx="2907">
                  <c:v>4.3213442664170998</c:v>
                </c:pt>
                <c:pt idx="2908">
                  <c:v>4.3244312357443304</c:v>
                </c:pt>
                <c:pt idx="2909">
                  <c:v>1.83948063493992E-2</c:v>
                </c:pt>
                <c:pt idx="2910">
                  <c:v>4.1116991291078602</c:v>
                </c:pt>
                <c:pt idx="2911">
                  <c:v>4.1994037499286998</c:v>
                </c:pt>
                <c:pt idx="2912">
                  <c:v>3.9926661952937201</c:v>
                </c:pt>
                <c:pt idx="2913">
                  <c:v>3.03253869329839</c:v>
                </c:pt>
                <c:pt idx="2914">
                  <c:v>4.6400820996711802</c:v>
                </c:pt>
                <c:pt idx="2915">
                  <c:v>4.7843122693494697</c:v>
                </c:pt>
                <c:pt idx="2916">
                  <c:v>4.0358963512277004</c:v>
                </c:pt>
                <c:pt idx="2917">
                  <c:v>3.71614427780692</c:v>
                </c:pt>
                <c:pt idx="2918">
                  <c:v>3.8620678668296602</c:v>
                </c:pt>
                <c:pt idx="2919">
                  <c:v>4.5396106367728803</c:v>
                </c:pt>
                <c:pt idx="2920">
                  <c:v>1.83948063493992E-2</c:v>
                </c:pt>
                <c:pt idx="2921">
                  <c:v>1.83948063493992E-2</c:v>
                </c:pt>
                <c:pt idx="2922">
                  <c:v>1.83948063493992E-2</c:v>
                </c:pt>
                <c:pt idx="2923">
                  <c:v>1.83948063493992E-2</c:v>
                </c:pt>
                <c:pt idx="2924">
                  <c:v>1.83948063493992E-2</c:v>
                </c:pt>
                <c:pt idx="2925">
                  <c:v>4.3780570225354003</c:v>
                </c:pt>
                <c:pt idx="2926">
                  <c:v>4.0788646040309597</c:v>
                </c:pt>
                <c:pt idx="2927">
                  <c:v>3.03253869329839</c:v>
                </c:pt>
                <c:pt idx="2928">
                  <c:v>3.6718935991100299</c:v>
                </c:pt>
                <c:pt idx="2929">
                  <c:v>1.83948063493992E-2</c:v>
                </c:pt>
                <c:pt idx="2930">
                  <c:v>1.83948063493992E-2</c:v>
                </c:pt>
                <c:pt idx="2931">
                  <c:v>1.83948063493992E-2</c:v>
                </c:pt>
                <c:pt idx="2932">
                  <c:v>1.83948063493992E-2</c:v>
                </c:pt>
                <c:pt idx="2933">
                  <c:v>3.9958658267217602</c:v>
                </c:pt>
                <c:pt idx="2934">
                  <c:v>1.83948063493992E-2</c:v>
                </c:pt>
                <c:pt idx="2935">
                  <c:v>1.83948063493992E-2</c:v>
                </c:pt>
                <c:pt idx="2936">
                  <c:v>1.83948063493992E-2</c:v>
                </c:pt>
                <c:pt idx="2937">
                  <c:v>1.83948063493992E-2</c:v>
                </c:pt>
                <c:pt idx="2938">
                  <c:v>2.2081278947412102</c:v>
                </c:pt>
                <c:pt idx="2939">
                  <c:v>3.7124160955328702</c:v>
                </c:pt>
                <c:pt idx="2940">
                  <c:v>1.83948063493992E-2</c:v>
                </c:pt>
                <c:pt idx="2941">
                  <c:v>1.83948063493992E-2</c:v>
                </c:pt>
                <c:pt idx="2942">
                  <c:v>1.83948063493992E-2</c:v>
                </c:pt>
                <c:pt idx="2943">
                  <c:v>4.3479301569696496</c:v>
                </c:pt>
                <c:pt idx="2944">
                  <c:v>3.6128096317713498</c:v>
                </c:pt>
                <c:pt idx="2945">
                  <c:v>4.2338634317862196</c:v>
                </c:pt>
                <c:pt idx="2946">
                  <c:v>3.8245212156449102</c:v>
                </c:pt>
                <c:pt idx="2947">
                  <c:v>1.83948063493992E-2</c:v>
                </c:pt>
                <c:pt idx="2948">
                  <c:v>2.9665951748214301</c:v>
                </c:pt>
                <c:pt idx="2949">
                  <c:v>4.04839500757822</c:v>
                </c:pt>
                <c:pt idx="2950">
                  <c:v>4.2859069233219902</c:v>
                </c:pt>
                <c:pt idx="2951">
                  <c:v>1.83948063493992E-2</c:v>
                </c:pt>
                <c:pt idx="2952">
                  <c:v>3.9850971686448</c:v>
                </c:pt>
                <c:pt idx="2953">
                  <c:v>4.9414964883660799</c:v>
                </c:pt>
                <c:pt idx="2954">
                  <c:v>4.0833466613526399</c:v>
                </c:pt>
                <c:pt idx="2955">
                  <c:v>3.4305837005167201</c:v>
                </c:pt>
                <c:pt idx="2956">
                  <c:v>3.3713442095519102</c:v>
                </c:pt>
                <c:pt idx="2957">
                  <c:v>5.0025786397052601</c:v>
                </c:pt>
                <c:pt idx="2958">
                  <c:v>1.83948063493992E-2</c:v>
                </c:pt>
                <c:pt idx="2959">
                  <c:v>4.4118754914461</c:v>
                </c:pt>
                <c:pt idx="2960">
                  <c:v>1.83948063493992E-2</c:v>
                </c:pt>
                <c:pt idx="2961">
                  <c:v>3.7026982565517099</c:v>
                </c:pt>
                <c:pt idx="2962">
                  <c:v>4.1175015785541103</c:v>
                </c:pt>
                <c:pt idx="2963">
                  <c:v>1.83948063493992E-2</c:v>
                </c:pt>
                <c:pt idx="2964">
                  <c:v>1.83948063493992E-2</c:v>
                </c:pt>
                <c:pt idx="2965">
                  <c:v>4.0985592598105196</c:v>
                </c:pt>
                <c:pt idx="2966">
                  <c:v>4.03725332228138</c:v>
                </c:pt>
                <c:pt idx="2967">
                  <c:v>3.77153664180066</c:v>
                </c:pt>
                <c:pt idx="2968">
                  <c:v>1.83948063493992E-2</c:v>
                </c:pt>
                <c:pt idx="2969">
                  <c:v>4.0902744750547404</c:v>
                </c:pt>
                <c:pt idx="2970">
                  <c:v>1.83948063493992E-2</c:v>
                </c:pt>
                <c:pt idx="2971">
                  <c:v>1.83948063493992E-2</c:v>
                </c:pt>
                <c:pt idx="2972">
                  <c:v>4.2104405937326002</c:v>
                </c:pt>
                <c:pt idx="2973">
                  <c:v>1.83948063493992E-2</c:v>
                </c:pt>
                <c:pt idx="2974">
                  <c:v>3.6550621264677399</c:v>
                </c:pt>
                <c:pt idx="2975">
                  <c:v>2.8355921355027802</c:v>
                </c:pt>
                <c:pt idx="2976">
                  <c:v>4.2715227450717803</c:v>
                </c:pt>
                <c:pt idx="2977">
                  <c:v>1.83948063493992E-2</c:v>
                </c:pt>
                <c:pt idx="2978">
                  <c:v>1.83948063493992E-2</c:v>
                </c:pt>
                <c:pt idx="2979">
                  <c:v>1.83948063493992E-2</c:v>
                </c:pt>
                <c:pt idx="2980">
                  <c:v>1.83948063493992E-2</c:v>
                </c:pt>
                <c:pt idx="2981">
                  <c:v>3.3339530819932799</c:v>
                </c:pt>
                <c:pt idx="2982">
                  <c:v>1.83948063493992E-2</c:v>
                </c:pt>
                <c:pt idx="2983">
                  <c:v>1.83948063493992E-2</c:v>
                </c:pt>
                <c:pt idx="2984">
                  <c:v>1.83948063493992E-2</c:v>
                </c:pt>
                <c:pt idx="2985">
                  <c:v>1.83948063493992E-2</c:v>
                </c:pt>
                <c:pt idx="2986">
                  <c:v>3.6402288378259602</c:v>
                </c:pt>
                <c:pt idx="2987">
                  <c:v>4.34168013514347</c:v>
                </c:pt>
                <c:pt idx="2988">
                  <c:v>1.83948063493992E-2</c:v>
                </c:pt>
                <c:pt idx="2989">
                  <c:v>1.83948063493992E-2</c:v>
                </c:pt>
                <c:pt idx="2990">
                  <c:v>4.5532424779871201</c:v>
                </c:pt>
                <c:pt idx="2991">
                  <c:v>3.4996079057246998</c:v>
                </c:pt>
                <c:pt idx="2992">
                  <c:v>3.33108989885601</c:v>
                </c:pt>
                <c:pt idx="2993">
                  <c:v>1.83948063493992E-2</c:v>
                </c:pt>
                <c:pt idx="2994">
                  <c:v>1.83948063493992E-2</c:v>
                </c:pt>
                <c:pt idx="2995">
                  <c:v>4.1452938118285996</c:v>
                </c:pt>
                <c:pt idx="2996">
                  <c:v>1.83948063493992E-2</c:v>
                </c:pt>
                <c:pt idx="2997">
                  <c:v>4.1640108063705696</c:v>
                </c:pt>
                <c:pt idx="2998">
                  <c:v>3.5678050780268298</c:v>
                </c:pt>
                <c:pt idx="2999">
                  <c:v>1.83948063493992E-2</c:v>
                </c:pt>
                <c:pt idx="3000">
                  <c:v>1.83948063493992E-2</c:v>
                </c:pt>
                <c:pt idx="3001">
                  <c:v>3.8354453973479998</c:v>
                </c:pt>
                <c:pt idx="3002">
                  <c:v>1.83948063493992E-2</c:v>
                </c:pt>
                <c:pt idx="3003">
                  <c:v>3.9536133320253701</c:v>
                </c:pt>
                <c:pt idx="3004">
                  <c:v>3.4807416701528</c:v>
                </c:pt>
                <c:pt idx="3005">
                  <c:v>4.03725332228138</c:v>
                </c:pt>
                <c:pt idx="3006">
                  <c:v>1.83948063493992E-2</c:v>
                </c:pt>
                <c:pt idx="3007">
                  <c:v>1.83948063493992E-2</c:v>
                </c:pt>
                <c:pt idx="3008">
                  <c:v>1.83948063493992E-2</c:v>
                </c:pt>
                <c:pt idx="3009">
                  <c:v>1.83948063493992E-2</c:v>
                </c:pt>
                <c:pt idx="3010">
                  <c:v>1.02310943533239</c:v>
                </c:pt>
                <c:pt idx="3011">
                  <c:v>3.3356830802668398</c:v>
                </c:pt>
                <c:pt idx="3012">
                  <c:v>3.5468344296596799</c:v>
                </c:pt>
                <c:pt idx="3013">
                  <c:v>4.3538057642741199</c:v>
                </c:pt>
                <c:pt idx="3014">
                  <c:v>1.83948063493992E-2</c:v>
                </c:pt>
                <c:pt idx="3015">
                  <c:v>3.4010297853339599</c:v>
                </c:pt>
                <c:pt idx="3016">
                  <c:v>1.83948063493992E-2</c:v>
                </c:pt>
                <c:pt idx="3017">
                  <c:v>4.2631252982151899</c:v>
                </c:pt>
                <c:pt idx="3018">
                  <c:v>1.83948063493992E-2</c:v>
                </c:pt>
                <c:pt idx="3019">
                  <c:v>1.83948063493992E-2</c:v>
                </c:pt>
                <c:pt idx="3020">
                  <c:v>3.6044121849147599</c:v>
                </c:pt>
                <c:pt idx="3021">
                  <c:v>1.83948063493992E-2</c:v>
                </c:pt>
                <c:pt idx="3022">
                  <c:v>3.7812910597109202</c:v>
                </c:pt>
                <c:pt idx="3023">
                  <c:v>3.7565478295327401</c:v>
                </c:pt>
                <c:pt idx="3024">
                  <c:v>1.83948063493992E-2</c:v>
                </c:pt>
                <c:pt idx="3025">
                  <c:v>4.1846831233877202</c:v>
                </c:pt>
                <c:pt idx="3026">
                  <c:v>3.8997271801152298</c:v>
                </c:pt>
                <c:pt idx="3027">
                  <c:v>4.2173684074346998</c:v>
                </c:pt>
                <c:pt idx="3028">
                  <c:v>4.2518280892922196</c:v>
                </c:pt>
                <c:pt idx="3029">
                  <c:v>1.83948063493992E-2</c:v>
                </c:pt>
                <c:pt idx="3030">
                  <c:v>4.08620984448992</c:v>
                </c:pt>
                <c:pt idx="3031">
                  <c:v>2.12629734321319</c:v>
                </c:pt>
                <c:pt idx="3032">
                  <c:v>3.0988932052261502</c:v>
                </c:pt>
                <c:pt idx="3033">
                  <c:v>4.2338634317862196</c:v>
                </c:pt>
                <c:pt idx="3034">
                  <c:v>4.0969785025668797</c:v>
                </c:pt>
                <c:pt idx="3035">
                  <c:v>4.10827571148985</c:v>
                </c:pt>
                <c:pt idx="3036">
                  <c:v>3.0047830389530099</c:v>
                </c:pt>
                <c:pt idx="3037">
                  <c:v>1.83948063493992E-2</c:v>
                </c:pt>
                <c:pt idx="3038">
                  <c:v>1.02310943533239</c:v>
                </c:pt>
                <c:pt idx="3039">
                  <c:v>3.13907297076201</c:v>
                </c:pt>
                <c:pt idx="3040">
                  <c:v>2.5424991104927699</c:v>
                </c:pt>
                <c:pt idx="3041">
                  <c:v>2.6572753111868499</c:v>
                </c:pt>
                <c:pt idx="3042">
                  <c:v>4.5207809801301</c:v>
                </c:pt>
                <c:pt idx="3043">
                  <c:v>3.7210056449447002</c:v>
                </c:pt>
                <c:pt idx="3044">
                  <c:v>2.0278240643153902</c:v>
                </c:pt>
                <c:pt idx="3045">
                  <c:v>5.0419679512643798</c:v>
                </c:pt>
                <c:pt idx="3046">
                  <c:v>4.8418900246045604</c:v>
                </c:pt>
                <c:pt idx="3047">
                  <c:v>1.83948063493992E-2</c:v>
                </c:pt>
                <c:pt idx="3048">
                  <c:v>1.83948063493992E-2</c:v>
                </c:pt>
                <c:pt idx="3049">
                  <c:v>1.2157309974441</c:v>
                </c:pt>
                <c:pt idx="3050">
                  <c:v>1.83948063493992E-2</c:v>
                </c:pt>
                <c:pt idx="3051">
                  <c:v>3.1338751553334601</c:v>
                </c:pt>
                <c:pt idx="3052">
                  <c:v>1.83948063493992E-2</c:v>
                </c:pt>
                <c:pt idx="3053">
                  <c:v>4.6877927749151898</c:v>
                </c:pt>
                <c:pt idx="3054">
                  <c:v>1.83948063493992E-2</c:v>
                </c:pt>
                <c:pt idx="3055">
                  <c:v>4.1710512821734804</c:v>
                </c:pt>
                <c:pt idx="3056">
                  <c:v>3.1599690739691102</c:v>
                </c:pt>
                <c:pt idx="3057">
                  <c:v>1.83948063493992E-2</c:v>
                </c:pt>
                <c:pt idx="3058">
                  <c:v>3.61284621070046</c:v>
                </c:pt>
                <c:pt idx="3059">
                  <c:v>2.50314148256837</c:v>
                </c:pt>
                <c:pt idx="3060">
                  <c:v>1.83948063493992E-2</c:v>
                </c:pt>
                <c:pt idx="3061">
                  <c:v>4.0403023253776897</c:v>
                </c:pt>
                <c:pt idx="3062">
                  <c:v>4.3563641827553399</c:v>
                </c:pt>
                <c:pt idx="3063">
                  <c:v>2.2422179066615899</c:v>
                </c:pt>
                <c:pt idx="3064">
                  <c:v>1.83948063493992E-2</c:v>
                </c:pt>
                <c:pt idx="3065">
                  <c:v>1.83948063493992E-2</c:v>
                </c:pt>
                <c:pt idx="3066">
                  <c:v>3.5071403534445</c:v>
                </c:pt>
                <c:pt idx="3067">
                  <c:v>2.6118231850624101</c:v>
                </c:pt>
                <c:pt idx="3068">
                  <c:v>2.0505677231912598</c:v>
                </c:pt>
                <c:pt idx="3069">
                  <c:v>1.83948063493992E-2</c:v>
                </c:pt>
                <c:pt idx="3070">
                  <c:v>2.2347615421134801</c:v>
                </c:pt>
                <c:pt idx="3071">
                  <c:v>3.9980132517521798</c:v>
                </c:pt>
                <c:pt idx="3072">
                  <c:v>3.0022246204717802</c:v>
                </c:pt>
                <c:pt idx="3073">
                  <c:v>3.3386257038585501</c:v>
                </c:pt>
                <c:pt idx="3074">
                  <c:v>3.6273064721223598</c:v>
                </c:pt>
                <c:pt idx="3075">
                  <c:v>4.0508851634956198</c:v>
                </c:pt>
                <c:pt idx="3076">
                  <c:v>1.83948063493992E-2</c:v>
                </c:pt>
                <c:pt idx="3077">
                  <c:v>1.83948063493992E-2</c:v>
                </c:pt>
                <c:pt idx="3078">
                  <c:v>4.0803708161145602</c:v>
                </c:pt>
                <c:pt idx="3079">
                  <c:v>4.3696595756788099</c:v>
                </c:pt>
                <c:pt idx="3080">
                  <c:v>3.18609957153387</c:v>
                </c:pt>
                <c:pt idx="3081">
                  <c:v>1.83948063493992E-2</c:v>
                </c:pt>
                <c:pt idx="3082">
                  <c:v>3.9240150173056199</c:v>
                </c:pt>
                <c:pt idx="3083">
                  <c:v>4.6400820996711802</c:v>
                </c:pt>
                <c:pt idx="3084">
                  <c:v>1.83948063493992E-2</c:v>
                </c:pt>
                <c:pt idx="3085">
                  <c:v>3.9157302325498402</c:v>
                </c:pt>
                <c:pt idx="3086">
                  <c:v>4.1808422790128601</c:v>
                </c:pt>
                <c:pt idx="3087">
                  <c:v>4.40212107353583</c:v>
                </c:pt>
                <c:pt idx="3088">
                  <c:v>1.83948063493992E-2</c:v>
                </c:pt>
                <c:pt idx="3089">
                  <c:v>1.83948063493992E-2</c:v>
                </c:pt>
                <c:pt idx="3090">
                  <c:v>1.6320010272875101</c:v>
                </c:pt>
                <c:pt idx="3091">
                  <c:v>1.83948063493992E-2</c:v>
                </c:pt>
                <c:pt idx="3092">
                  <c:v>3.7639676151517398</c:v>
                </c:pt>
                <c:pt idx="3093">
                  <c:v>3.8861319178301001</c:v>
                </c:pt>
                <c:pt idx="3094">
                  <c:v>2.51425287153232</c:v>
                </c:pt>
                <c:pt idx="3095">
                  <c:v>3.4225227019508999</c:v>
                </c:pt>
                <c:pt idx="3096">
                  <c:v>1.83948063493992E-2</c:v>
                </c:pt>
                <c:pt idx="3097">
                  <c:v>1.62593821272219</c:v>
                </c:pt>
                <c:pt idx="3098">
                  <c:v>4.4579688305173599</c:v>
                </c:pt>
                <c:pt idx="3099">
                  <c:v>1.62593821272219</c:v>
                </c:pt>
                <c:pt idx="3100">
                  <c:v>1.83948063493992E-2</c:v>
                </c:pt>
                <c:pt idx="3101">
                  <c:v>3.68838862346154</c:v>
                </c:pt>
                <c:pt idx="3102">
                  <c:v>2.4173921842227002</c:v>
                </c:pt>
                <c:pt idx="3103">
                  <c:v>1.83948063493992E-2</c:v>
                </c:pt>
                <c:pt idx="3104">
                  <c:v>4.07637444811356</c:v>
                </c:pt>
                <c:pt idx="3105">
                  <c:v>4.2113055928693797</c:v>
                </c:pt>
                <c:pt idx="3106">
                  <c:v>3.84463176016967</c:v>
                </c:pt>
                <c:pt idx="3107">
                  <c:v>4.04184650369222</c:v>
                </c:pt>
                <c:pt idx="3108">
                  <c:v>1.83948063493992E-2</c:v>
                </c:pt>
                <c:pt idx="3109">
                  <c:v>1.83948063493992E-2</c:v>
                </c:pt>
                <c:pt idx="3110">
                  <c:v>4.0965231095790902</c:v>
                </c:pt>
                <c:pt idx="3111">
                  <c:v>3.8363103964847798</c:v>
                </c:pt>
                <c:pt idx="3112">
                  <c:v>1.02310943533239</c:v>
                </c:pt>
                <c:pt idx="3113">
                  <c:v>1.83948063493992E-2</c:v>
                </c:pt>
                <c:pt idx="3114">
                  <c:v>3.8618440806396999</c:v>
                </c:pt>
                <c:pt idx="3115">
                  <c:v>4.7217239059266998</c:v>
                </c:pt>
                <c:pt idx="3116">
                  <c:v>1.83948063493992E-2</c:v>
                </c:pt>
                <c:pt idx="3117">
                  <c:v>4.1220947599649396</c:v>
                </c:pt>
                <c:pt idx="3118">
                  <c:v>1.83948063493992E-2</c:v>
                </c:pt>
                <c:pt idx="3119">
                  <c:v>3.1292819739226299</c:v>
                </c:pt>
                <c:pt idx="3120">
                  <c:v>3.7804626395032601</c:v>
                </c:pt>
                <c:pt idx="3121">
                  <c:v>4.3719942079700802</c:v>
                </c:pt>
                <c:pt idx="3122">
                  <c:v>3.93309025603814</c:v>
                </c:pt>
                <c:pt idx="3123">
                  <c:v>3.6232495114555801</c:v>
                </c:pt>
                <c:pt idx="3124">
                  <c:v>2.9739404152803899</c:v>
                </c:pt>
                <c:pt idx="3125">
                  <c:v>4.1099691308343003</c:v>
                </c:pt>
                <c:pt idx="3126">
                  <c:v>1.83948063493992E-2</c:v>
                </c:pt>
                <c:pt idx="3127">
                  <c:v>4.2618872718585399</c:v>
                </c:pt>
                <c:pt idx="3128">
                  <c:v>1.02310943533239</c:v>
                </c:pt>
                <c:pt idx="3129">
                  <c:v>3.8832687346928201</c:v>
                </c:pt>
                <c:pt idx="3130">
                  <c:v>4.1166731583464404</c:v>
                </c:pt>
                <c:pt idx="3131">
                  <c:v>4.5569706602611699</c:v>
                </c:pt>
                <c:pt idx="3132">
                  <c:v>1.83948063493992E-2</c:v>
                </c:pt>
                <c:pt idx="3133">
                  <c:v>1.3185292720257999</c:v>
                </c:pt>
                <c:pt idx="3134">
                  <c:v>1.83948063493992E-2</c:v>
                </c:pt>
                <c:pt idx="3135">
                  <c:v>1.83948063493992E-2</c:v>
                </c:pt>
                <c:pt idx="3136">
                  <c:v>4.5396106367728803</c:v>
                </c:pt>
                <c:pt idx="3137">
                  <c:v>1.83948063493992E-2</c:v>
                </c:pt>
                <c:pt idx="3138">
                  <c:v>4.2381962480779798</c:v>
                </c:pt>
                <c:pt idx="3139">
                  <c:v>1.83948063493992E-2</c:v>
                </c:pt>
                <c:pt idx="3140">
                  <c:v>2.2423988313262302</c:v>
                </c:pt>
                <c:pt idx="3141">
                  <c:v>3.8531418691270698</c:v>
                </c:pt>
                <c:pt idx="3142">
                  <c:v>4.1571512552323</c:v>
                </c:pt>
                <c:pt idx="3143">
                  <c:v>3.8081817149195198</c:v>
                </c:pt>
                <c:pt idx="3144">
                  <c:v>4.4162448866669699</c:v>
                </c:pt>
                <c:pt idx="3145">
                  <c:v>3.4529860158074301</c:v>
                </c:pt>
                <c:pt idx="3146">
                  <c:v>1.83948063493992E-2</c:v>
                </c:pt>
                <c:pt idx="3147">
                  <c:v>1.83948063493992E-2</c:v>
                </c:pt>
                <c:pt idx="3148">
                  <c:v>4.3137752397681801</c:v>
                </c:pt>
                <c:pt idx="3149">
                  <c:v>2.2681563016711102</c:v>
                </c:pt>
                <c:pt idx="3150">
                  <c:v>2.09090439965507</c:v>
                </c:pt>
                <c:pt idx="3151">
                  <c:v>1.02310943533239</c:v>
                </c:pt>
                <c:pt idx="3152">
                  <c:v>3.7596347988599801</c:v>
                </c:pt>
                <c:pt idx="3153">
                  <c:v>1.83948063493992E-2</c:v>
                </c:pt>
                <c:pt idx="3154">
                  <c:v>1.83948063493992E-2</c:v>
                </c:pt>
                <c:pt idx="3155">
                  <c:v>2.93006904639959</c:v>
                </c:pt>
                <c:pt idx="3156">
                  <c:v>3.03253869329839</c:v>
                </c:pt>
                <c:pt idx="3157">
                  <c:v>4.03725332228138</c:v>
                </c:pt>
                <c:pt idx="3158">
                  <c:v>4.0047918244243599</c:v>
                </c:pt>
                <c:pt idx="3159">
                  <c:v>4.1643472546613403</c:v>
                </c:pt>
                <c:pt idx="3160">
                  <c:v>4.01928866477538</c:v>
                </c:pt>
                <c:pt idx="3161">
                  <c:v>2.64729556907497</c:v>
                </c:pt>
                <c:pt idx="3162">
                  <c:v>3.6387226257423602</c:v>
                </c:pt>
                <c:pt idx="3163">
                  <c:v>1.83948063493992E-2</c:v>
                </c:pt>
                <c:pt idx="3164">
                  <c:v>3.3116190292664101</c:v>
                </c:pt>
                <c:pt idx="3165">
                  <c:v>4.1024001041853797</c:v>
                </c:pt>
                <c:pt idx="3166">
                  <c:v>1.83948063493992E-2</c:v>
                </c:pt>
                <c:pt idx="3167">
                  <c:v>1.83948063493992E-2</c:v>
                </c:pt>
                <c:pt idx="3168">
                  <c:v>4.1175381574832199</c:v>
                </c:pt>
                <c:pt idx="3169">
                  <c:v>4.1771140967387996</c:v>
                </c:pt>
                <c:pt idx="3170">
                  <c:v>1.83948063493992E-2</c:v>
                </c:pt>
                <c:pt idx="3171">
                  <c:v>1.83948063493992E-2</c:v>
                </c:pt>
                <c:pt idx="3172">
                  <c:v>1.83948063493992E-2</c:v>
                </c:pt>
                <c:pt idx="3173">
                  <c:v>2.83532394977584</c:v>
                </c:pt>
                <c:pt idx="3174">
                  <c:v>3.3218274528626401</c:v>
                </c:pt>
                <c:pt idx="3175">
                  <c:v>3.6539289416040202</c:v>
                </c:pt>
                <c:pt idx="3176">
                  <c:v>3.77982142655644</c:v>
                </c:pt>
                <c:pt idx="3177">
                  <c:v>2.9648651765478702</c:v>
                </c:pt>
                <c:pt idx="3178">
                  <c:v>3.5771485024862799</c:v>
                </c:pt>
                <c:pt idx="3179">
                  <c:v>1.83948063493992E-2</c:v>
                </c:pt>
                <c:pt idx="3180">
                  <c:v>4.4270135447439403</c:v>
                </c:pt>
                <c:pt idx="3181">
                  <c:v>1.83948063493992E-2</c:v>
                </c:pt>
                <c:pt idx="3182">
                  <c:v>3.9766997217882101</c:v>
                </c:pt>
                <c:pt idx="3183">
                  <c:v>1.83948063493992E-2</c:v>
                </c:pt>
                <c:pt idx="3184">
                  <c:v>3.8363103964847798</c:v>
                </c:pt>
                <c:pt idx="3185">
                  <c:v>2.9700995709055298</c:v>
                </c:pt>
                <c:pt idx="3186">
                  <c:v>2.09090439965507</c:v>
                </c:pt>
                <c:pt idx="3187">
                  <c:v>1.83948063493992E-2</c:v>
                </c:pt>
                <c:pt idx="3188">
                  <c:v>4.2341998800769796</c:v>
                </c:pt>
                <c:pt idx="3189">
                  <c:v>1.83948063493992E-2</c:v>
                </c:pt>
                <c:pt idx="3190">
                  <c:v>4.7376903794322001</c:v>
                </c:pt>
                <c:pt idx="3191">
                  <c:v>1.83948063493992E-2</c:v>
                </c:pt>
                <c:pt idx="3192">
                  <c:v>5.0419679512643798</c:v>
                </c:pt>
                <c:pt idx="3193">
                  <c:v>1.83948063493992E-2</c:v>
                </c:pt>
                <c:pt idx="3194">
                  <c:v>3.99932582326888</c:v>
                </c:pt>
                <c:pt idx="3195">
                  <c:v>3.2821333766474701</c:v>
                </c:pt>
                <c:pt idx="3196">
                  <c:v>1.83948063493992E-2</c:v>
                </c:pt>
                <c:pt idx="3197">
                  <c:v>3.9026586258163301</c:v>
                </c:pt>
                <c:pt idx="3198">
                  <c:v>4.3370854157209902</c:v>
                </c:pt>
                <c:pt idx="3199">
                  <c:v>3.2752421418744802</c:v>
                </c:pt>
                <c:pt idx="3200">
                  <c:v>4.2341998800769796</c:v>
                </c:pt>
                <c:pt idx="3201">
                  <c:v>3.4190992843329</c:v>
                </c:pt>
                <c:pt idx="3202">
                  <c:v>3.82655597857452</c:v>
                </c:pt>
                <c:pt idx="3203">
                  <c:v>2.7391487242401902</c:v>
                </c:pt>
                <c:pt idx="3204">
                  <c:v>3.6634961522534399</c:v>
                </c:pt>
                <c:pt idx="3205">
                  <c:v>4.2193665914352003</c:v>
                </c:pt>
                <c:pt idx="3206">
                  <c:v>1.83948063493992E-2</c:v>
                </c:pt>
                <c:pt idx="3207">
                  <c:v>4.2541993005126004</c:v>
                </c:pt>
                <c:pt idx="3208">
                  <c:v>3.4598455669456998</c:v>
                </c:pt>
                <c:pt idx="3209">
                  <c:v>4.3884892323216</c:v>
                </c:pt>
                <c:pt idx="3210">
                  <c:v>1.83948063493992E-2</c:v>
                </c:pt>
                <c:pt idx="3211">
                  <c:v>3.3855806847838501</c:v>
                </c:pt>
                <c:pt idx="3212">
                  <c:v>1.83948063493992E-2</c:v>
                </c:pt>
                <c:pt idx="3213">
                  <c:v>3.03253869329839</c:v>
                </c:pt>
                <c:pt idx="3214">
                  <c:v>3.5668655337300001</c:v>
                </c:pt>
                <c:pt idx="3215">
                  <c:v>4.1958310912807804</c:v>
                </c:pt>
                <c:pt idx="3216">
                  <c:v>3.03253869329839</c:v>
                </c:pt>
                <c:pt idx="3217">
                  <c:v>3.4798766710160298</c:v>
                </c:pt>
                <c:pt idx="3218">
                  <c:v>1.83948063493992E-2</c:v>
                </c:pt>
                <c:pt idx="3219">
                  <c:v>4.1128323139715803</c:v>
                </c:pt>
                <c:pt idx="3220">
                  <c:v>1.83948063493992E-2</c:v>
                </c:pt>
                <c:pt idx="3221">
                  <c:v>3.40282804617134</c:v>
                </c:pt>
                <c:pt idx="3222">
                  <c:v>1.83948063493992E-2</c:v>
                </c:pt>
                <c:pt idx="3223">
                  <c:v>3.66334691122352</c:v>
                </c:pt>
                <c:pt idx="3224">
                  <c:v>1.83948063493992E-2</c:v>
                </c:pt>
                <c:pt idx="3225">
                  <c:v>3.6165378140454001</c:v>
                </c:pt>
                <c:pt idx="3226">
                  <c:v>4.1771140967387996</c:v>
                </c:pt>
                <c:pt idx="3227">
                  <c:v>4.4784524022619996</c:v>
                </c:pt>
                <c:pt idx="3228">
                  <c:v>2.3141369786415602</c:v>
                </c:pt>
                <c:pt idx="3229">
                  <c:v>4.5396106367728803</c:v>
                </c:pt>
                <c:pt idx="3230">
                  <c:v>1.83948063493992E-2</c:v>
                </c:pt>
                <c:pt idx="3231">
                  <c:v>3.7237133044558401</c:v>
                </c:pt>
                <c:pt idx="3232">
                  <c:v>1.83948063493992E-2</c:v>
                </c:pt>
                <c:pt idx="3233">
                  <c:v>1.83948063493992E-2</c:v>
                </c:pt>
                <c:pt idx="3234">
                  <c:v>4.03725332228138</c:v>
                </c:pt>
                <c:pt idx="3235">
                  <c:v>2.0278240643153902</c:v>
                </c:pt>
                <c:pt idx="3236">
                  <c:v>1.83948063493992E-2</c:v>
                </c:pt>
                <c:pt idx="3237">
                  <c:v>3.4753200685343</c:v>
                </c:pt>
                <c:pt idx="3238">
                  <c:v>1.02310943533239</c:v>
                </c:pt>
                <c:pt idx="3239">
                  <c:v>1.83948063493992E-2</c:v>
                </c:pt>
                <c:pt idx="3240">
                  <c:v>1.83948063493992E-2</c:v>
                </c:pt>
                <c:pt idx="3241">
                  <c:v>4.26918811278051</c:v>
                </c:pt>
                <c:pt idx="3242">
                  <c:v>4.2578909038575397</c:v>
                </c:pt>
                <c:pt idx="3243">
                  <c:v>3.6582300742610698</c:v>
                </c:pt>
                <c:pt idx="3244">
                  <c:v>3.8884665501213602</c:v>
                </c:pt>
                <c:pt idx="3245">
                  <c:v>2.9923209615316</c:v>
                </c:pt>
                <c:pt idx="3246">
                  <c:v>2.3292384530102899</c:v>
                </c:pt>
                <c:pt idx="3247">
                  <c:v>1.83948063493992E-2</c:v>
                </c:pt>
                <c:pt idx="3248">
                  <c:v>3.7222436713013498</c:v>
                </c:pt>
                <c:pt idx="3249">
                  <c:v>3.7579048005864202</c:v>
                </c:pt>
                <c:pt idx="3250">
                  <c:v>1.83948063493992E-2</c:v>
                </c:pt>
                <c:pt idx="3251">
                  <c:v>1.83948063493992E-2</c:v>
                </c:pt>
                <c:pt idx="3252">
                  <c:v>4.7188607227894197</c:v>
                </c:pt>
                <c:pt idx="3253">
                  <c:v>1.83948063493992E-2</c:v>
                </c:pt>
                <c:pt idx="3254">
                  <c:v>3.7850192419849802</c:v>
                </c:pt>
                <c:pt idx="3255">
                  <c:v>2.9684441177920098</c:v>
                </c:pt>
                <c:pt idx="3256">
                  <c:v>1.83948063493992E-2</c:v>
                </c:pt>
                <c:pt idx="3257">
                  <c:v>1.83948063493992E-2</c:v>
                </c:pt>
                <c:pt idx="3258">
                  <c:v>1.83948063493992E-2</c:v>
                </c:pt>
                <c:pt idx="3259">
                  <c:v>1.83948063493992E-2</c:v>
                </c:pt>
                <c:pt idx="3260">
                  <c:v>1.83948063493992E-2</c:v>
                </c:pt>
                <c:pt idx="3261">
                  <c:v>3.5771485024862799</c:v>
                </c:pt>
                <c:pt idx="3262">
                  <c:v>3.8756997080439</c:v>
                </c:pt>
                <c:pt idx="3263">
                  <c:v>3.58415729465447</c:v>
                </c:pt>
                <c:pt idx="3264">
                  <c:v>1.83948063493992E-2</c:v>
                </c:pt>
                <c:pt idx="3265">
                  <c:v>1.83948063493992E-2</c:v>
                </c:pt>
                <c:pt idx="3266">
                  <c:v>1.83948063493992E-2</c:v>
                </c:pt>
                <c:pt idx="3267">
                  <c:v>2.9864453542271301</c:v>
                </c:pt>
                <c:pt idx="3268">
                  <c:v>3.9418670127108202</c:v>
                </c:pt>
                <c:pt idx="3269">
                  <c:v>3.6197374454734499</c:v>
                </c:pt>
                <c:pt idx="3270">
                  <c:v>3.9330536771090299</c:v>
                </c:pt>
                <c:pt idx="3271">
                  <c:v>2.80670329629368</c:v>
                </c:pt>
                <c:pt idx="3272">
                  <c:v>3.7191567019741201</c:v>
                </c:pt>
                <c:pt idx="3273">
                  <c:v>4.3183684211790103</c:v>
                </c:pt>
                <c:pt idx="3274">
                  <c:v>3.1949207277435301</c:v>
                </c:pt>
                <c:pt idx="3275">
                  <c:v>3.9776773830257999</c:v>
                </c:pt>
                <c:pt idx="3276">
                  <c:v>3.5094749857357699</c:v>
                </c:pt>
                <c:pt idx="3277">
                  <c:v>3.2193275096309502</c:v>
                </c:pt>
                <c:pt idx="3278">
                  <c:v>4.4174829130236297</c:v>
                </c:pt>
                <c:pt idx="3279">
                  <c:v>4.0508851634956198</c:v>
                </c:pt>
                <c:pt idx="3280">
                  <c:v>3.6762185947939199</c:v>
                </c:pt>
                <c:pt idx="3281">
                  <c:v>4.2964152162798799</c:v>
                </c:pt>
                <c:pt idx="3282">
                  <c:v>5.0419679512643798</c:v>
                </c:pt>
                <c:pt idx="3283">
                  <c:v>1.83948063493992E-2</c:v>
                </c:pt>
                <c:pt idx="3284">
                  <c:v>3.5899836071275701</c:v>
                </c:pt>
                <c:pt idx="3285">
                  <c:v>3.96062212419355</c:v>
                </c:pt>
                <c:pt idx="3286">
                  <c:v>4.5145689245348599</c:v>
                </c:pt>
                <c:pt idx="3287">
                  <c:v>1.02310943533239</c:v>
                </c:pt>
                <c:pt idx="3288">
                  <c:v>1.83948063493992E-2</c:v>
                </c:pt>
                <c:pt idx="3289">
                  <c:v>1.83948063493992E-2</c:v>
                </c:pt>
                <c:pt idx="3290">
                  <c:v>2.8849533685659101</c:v>
                </c:pt>
                <c:pt idx="3291">
                  <c:v>3.2848600346570902</c:v>
                </c:pt>
                <c:pt idx="3292">
                  <c:v>4.03725332228138</c:v>
                </c:pt>
                <c:pt idx="3293">
                  <c:v>1.83948063493992E-2</c:v>
                </c:pt>
                <c:pt idx="3294">
                  <c:v>1.83948063493992E-2</c:v>
                </c:pt>
                <c:pt idx="3295">
                  <c:v>4.5599465054992603</c:v>
                </c:pt>
                <c:pt idx="3296">
                  <c:v>1.83948063493992E-2</c:v>
                </c:pt>
                <c:pt idx="3297">
                  <c:v>1.83948063493992E-2</c:v>
                </c:pt>
                <c:pt idx="3298">
                  <c:v>1.83948063493992E-2</c:v>
                </c:pt>
                <c:pt idx="3299">
                  <c:v>3.9724795675972602</c:v>
                </c:pt>
                <c:pt idx="3300">
                  <c:v>4.3471017367619798</c:v>
                </c:pt>
                <c:pt idx="3301">
                  <c:v>1.83948063493992E-2</c:v>
                </c:pt>
                <c:pt idx="3302">
                  <c:v>4.2133037768698802</c:v>
                </c:pt>
                <c:pt idx="3303">
                  <c:v>1.83948063493992E-2</c:v>
                </c:pt>
                <c:pt idx="3304">
                  <c:v>4.3607335779762204</c:v>
                </c:pt>
                <c:pt idx="3305">
                  <c:v>1.62593821272219</c:v>
                </c:pt>
                <c:pt idx="3306">
                  <c:v>4.1186269428099598</c:v>
                </c:pt>
                <c:pt idx="3307">
                  <c:v>4.4551056473800799</c:v>
                </c:pt>
                <c:pt idx="3308">
                  <c:v>1.83948063493992E-2</c:v>
                </c:pt>
                <c:pt idx="3309">
                  <c:v>3.3930370493319701</c:v>
                </c:pt>
                <c:pt idx="3310">
                  <c:v>4.4820328815177897</c:v>
                </c:pt>
                <c:pt idx="3311">
                  <c:v>3.7575317733665399</c:v>
                </c:pt>
                <c:pt idx="3312">
                  <c:v>1.83948063493992E-2</c:v>
                </c:pt>
                <c:pt idx="3313">
                  <c:v>1.83948063493992E-2</c:v>
                </c:pt>
                <c:pt idx="3314">
                  <c:v>4.1188951285369004</c:v>
                </c:pt>
                <c:pt idx="3315">
                  <c:v>4.5109899832907203</c:v>
                </c:pt>
                <c:pt idx="3316">
                  <c:v>1.83948063493992E-2</c:v>
                </c:pt>
                <c:pt idx="3317">
                  <c:v>3.6333692866876901</c:v>
                </c:pt>
                <c:pt idx="3318">
                  <c:v>3.4815384067257602</c:v>
                </c:pt>
                <c:pt idx="3319">
                  <c:v>2.0278240643153902</c:v>
                </c:pt>
                <c:pt idx="3320">
                  <c:v>4.1273291543225996</c:v>
                </c:pt>
                <c:pt idx="3321">
                  <c:v>2.8721548428537398</c:v>
                </c:pt>
                <c:pt idx="3322">
                  <c:v>3.5589600587903201</c:v>
                </c:pt>
                <c:pt idx="3323">
                  <c:v>3.3762055766896801</c:v>
                </c:pt>
                <c:pt idx="3324">
                  <c:v>1.83948063493992E-2</c:v>
                </c:pt>
                <c:pt idx="3325">
                  <c:v>4.6400820996711802</c:v>
                </c:pt>
                <c:pt idx="3326">
                  <c:v>4.3395327101130601</c:v>
                </c:pt>
                <c:pt idx="3327">
                  <c:v>3.9248800164423998</c:v>
                </c:pt>
                <c:pt idx="3328">
                  <c:v>1.83948063493992E-2</c:v>
                </c:pt>
                <c:pt idx="3329">
                  <c:v>4.60155778724884</c:v>
                </c:pt>
                <c:pt idx="3330">
                  <c:v>3.2654877239642199</c:v>
                </c:pt>
                <c:pt idx="3331">
                  <c:v>1.83948063493992E-2</c:v>
                </c:pt>
                <c:pt idx="3332">
                  <c:v>1.83948063493992E-2</c:v>
                </c:pt>
                <c:pt idx="3333">
                  <c:v>2.5441496683119</c:v>
                </c:pt>
                <c:pt idx="3334">
                  <c:v>1.83948063493992E-2</c:v>
                </c:pt>
                <c:pt idx="3335">
                  <c:v>1.02310943533239</c:v>
                </c:pt>
                <c:pt idx="3336">
                  <c:v>1.83948063493992E-2</c:v>
                </c:pt>
                <c:pt idx="3337">
                  <c:v>3.0354018764356598</c:v>
                </c:pt>
                <c:pt idx="3338">
                  <c:v>2.3461065045816798</c:v>
                </c:pt>
                <c:pt idx="3339">
                  <c:v>1.83948063493992E-2</c:v>
                </c:pt>
                <c:pt idx="3340">
                  <c:v>3.7178742760804799</c:v>
                </c:pt>
                <c:pt idx="3341">
                  <c:v>1.83948063493992E-2</c:v>
                </c:pt>
                <c:pt idx="3342">
                  <c:v>3.3861092356298701</c:v>
                </c:pt>
                <c:pt idx="3343">
                  <c:v>3.8076897430026202</c:v>
                </c:pt>
                <c:pt idx="3344">
                  <c:v>1.62593821272219</c:v>
                </c:pt>
                <c:pt idx="3345">
                  <c:v>3.3476531857713501</c:v>
                </c:pt>
                <c:pt idx="3346">
                  <c:v>2.7311243046034899</c:v>
                </c:pt>
                <c:pt idx="3347">
                  <c:v>4.0448223489302997</c:v>
                </c:pt>
                <c:pt idx="3348">
                  <c:v>1.83948063493992E-2</c:v>
                </c:pt>
                <c:pt idx="3349">
                  <c:v>4.1213473182233598</c:v>
                </c:pt>
                <c:pt idx="3350">
                  <c:v>1.83948063493992E-2</c:v>
                </c:pt>
                <c:pt idx="3351">
                  <c:v>4.3187478817049403</c:v>
                </c:pt>
                <c:pt idx="3352">
                  <c:v>1.83948063493992E-2</c:v>
                </c:pt>
                <c:pt idx="3353">
                  <c:v>3.03253869329839</c:v>
                </c:pt>
                <c:pt idx="3354">
                  <c:v>3.66263115311666</c:v>
                </c:pt>
                <c:pt idx="3355">
                  <c:v>4.0409815045554396</c:v>
                </c:pt>
                <c:pt idx="3356">
                  <c:v>1.83948063493992E-2</c:v>
                </c:pt>
                <c:pt idx="3357">
                  <c:v>1.83948063493992E-2</c:v>
                </c:pt>
                <c:pt idx="3358">
                  <c:v>4.35986857883944</c:v>
                </c:pt>
                <c:pt idx="3359">
                  <c:v>4.1160319453996204</c:v>
                </c:pt>
                <c:pt idx="3360">
                  <c:v>1.83948063493992E-2</c:v>
                </c:pt>
                <c:pt idx="3361">
                  <c:v>3.36483228459501</c:v>
                </c:pt>
                <c:pt idx="3362">
                  <c:v>3.8560050522643401</c:v>
                </c:pt>
                <c:pt idx="3363">
                  <c:v>1.83948063493992E-2</c:v>
                </c:pt>
                <c:pt idx="3364">
                  <c:v>1.83948063493992E-2</c:v>
                </c:pt>
                <c:pt idx="3365">
                  <c:v>4.3184810832798197</c:v>
                </c:pt>
                <c:pt idx="3366">
                  <c:v>1.83948063493992E-2</c:v>
                </c:pt>
                <c:pt idx="3367">
                  <c:v>3.6892536225983199</c:v>
                </c:pt>
                <c:pt idx="3368">
                  <c:v>4.0062980365079603</c:v>
                </c:pt>
                <c:pt idx="3369">
                  <c:v>1.83948063493992E-2</c:v>
                </c:pt>
                <c:pt idx="3370">
                  <c:v>4.3620905490299</c:v>
                </c:pt>
                <c:pt idx="3371">
                  <c:v>1.83948063493992E-2</c:v>
                </c:pt>
                <c:pt idx="3372">
                  <c:v>1.83948063493992E-2</c:v>
                </c:pt>
                <c:pt idx="3373">
                  <c:v>1.83948063493992E-2</c:v>
                </c:pt>
                <c:pt idx="3374">
                  <c:v>1.83948063493992E-2</c:v>
                </c:pt>
                <c:pt idx="3375">
                  <c:v>3.6830415670030798</c:v>
                </c:pt>
                <c:pt idx="3376">
                  <c:v>3.7367039327232598</c:v>
                </c:pt>
                <c:pt idx="3377">
                  <c:v>4.03725332228138</c:v>
                </c:pt>
                <c:pt idx="3378">
                  <c:v>3.8423732110500999</c:v>
                </c:pt>
                <c:pt idx="3379">
                  <c:v>3.5348960077898801</c:v>
                </c:pt>
                <c:pt idx="3380">
                  <c:v>4.57293713376668</c:v>
                </c:pt>
                <c:pt idx="3381">
                  <c:v>1.83948063493992E-2</c:v>
                </c:pt>
                <c:pt idx="3382">
                  <c:v>1.83948063493992E-2</c:v>
                </c:pt>
                <c:pt idx="3383">
                  <c:v>4.1460461488645697</c:v>
                </c:pt>
                <c:pt idx="3384">
                  <c:v>1.83948063493992E-2</c:v>
                </c:pt>
                <c:pt idx="3385">
                  <c:v>4.2370630632142596</c:v>
                </c:pt>
                <c:pt idx="3386">
                  <c:v>1.83948063493992E-2</c:v>
                </c:pt>
                <c:pt idx="3387">
                  <c:v>3.6828543597422301</c:v>
                </c:pt>
                <c:pt idx="3388">
                  <c:v>1.83948063493992E-2</c:v>
                </c:pt>
                <c:pt idx="3389">
                  <c:v>4.3244312357443304</c:v>
                </c:pt>
                <c:pt idx="3390">
                  <c:v>1.83948063493992E-2</c:v>
                </c:pt>
                <c:pt idx="3391">
                  <c:v>1.83948063493992E-2</c:v>
                </c:pt>
                <c:pt idx="3392">
                  <c:v>4.2381962480779798</c:v>
                </c:pt>
                <c:pt idx="3393">
                  <c:v>1.83948063493992E-2</c:v>
                </c:pt>
                <c:pt idx="3394">
                  <c:v>1.83948063493992E-2</c:v>
                </c:pt>
                <c:pt idx="3395">
                  <c:v>3.1298105247686401</c:v>
                </c:pt>
                <c:pt idx="3396">
                  <c:v>3.1808334935414999</c:v>
                </c:pt>
                <c:pt idx="3397">
                  <c:v>1.83948063493992E-2</c:v>
                </c:pt>
                <c:pt idx="3398">
                  <c:v>5.0419679512643798</c:v>
                </c:pt>
                <c:pt idx="3399">
                  <c:v>3.8296063689726401</c:v>
                </c:pt>
                <c:pt idx="3400">
                  <c:v>4.0401165054186601</c:v>
                </c:pt>
                <c:pt idx="3401">
                  <c:v>2.8073810881696102</c:v>
                </c:pt>
                <c:pt idx="3402">
                  <c:v>1.83948063493992E-2</c:v>
                </c:pt>
                <c:pt idx="3403">
                  <c:v>1.83948063493992E-2</c:v>
                </c:pt>
                <c:pt idx="3404">
                  <c:v>1.83948063493992E-2</c:v>
                </c:pt>
                <c:pt idx="3405">
                  <c:v>1.83948063493992E-2</c:v>
                </c:pt>
                <c:pt idx="3406">
                  <c:v>1.83948063493992E-2</c:v>
                </c:pt>
                <c:pt idx="3407">
                  <c:v>3.2648781946521201</c:v>
                </c:pt>
                <c:pt idx="3408">
                  <c:v>3.1330101561966801</c:v>
                </c:pt>
                <c:pt idx="3409">
                  <c:v>1.83948063493992E-2</c:v>
                </c:pt>
                <c:pt idx="3410">
                  <c:v>1.83948063493992E-2</c:v>
                </c:pt>
                <c:pt idx="3411">
                  <c:v>1.83948063493992E-2</c:v>
                </c:pt>
                <c:pt idx="3412">
                  <c:v>3.1330101561966801</c:v>
                </c:pt>
                <c:pt idx="3413">
                  <c:v>3.7245783035926201</c:v>
                </c:pt>
                <c:pt idx="3414">
                  <c:v>1.83948063493992E-2</c:v>
                </c:pt>
                <c:pt idx="3415">
                  <c:v>1.83948063493992E-2</c:v>
                </c:pt>
                <c:pt idx="3416">
                  <c:v>1.83948063493992E-2</c:v>
                </c:pt>
                <c:pt idx="3417">
                  <c:v>1.83948063493992E-2</c:v>
                </c:pt>
                <c:pt idx="3418">
                  <c:v>1.83948063493992E-2</c:v>
                </c:pt>
                <c:pt idx="3419">
                  <c:v>3.6619899401698399</c:v>
                </c:pt>
                <c:pt idx="3420">
                  <c:v>1.02310943533239</c:v>
                </c:pt>
                <c:pt idx="3421">
                  <c:v>4.4032098588625699</c:v>
                </c:pt>
                <c:pt idx="3422">
                  <c:v>1.83948063493992E-2</c:v>
                </c:pt>
                <c:pt idx="3423">
                  <c:v>2.4317080999090899</c:v>
                </c:pt>
                <c:pt idx="3424">
                  <c:v>4.28131374191116</c:v>
                </c:pt>
                <c:pt idx="3425">
                  <c:v>1.4643845984847099</c:v>
                </c:pt>
                <c:pt idx="3426">
                  <c:v>1.83948063493992E-2</c:v>
                </c:pt>
                <c:pt idx="3427">
                  <c:v>3.5710856879209598</c:v>
                </c:pt>
                <c:pt idx="3428">
                  <c:v>3.54972929643167</c:v>
                </c:pt>
                <c:pt idx="3429">
                  <c:v>4.6415883117547798</c:v>
                </c:pt>
                <c:pt idx="3430">
                  <c:v>4.1634822555245599</c:v>
                </c:pt>
                <c:pt idx="3431">
                  <c:v>5.0419679512643798</c:v>
                </c:pt>
                <c:pt idx="3432">
                  <c:v>3.30563719316718</c:v>
                </c:pt>
                <c:pt idx="3433">
                  <c:v>1.83948063493992E-2</c:v>
                </c:pt>
                <c:pt idx="3434">
                  <c:v>3.7752282451456001</c:v>
                </c:pt>
                <c:pt idx="3435">
                  <c:v>4.0175586665018201</c:v>
                </c:pt>
                <c:pt idx="3436">
                  <c:v>2.5301813788068901</c:v>
                </c:pt>
                <c:pt idx="3437">
                  <c:v>1.83948063493992E-2</c:v>
                </c:pt>
                <c:pt idx="3438">
                  <c:v>4.1249579431022196</c:v>
                </c:pt>
                <c:pt idx="3439">
                  <c:v>3.9061630219004302</c:v>
                </c:pt>
                <c:pt idx="3440">
                  <c:v>1.83948063493992E-2</c:v>
                </c:pt>
                <c:pt idx="3441">
                  <c:v>1.7723903525909399</c:v>
                </c:pt>
                <c:pt idx="3442">
                  <c:v>2.0869080316540698</c:v>
                </c:pt>
                <c:pt idx="3443">
                  <c:v>3.6687622302458101</c:v>
                </c:pt>
                <c:pt idx="3444">
                  <c:v>1.83948063493992E-2</c:v>
                </c:pt>
                <c:pt idx="3445">
                  <c:v>1.83948063493992E-2</c:v>
                </c:pt>
                <c:pt idx="3446">
                  <c:v>1.83948063493992E-2</c:v>
                </c:pt>
                <c:pt idx="3447">
                  <c:v>1.83948063493992E-2</c:v>
                </c:pt>
                <c:pt idx="3448">
                  <c:v>3.84463176016967</c:v>
                </c:pt>
                <c:pt idx="3449">
                  <c:v>4.2715227450717803</c:v>
                </c:pt>
                <c:pt idx="3450">
                  <c:v>4.0320555068528403</c:v>
                </c:pt>
                <c:pt idx="3451">
                  <c:v>4.1400959964000599</c:v>
                </c:pt>
                <c:pt idx="3452">
                  <c:v>3.6784849645213602</c:v>
                </c:pt>
                <c:pt idx="3453">
                  <c:v>1.83948063493992E-2</c:v>
                </c:pt>
                <c:pt idx="3454">
                  <c:v>5.0419679512643798</c:v>
                </c:pt>
                <c:pt idx="3455">
                  <c:v>1.83948063493992E-2</c:v>
                </c:pt>
                <c:pt idx="3456">
                  <c:v>1.83948063493992E-2</c:v>
                </c:pt>
                <c:pt idx="3457">
                  <c:v>3.76916543058028</c:v>
                </c:pt>
                <c:pt idx="3458">
                  <c:v>1.83948063493992E-2</c:v>
                </c:pt>
                <c:pt idx="3459">
                  <c:v>1.83948063493992E-2</c:v>
                </c:pt>
                <c:pt idx="3460">
                  <c:v>3.7917232694971199</c:v>
                </c:pt>
                <c:pt idx="3461">
                  <c:v>1.02310943533239</c:v>
                </c:pt>
                <c:pt idx="3462">
                  <c:v>4.0902744750547404</c:v>
                </c:pt>
                <c:pt idx="3463">
                  <c:v>2.76091472187847</c:v>
                </c:pt>
                <c:pt idx="3464">
                  <c:v>3.8351772116210601</c:v>
                </c:pt>
                <c:pt idx="3465">
                  <c:v>1.83948063493992E-2</c:v>
                </c:pt>
                <c:pt idx="3466">
                  <c:v>4.2193665914352003</c:v>
                </c:pt>
                <c:pt idx="3467">
                  <c:v>3.6459121918653499</c:v>
                </c:pt>
                <c:pt idx="3468">
                  <c:v>3.8664372620505398</c:v>
                </c:pt>
                <c:pt idx="3469">
                  <c:v>1.92535441741659</c:v>
                </c:pt>
                <c:pt idx="3470">
                  <c:v>4.0441128734196496</c:v>
                </c:pt>
                <c:pt idx="3471">
                  <c:v>1.83948063493992E-2</c:v>
                </c:pt>
                <c:pt idx="3472">
                  <c:v>3.63623246982496</c:v>
                </c:pt>
                <c:pt idx="3473">
                  <c:v>1.83948063493992E-2</c:v>
                </c:pt>
                <c:pt idx="3474">
                  <c:v>1.83948063493992E-2</c:v>
                </c:pt>
                <c:pt idx="3475">
                  <c:v>3.2540412740113198</c:v>
                </c:pt>
                <c:pt idx="3476">
                  <c:v>1.83948063493992E-2</c:v>
                </c:pt>
                <c:pt idx="3477">
                  <c:v>1.83948063493992E-2</c:v>
                </c:pt>
                <c:pt idx="3478">
                  <c:v>1.83948063493992E-2</c:v>
                </c:pt>
                <c:pt idx="3479">
                  <c:v>1.83948063493992E-2</c:v>
                </c:pt>
                <c:pt idx="3480">
                  <c:v>1.83948063493992E-2</c:v>
                </c:pt>
                <c:pt idx="3481">
                  <c:v>3.7442363804430698</c:v>
                </c:pt>
                <c:pt idx="3482">
                  <c:v>3.63536747068818</c:v>
                </c:pt>
                <c:pt idx="3483">
                  <c:v>4.08940947591796</c:v>
                </c:pt>
                <c:pt idx="3484">
                  <c:v>3.03253869329839</c:v>
                </c:pt>
                <c:pt idx="3485">
                  <c:v>3.6619899401698399</c:v>
                </c:pt>
                <c:pt idx="3486">
                  <c:v>1.83948063493992E-2</c:v>
                </c:pt>
                <c:pt idx="3487">
                  <c:v>2.8335939515022801</c:v>
                </c:pt>
                <c:pt idx="3488">
                  <c:v>3.9987290098590398</c:v>
                </c:pt>
                <c:pt idx="3489">
                  <c:v>1.83948063493992E-2</c:v>
                </c:pt>
                <c:pt idx="3490">
                  <c:v>3.4541192006711401</c:v>
                </c:pt>
                <c:pt idx="3491">
                  <c:v>4.4293847559643096</c:v>
                </c:pt>
                <c:pt idx="3492">
                  <c:v>3.2137869633154201</c:v>
                </c:pt>
                <c:pt idx="3493">
                  <c:v>1.02310943533239</c:v>
                </c:pt>
                <c:pt idx="3494">
                  <c:v>3.6442934683907802</c:v>
                </c:pt>
                <c:pt idx="3495">
                  <c:v>4.4765303014331996</c:v>
                </c:pt>
                <c:pt idx="3496">
                  <c:v>3.0904596114097198</c:v>
                </c:pt>
                <c:pt idx="3497">
                  <c:v>4.15369125868519</c:v>
                </c:pt>
                <c:pt idx="3498">
                  <c:v>4.5738021329034604</c:v>
                </c:pt>
                <c:pt idx="3499">
                  <c:v>1.83948063493992E-2</c:v>
                </c:pt>
                <c:pt idx="3500">
                  <c:v>3.22948525109399</c:v>
                </c:pt>
                <c:pt idx="3501">
                  <c:v>1.83948063493992E-2</c:v>
                </c:pt>
                <c:pt idx="3502">
                  <c:v>1.83948063493992E-2</c:v>
                </c:pt>
                <c:pt idx="3503">
                  <c:v>1.83948063493992E-2</c:v>
                </c:pt>
                <c:pt idx="3504">
                  <c:v>4.3780570225354003</c:v>
                </c:pt>
                <c:pt idx="3505">
                  <c:v>1.83948063493992E-2</c:v>
                </c:pt>
                <c:pt idx="3506">
                  <c:v>4.0118323002272698</c:v>
                </c:pt>
                <c:pt idx="3507">
                  <c:v>3.0519334797162898</c:v>
                </c:pt>
                <c:pt idx="3508">
                  <c:v>4.1968087525183604</c:v>
                </c:pt>
                <c:pt idx="3509">
                  <c:v>1.83948063493992E-2</c:v>
                </c:pt>
                <c:pt idx="3510">
                  <c:v>3.7856604549317998</c:v>
                </c:pt>
                <c:pt idx="3511">
                  <c:v>1.02310943533239</c:v>
                </c:pt>
                <c:pt idx="3512">
                  <c:v>1.6230750295849199</c:v>
                </c:pt>
                <c:pt idx="3513">
                  <c:v>1.9213580494156</c:v>
                </c:pt>
                <c:pt idx="3514">
                  <c:v>1.83948063493992E-2</c:v>
                </c:pt>
                <c:pt idx="3515">
                  <c:v>3.0929796316907501</c:v>
                </c:pt>
                <c:pt idx="3516">
                  <c:v>3.31112705734951</c:v>
                </c:pt>
                <c:pt idx="3517">
                  <c:v>4.3198380543335002</c:v>
                </c:pt>
                <c:pt idx="3518">
                  <c:v>3.8683544675849499</c:v>
                </c:pt>
                <c:pt idx="3519">
                  <c:v>1.83948063493992E-2</c:v>
                </c:pt>
                <c:pt idx="3520">
                  <c:v>3.2498211198203699</c:v>
                </c:pt>
                <c:pt idx="3521">
                  <c:v>3.7856604549317998</c:v>
                </c:pt>
                <c:pt idx="3522">
                  <c:v>5.0419679512643798</c:v>
                </c:pt>
                <c:pt idx="3523">
                  <c:v>3.71987246008098</c:v>
                </c:pt>
                <c:pt idx="3524">
                  <c:v>3.03253869329839</c:v>
                </c:pt>
                <c:pt idx="3525">
                  <c:v>1.83948063493992E-2</c:v>
                </c:pt>
                <c:pt idx="3526">
                  <c:v>1.83948063493992E-2</c:v>
                </c:pt>
                <c:pt idx="3527">
                  <c:v>4.1326396318519496</c:v>
                </c:pt>
                <c:pt idx="3528">
                  <c:v>4.3960582589705099</c:v>
                </c:pt>
                <c:pt idx="3529">
                  <c:v>1.83948063493992E-2</c:v>
                </c:pt>
                <c:pt idx="3530">
                  <c:v>4.2260706189473396</c:v>
                </c:pt>
                <c:pt idx="3531">
                  <c:v>3.3371955749466502</c:v>
                </c:pt>
                <c:pt idx="3532">
                  <c:v>1.83948063493992E-2</c:v>
                </c:pt>
                <c:pt idx="3533">
                  <c:v>3.9701083563768802</c:v>
                </c:pt>
                <c:pt idx="3534">
                  <c:v>5.0419679512643798</c:v>
                </c:pt>
                <c:pt idx="3535">
                  <c:v>1.83948063493992E-2</c:v>
                </c:pt>
                <c:pt idx="3536">
                  <c:v>4.9611911441456398</c:v>
                </c:pt>
                <c:pt idx="3537">
                  <c:v>1.83948063493992E-2</c:v>
                </c:pt>
                <c:pt idx="3538">
                  <c:v>4.0206105949116004</c:v>
                </c:pt>
                <c:pt idx="3539">
                  <c:v>4.3735004200536798</c:v>
                </c:pt>
                <c:pt idx="3540">
                  <c:v>3.6553303121946801</c:v>
                </c:pt>
                <c:pt idx="3541">
                  <c:v>1.83948063493992E-2</c:v>
                </c:pt>
                <c:pt idx="3542">
                  <c:v>4.5535789262778898</c:v>
                </c:pt>
                <c:pt idx="3543">
                  <c:v>1.83948063493992E-2</c:v>
                </c:pt>
                <c:pt idx="3544">
                  <c:v>3.8756997080439</c:v>
                </c:pt>
                <c:pt idx="3545">
                  <c:v>1.83948063493992E-2</c:v>
                </c:pt>
                <c:pt idx="3546">
                  <c:v>4.4209507301786202</c:v>
                </c:pt>
                <c:pt idx="3547">
                  <c:v>4.5471796634218</c:v>
                </c:pt>
                <c:pt idx="3548">
                  <c:v>1.83948063493992E-2</c:v>
                </c:pt>
                <c:pt idx="3549">
                  <c:v>1.02310943533239</c:v>
                </c:pt>
                <c:pt idx="3550">
                  <c:v>2.82759939950079</c:v>
                </c:pt>
                <c:pt idx="3551">
                  <c:v>1.83948063493992E-2</c:v>
                </c:pt>
                <c:pt idx="3552">
                  <c:v>1.83948063493992E-2</c:v>
                </c:pt>
                <c:pt idx="3553">
                  <c:v>1.83948063493992E-2</c:v>
                </c:pt>
                <c:pt idx="3554">
                  <c:v>3.9889380130196601</c:v>
                </c:pt>
                <c:pt idx="3555">
                  <c:v>1.83948063493992E-2</c:v>
                </c:pt>
                <c:pt idx="3556">
                  <c:v>3.30619742764791</c:v>
                </c:pt>
                <c:pt idx="3557">
                  <c:v>3.9019857292347901</c:v>
                </c:pt>
                <c:pt idx="3558">
                  <c:v>5.0419679512643798</c:v>
                </c:pt>
                <c:pt idx="3559">
                  <c:v>1.83948063493992E-2</c:v>
                </c:pt>
                <c:pt idx="3560">
                  <c:v>4.0766426338404997</c:v>
                </c:pt>
                <c:pt idx="3561">
                  <c:v>1.83948063493992E-2</c:v>
                </c:pt>
                <c:pt idx="3562">
                  <c:v>1.83948063493992E-2</c:v>
                </c:pt>
                <c:pt idx="3563">
                  <c:v>3.8489567558535702</c:v>
                </c:pt>
                <c:pt idx="3564">
                  <c:v>1.83948063493992E-2</c:v>
                </c:pt>
                <c:pt idx="3565">
                  <c:v>1.83948063493992E-2</c:v>
                </c:pt>
                <c:pt idx="3566">
                  <c:v>4.0313397487459799</c:v>
                </c:pt>
                <c:pt idx="3567">
                  <c:v>3.64395702010001</c:v>
                </c:pt>
                <c:pt idx="3568">
                  <c:v>1.83948063493992E-2</c:v>
                </c:pt>
                <c:pt idx="3569">
                  <c:v>1.83948063493992E-2</c:v>
                </c:pt>
                <c:pt idx="3570">
                  <c:v>4.0981799499944298</c:v>
                </c:pt>
                <c:pt idx="3571">
                  <c:v>1.83948063493992E-2</c:v>
                </c:pt>
                <c:pt idx="3572">
                  <c:v>1.83948063493992E-2</c:v>
                </c:pt>
                <c:pt idx="3573">
                  <c:v>1.83948063493992E-2</c:v>
                </c:pt>
                <c:pt idx="3574">
                  <c:v>3.1587676265415698</c:v>
                </c:pt>
                <c:pt idx="3575">
                  <c:v>1.83948063493992E-2</c:v>
                </c:pt>
                <c:pt idx="3576">
                  <c:v>1.83948063493992E-2</c:v>
                </c:pt>
                <c:pt idx="3577">
                  <c:v>1.83948063493992E-2</c:v>
                </c:pt>
                <c:pt idx="3578">
                  <c:v>1.83948063493992E-2</c:v>
                </c:pt>
                <c:pt idx="3579">
                  <c:v>4.0993497137872597</c:v>
                </c:pt>
                <c:pt idx="3580">
                  <c:v>2.1683260517196299</c:v>
                </c:pt>
                <c:pt idx="3581">
                  <c:v>4.1589256530428402</c:v>
                </c:pt>
                <c:pt idx="3582">
                  <c:v>1.83948063493992E-2</c:v>
                </c:pt>
                <c:pt idx="3583">
                  <c:v>1.83948063493992E-2</c:v>
                </c:pt>
                <c:pt idx="3584">
                  <c:v>1.83948063493992E-2</c:v>
                </c:pt>
                <c:pt idx="3585">
                  <c:v>1.83948063493992E-2</c:v>
                </c:pt>
                <c:pt idx="3586">
                  <c:v>3.2334816190949902</c:v>
                </c:pt>
                <c:pt idx="3587">
                  <c:v>4.7200304865822504</c:v>
                </c:pt>
                <c:pt idx="3588">
                  <c:v>1.83948063493992E-2</c:v>
                </c:pt>
                <c:pt idx="3589">
                  <c:v>1.83948063493992E-2</c:v>
                </c:pt>
                <c:pt idx="3590">
                  <c:v>5.0419679512643798</c:v>
                </c:pt>
                <c:pt idx="3591">
                  <c:v>1.83948063493992E-2</c:v>
                </c:pt>
                <c:pt idx="3592">
                  <c:v>1.83948063493992E-2</c:v>
                </c:pt>
                <c:pt idx="3593">
                  <c:v>4.03725332228138</c:v>
                </c:pt>
                <c:pt idx="3594">
                  <c:v>1.83948063493992E-2</c:v>
                </c:pt>
                <c:pt idx="3595">
                  <c:v>3.8285858462097302</c:v>
                </c:pt>
                <c:pt idx="3596">
                  <c:v>3.4177818175218002</c:v>
                </c:pt>
                <c:pt idx="3597">
                  <c:v>3.01084585351833</c:v>
                </c:pt>
                <c:pt idx="3598">
                  <c:v>1.83948063493992E-2</c:v>
                </c:pt>
                <c:pt idx="3599">
                  <c:v>3.1330101561966801</c:v>
                </c:pt>
                <c:pt idx="3600">
                  <c:v>1.83948063493992E-2</c:v>
                </c:pt>
                <c:pt idx="3601">
                  <c:v>4.9029721759437299</c:v>
                </c:pt>
                <c:pt idx="3602">
                  <c:v>3.95248014716165</c:v>
                </c:pt>
                <c:pt idx="3603">
                  <c:v>4.3728592071068597</c:v>
                </c:pt>
                <c:pt idx="3604">
                  <c:v>4.7228570907904102</c:v>
                </c:pt>
                <c:pt idx="3605">
                  <c:v>3.2682016660715698</c:v>
                </c:pt>
                <c:pt idx="3606">
                  <c:v>1.83948063493992E-2</c:v>
                </c:pt>
                <c:pt idx="3607">
                  <c:v>1.83948063493992E-2</c:v>
                </c:pt>
                <c:pt idx="3608">
                  <c:v>4.4219649703453099</c:v>
                </c:pt>
                <c:pt idx="3609">
                  <c:v>3.6333692866876901</c:v>
                </c:pt>
                <c:pt idx="3610">
                  <c:v>1.83948063493992E-2</c:v>
                </c:pt>
                <c:pt idx="3611">
                  <c:v>1.83948063493992E-2</c:v>
                </c:pt>
                <c:pt idx="3612">
                  <c:v>5.0419679512643798</c:v>
                </c:pt>
                <c:pt idx="3613">
                  <c:v>1.83948063493992E-2</c:v>
                </c:pt>
                <c:pt idx="3614">
                  <c:v>3.60975924137322</c:v>
                </c:pt>
                <c:pt idx="3615">
                  <c:v>3.7688655612186199</c:v>
                </c:pt>
                <c:pt idx="3616">
                  <c:v>4.03725332228138</c:v>
                </c:pt>
                <c:pt idx="3617">
                  <c:v>1.83948063493992E-2</c:v>
                </c:pt>
                <c:pt idx="3618">
                  <c:v>1.86815932926034</c:v>
                </c:pt>
                <c:pt idx="3619">
                  <c:v>4.2433940635065204</c:v>
                </c:pt>
                <c:pt idx="3620">
                  <c:v>1.83948063493992E-2</c:v>
                </c:pt>
                <c:pt idx="3621">
                  <c:v>4.21480998895347</c:v>
                </c:pt>
                <c:pt idx="3622">
                  <c:v>1.83948063493992E-2</c:v>
                </c:pt>
                <c:pt idx="3623">
                  <c:v>1.83948063493992E-2</c:v>
                </c:pt>
                <c:pt idx="3624">
                  <c:v>3.2109237801781498</c:v>
                </c:pt>
                <c:pt idx="3625">
                  <c:v>1.83948063493992E-2</c:v>
                </c:pt>
                <c:pt idx="3626">
                  <c:v>2.7530853301104798</c:v>
                </c:pt>
                <c:pt idx="3627">
                  <c:v>3.0039863023800599</c:v>
                </c:pt>
                <c:pt idx="3628">
                  <c:v>3.9640455418115601</c:v>
                </c:pt>
                <c:pt idx="3629">
                  <c:v>4.3916888637496401</c:v>
                </c:pt>
                <c:pt idx="3630">
                  <c:v>4.6400820996711802</c:v>
                </c:pt>
                <c:pt idx="3631">
                  <c:v>1.83948063493992E-2</c:v>
                </c:pt>
                <c:pt idx="3632">
                  <c:v>1.83948063493992E-2</c:v>
                </c:pt>
                <c:pt idx="3633">
                  <c:v>1.83948063493992E-2</c:v>
                </c:pt>
                <c:pt idx="3634">
                  <c:v>1.83948063493992E-2</c:v>
                </c:pt>
                <c:pt idx="3635">
                  <c:v>3.8776978920444001</c:v>
                </c:pt>
                <c:pt idx="3636">
                  <c:v>4.1067694994062602</c:v>
                </c:pt>
                <c:pt idx="3637">
                  <c:v>1.83948063493992E-2</c:v>
                </c:pt>
                <c:pt idx="3638">
                  <c:v>2.9871548297377699</c:v>
                </c:pt>
                <c:pt idx="3639">
                  <c:v>1.83948063493992E-2</c:v>
                </c:pt>
                <c:pt idx="3640">
                  <c:v>1.83948063493992E-2</c:v>
                </c:pt>
                <c:pt idx="3641">
                  <c:v>1.83948063493992E-2</c:v>
                </c:pt>
                <c:pt idx="3642">
                  <c:v>4.5593052925524402</c:v>
                </c:pt>
                <c:pt idx="3643">
                  <c:v>4.2609033280247397</c:v>
                </c:pt>
                <c:pt idx="3644">
                  <c:v>1.83948063493992E-2</c:v>
                </c:pt>
                <c:pt idx="3645">
                  <c:v>1.83948063493992E-2</c:v>
                </c:pt>
                <c:pt idx="3646">
                  <c:v>1.83948063493992E-2</c:v>
                </c:pt>
                <c:pt idx="3647">
                  <c:v>1.83948063493992E-2</c:v>
                </c:pt>
                <c:pt idx="3648">
                  <c:v>1.83948063493992E-2</c:v>
                </c:pt>
                <c:pt idx="3649">
                  <c:v>1.83948063493992E-2</c:v>
                </c:pt>
                <c:pt idx="3650">
                  <c:v>3.0502351650774502</c:v>
                </c:pt>
                <c:pt idx="3651">
                  <c:v>3.9766997217882101</c:v>
                </c:pt>
                <c:pt idx="3652">
                  <c:v>1.83948063493992E-2</c:v>
                </c:pt>
                <c:pt idx="3653">
                  <c:v>1.83948063493992E-2</c:v>
                </c:pt>
                <c:pt idx="3654">
                  <c:v>3.8957357074086199</c:v>
                </c:pt>
                <c:pt idx="3655">
                  <c:v>4.03725332228138</c:v>
                </c:pt>
                <c:pt idx="3656">
                  <c:v>4.5658966579637701</c:v>
                </c:pt>
                <c:pt idx="3657">
                  <c:v>4.3583623667558404</c:v>
                </c:pt>
                <c:pt idx="3658">
                  <c:v>3.9740636821236399</c:v>
                </c:pt>
                <c:pt idx="3659">
                  <c:v>4.5593052925524402</c:v>
                </c:pt>
                <c:pt idx="3660">
                  <c:v>1.83948063493992E-2</c:v>
                </c:pt>
                <c:pt idx="3661">
                  <c:v>1.83948063493992E-2</c:v>
                </c:pt>
                <c:pt idx="3662">
                  <c:v>3.8016269284373001</c:v>
                </c:pt>
                <c:pt idx="3663">
                  <c:v>1.83948063493992E-2</c:v>
                </c:pt>
                <c:pt idx="3664">
                  <c:v>1.83948063493992E-2</c:v>
                </c:pt>
                <c:pt idx="3665">
                  <c:v>4.4371409898740799</c:v>
                </c:pt>
                <c:pt idx="3666">
                  <c:v>3.8696368934785799</c:v>
                </c:pt>
                <c:pt idx="3667">
                  <c:v>3.6978003104848298</c:v>
                </c:pt>
                <c:pt idx="3668">
                  <c:v>3.5523242938420099</c:v>
                </c:pt>
                <c:pt idx="3669">
                  <c:v>4.8418900246045604</c:v>
                </c:pt>
                <c:pt idx="3670">
                  <c:v>1.83948063493992E-2</c:v>
                </c:pt>
                <c:pt idx="3671">
                  <c:v>1.83948063493992E-2</c:v>
                </c:pt>
                <c:pt idx="3672">
                  <c:v>3.9079739986400699</c:v>
                </c:pt>
                <c:pt idx="3673">
                  <c:v>3.7555335893660402</c:v>
                </c:pt>
                <c:pt idx="3674">
                  <c:v>1.83948063493992E-2</c:v>
                </c:pt>
                <c:pt idx="3675">
                  <c:v>3.6027567318012399</c:v>
                </c:pt>
                <c:pt idx="3676">
                  <c:v>1.83948063493992E-2</c:v>
                </c:pt>
                <c:pt idx="3677">
                  <c:v>3.7555335893660402</c:v>
                </c:pt>
                <c:pt idx="3678">
                  <c:v>4.1931171491734203</c:v>
                </c:pt>
                <c:pt idx="3679">
                  <c:v>1.83948063493992E-2</c:v>
                </c:pt>
                <c:pt idx="3680">
                  <c:v>1.83948063493992E-2</c:v>
                </c:pt>
                <c:pt idx="3681">
                  <c:v>3.4419935715404999</c:v>
                </c:pt>
                <c:pt idx="3682">
                  <c:v>4.6053986316237001</c:v>
                </c:pt>
                <c:pt idx="3683">
                  <c:v>1.83948063493992E-2</c:v>
                </c:pt>
                <c:pt idx="3684">
                  <c:v>4.1808422790128601</c:v>
                </c:pt>
                <c:pt idx="3685">
                  <c:v>4.0645170047098604</c:v>
                </c:pt>
                <c:pt idx="3686">
                  <c:v>1.83948063493992E-2</c:v>
                </c:pt>
                <c:pt idx="3687">
                  <c:v>1.83948063493992E-2</c:v>
                </c:pt>
                <c:pt idx="3688">
                  <c:v>1.83948063493992E-2</c:v>
                </c:pt>
                <c:pt idx="3689">
                  <c:v>1.83948063493992E-2</c:v>
                </c:pt>
                <c:pt idx="3690">
                  <c:v>1.83948063493992E-2</c:v>
                </c:pt>
                <c:pt idx="3691">
                  <c:v>1.83948063493992E-2</c:v>
                </c:pt>
                <c:pt idx="3692">
                  <c:v>5.0419679512643798</c:v>
                </c:pt>
                <c:pt idx="3693">
                  <c:v>1.83948063493992E-2</c:v>
                </c:pt>
                <c:pt idx="3694">
                  <c:v>1.83948063493992E-2</c:v>
                </c:pt>
                <c:pt idx="3695">
                  <c:v>2.06510588705595</c:v>
                </c:pt>
                <c:pt idx="3696">
                  <c:v>1.83948063493992E-2</c:v>
                </c:pt>
                <c:pt idx="3697">
                  <c:v>1.83948063493992E-2</c:v>
                </c:pt>
                <c:pt idx="3698">
                  <c:v>3.4777658249147199</c:v>
                </c:pt>
                <c:pt idx="3699">
                  <c:v>1.83948063493992E-2</c:v>
                </c:pt>
                <c:pt idx="3700">
                  <c:v>3.5846048670343902</c:v>
                </c:pt>
                <c:pt idx="3701">
                  <c:v>1.83948063493992E-2</c:v>
                </c:pt>
                <c:pt idx="3702">
                  <c:v>1.83948063493992E-2</c:v>
                </c:pt>
                <c:pt idx="3703">
                  <c:v>4.0094976679360004</c:v>
                </c:pt>
                <c:pt idx="3704">
                  <c:v>3.7367039327232598</c:v>
                </c:pt>
                <c:pt idx="3705">
                  <c:v>3.2199990189106602</c:v>
                </c:pt>
                <c:pt idx="3706">
                  <c:v>4.5471796634218</c:v>
                </c:pt>
                <c:pt idx="3707">
                  <c:v>1.02310943533239</c:v>
                </c:pt>
                <c:pt idx="3708">
                  <c:v>4.2081806573112104</c:v>
                </c:pt>
                <c:pt idx="3709">
                  <c:v>1.83948063493992E-2</c:v>
                </c:pt>
                <c:pt idx="3710">
                  <c:v>4.88787070157501</c:v>
                </c:pt>
                <c:pt idx="3711">
                  <c:v>1.83948063493992E-2</c:v>
                </c:pt>
                <c:pt idx="3712">
                  <c:v>1.83948063493992E-2</c:v>
                </c:pt>
                <c:pt idx="3713">
                  <c:v>1.83948063493992E-2</c:v>
                </c:pt>
                <c:pt idx="3714">
                  <c:v>4.2343554037031197</c:v>
                </c:pt>
                <c:pt idx="3715">
                  <c:v>1.83948063493992E-2</c:v>
                </c:pt>
                <c:pt idx="3716">
                  <c:v>4.37252275881609</c:v>
                </c:pt>
                <c:pt idx="3717">
                  <c:v>2.6102790067478798</c:v>
                </c:pt>
                <c:pt idx="3718">
                  <c:v>1.83948063493992E-2</c:v>
                </c:pt>
                <c:pt idx="3719">
                  <c:v>4.2436544286255904</c:v>
                </c:pt>
                <c:pt idx="3720">
                  <c:v>1.83948063493992E-2</c:v>
                </c:pt>
                <c:pt idx="3721">
                  <c:v>4.1030413171321998</c:v>
                </c:pt>
                <c:pt idx="3722">
                  <c:v>4.7208589067899203</c:v>
                </c:pt>
                <c:pt idx="3723">
                  <c:v>1.83948063493992E-2</c:v>
                </c:pt>
                <c:pt idx="3724">
                  <c:v>3.64768520237407</c:v>
                </c:pt>
                <c:pt idx="3725">
                  <c:v>1.83948063493992E-2</c:v>
                </c:pt>
                <c:pt idx="3726">
                  <c:v>1.83948063493992E-2</c:v>
                </c:pt>
                <c:pt idx="3727">
                  <c:v>1.83948063493992E-2</c:v>
                </c:pt>
                <c:pt idx="3728">
                  <c:v>1.83948063493992E-2</c:v>
                </c:pt>
                <c:pt idx="3729">
                  <c:v>1.83948063493992E-2</c:v>
                </c:pt>
                <c:pt idx="3730">
                  <c:v>2.5565800620985901</c:v>
                </c:pt>
                <c:pt idx="3731">
                  <c:v>2.2481617765298898</c:v>
                </c:pt>
                <c:pt idx="3732">
                  <c:v>4.4038144928802803</c:v>
                </c:pt>
                <c:pt idx="3733">
                  <c:v>4.1710512821734804</c:v>
                </c:pt>
                <c:pt idx="3734">
                  <c:v>1.83948063493992E-2</c:v>
                </c:pt>
                <c:pt idx="3735">
                  <c:v>3.7708954288538399</c:v>
                </c:pt>
                <c:pt idx="3736">
                  <c:v>3.8450126079974201</c:v>
                </c:pt>
                <c:pt idx="3737">
                  <c:v>1.83948063493992E-2</c:v>
                </c:pt>
                <c:pt idx="3738">
                  <c:v>1.83948063493992E-2</c:v>
                </c:pt>
                <c:pt idx="3739">
                  <c:v>1.83948063493992E-2</c:v>
                </c:pt>
                <c:pt idx="3740">
                  <c:v>2.6846882346452401</c:v>
                </c:pt>
                <c:pt idx="3741">
                  <c:v>1.8990683962257</c:v>
                </c:pt>
                <c:pt idx="3742">
                  <c:v>1.83948063493992E-2</c:v>
                </c:pt>
                <c:pt idx="3743">
                  <c:v>1.83948063493992E-2</c:v>
                </c:pt>
                <c:pt idx="3744">
                  <c:v>4.17477946444754</c:v>
                </c:pt>
                <c:pt idx="3745">
                  <c:v>3.4066688905462001</c:v>
                </c:pt>
                <c:pt idx="3746">
                  <c:v>1.62593821272219</c:v>
                </c:pt>
                <c:pt idx="3747">
                  <c:v>4.0244864802039197</c:v>
                </c:pt>
                <c:pt idx="3748">
                  <c:v>3.6209072092662802</c:v>
                </c:pt>
                <c:pt idx="3749">
                  <c:v>5.0419679512643798</c:v>
                </c:pt>
                <c:pt idx="3750">
                  <c:v>1.83948063493992E-2</c:v>
                </c:pt>
                <c:pt idx="3751">
                  <c:v>1.83948063493992E-2</c:v>
                </c:pt>
                <c:pt idx="3752">
                  <c:v>1.83948063493992E-2</c:v>
                </c:pt>
                <c:pt idx="3753">
                  <c:v>4.0909156880015596</c:v>
                </c:pt>
                <c:pt idx="3754">
                  <c:v>2.1842925252251302</c:v>
                </c:pt>
                <c:pt idx="3755">
                  <c:v>3.05588501621104</c:v>
                </c:pt>
                <c:pt idx="3756">
                  <c:v>1.83948063493992E-2</c:v>
                </c:pt>
                <c:pt idx="3757">
                  <c:v>3.26471137319156</c:v>
                </c:pt>
                <c:pt idx="3758">
                  <c:v>3.3556459217733399</c:v>
                </c:pt>
                <c:pt idx="3759">
                  <c:v>4.4647094369586098</c:v>
                </c:pt>
                <c:pt idx="3760">
                  <c:v>4.2912174008513402</c:v>
                </c:pt>
                <c:pt idx="3761">
                  <c:v>4.3398008958399998</c:v>
                </c:pt>
                <c:pt idx="3762">
                  <c:v>3.63536747068818</c:v>
                </c:pt>
                <c:pt idx="3763">
                  <c:v>1.83948063493992E-2</c:v>
                </c:pt>
                <c:pt idx="3764">
                  <c:v>3.67001435980655</c:v>
                </c:pt>
                <c:pt idx="3765">
                  <c:v>4.8804143370268998</c:v>
                </c:pt>
                <c:pt idx="3766">
                  <c:v>3.2951605838439999</c:v>
                </c:pt>
                <c:pt idx="3767">
                  <c:v>3.3678018472368798</c:v>
                </c:pt>
                <c:pt idx="3768">
                  <c:v>1.83948063493992E-2</c:v>
                </c:pt>
                <c:pt idx="3769">
                  <c:v>3.03253869329839</c:v>
                </c:pt>
                <c:pt idx="3770">
                  <c:v>1.83948063493992E-2</c:v>
                </c:pt>
                <c:pt idx="3771">
                  <c:v>3.2733994815001202</c:v>
                </c:pt>
                <c:pt idx="3772">
                  <c:v>2.94287385470798</c:v>
                </c:pt>
                <c:pt idx="3773">
                  <c:v>4.2491126091732099</c:v>
                </c:pt>
                <c:pt idx="3774">
                  <c:v>1.83948063493992E-2</c:v>
                </c:pt>
                <c:pt idx="3775">
                  <c:v>4.3068474260660796</c:v>
                </c:pt>
                <c:pt idx="3776">
                  <c:v>1.83948063493992E-2</c:v>
                </c:pt>
                <c:pt idx="3777">
                  <c:v>1.83948063493992E-2</c:v>
                </c:pt>
                <c:pt idx="3778">
                  <c:v>3.6756217813840801</c:v>
                </c:pt>
                <c:pt idx="3779">
                  <c:v>3.8831560725920098</c:v>
                </c:pt>
                <c:pt idx="3780">
                  <c:v>4.6212524430283999</c:v>
                </c:pt>
                <c:pt idx="3781">
                  <c:v>4.0781488459241002</c:v>
                </c:pt>
                <c:pt idx="3782">
                  <c:v>1.83948063493992E-2</c:v>
                </c:pt>
                <c:pt idx="3783">
                  <c:v>1.83948063493992E-2</c:v>
                </c:pt>
                <c:pt idx="3784">
                  <c:v>2.9383904100844802</c:v>
                </c:pt>
                <c:pt idx="3785">
                  <c:v>5.0419679512643798</c:v>
                </c:pt>
                <c:pt idx="3786">
                  <c:v>1.83948063493992E-2</c:v>
                </c:pt>
                <c:pt idx="3787">
                  <c:v>4.1278211262394997</c:v>
                </c:pt>
                <c:pt idx="3788">
                  <c:v>3.7826846096937099</c:v>
                </c:pt>
                <c:pt idx="3789">
                  <c:v>1.83948063493992E-2</c:v>
                </c:pt>
                <c:pt idx="3790">
                  <c:v>4.5593052925524402</c:v>
                </c:pt>
                <c:pt idx="3791">
                  <c:v>5.0419679512643798</c:v>
                </c:pt>
                <c:pt idx="3792">
                  <c:v>4.2579640617157599</c:v>
                </c:pt>
                <c:pt idx="3793">
                  <c:v>4.0283273245787798</c:v>
                </c:pt>
                <c:pt idx="3794">
                  <c:v>1.83948063493992E-2</c:v>
                </c:pt>
                <c:pt idx="3795">
                  <c:v>2.8480907918532998</c:v>
                </c:pt>
                <c:pt idx="3796">
                  <c:v>3.1126742874703099</c:v>
                </c:pt>
                <c:pt idx="3797">
                  <c:v>1.83948063493992E-2</c:v>
                </c:pt>
                <c:pt idx="3798">
                  <c:v>1.83948063493992E-2</c:v>
                </c:pt>
                <c:pt idx="3799">
                  <c:v>1.83948063493992E-2</c:v>
                </c:pt>
                <c:pt idx="3800">
                  <c:v>3.7344819625327998</c:v>
                </c:pt>
                <c:pt idx="3801">
                  <c:v>1.02310943533239</c:v>
                </c:pt>
                <c:pt idx="3802">
                  <c:v>4.2071283002037498</c:v>
                </c:pt>
                <c:pt idx="3803">
                  <c:v>3.7434079602354</c:v>
                </c:pt>
                <c:pt idx="3804">
                  <c:v>4.0783726321140596</c:v>
                </c:pt>
                <c:pt idx="3805">
                  <c:v>3.5713094741109201</c:v>
                </c:pt>
                <c:pt idx="3806">
                  <c:v>3.2081717211300198</c:v>
                </c:pt>
                <c:pt idx="3807">
                  <c:v>1.83948063493992E-2</c:v>
                </c:pt>
                <c:pt idx="3808">
                  <c:v>1.83948063493992E-2</c:v>
                </c:pt>
                <c:pt idx="3809">
                  <c:v>4.1091041316975199</c:v>
                </c:pt>
                <c:pt idx="3810">
                  <c:v>1.83948063493992E-2</c:v>
                </c:pt>
                <c:pt idx="3811">
                  <c:v>3.9696226670561998</c:v>
                </c:pt>
                <c:pt idx="3812">
                  <c:v>3.8371753956215602</c:v>
                </c:pt>
                <c:pt idx="3813">
                  <c:v>1.83948063493992E-2</c:v>
                </c:pt>
                <c:pt idx="3814">
                  <c:v>4.3198380543335002</c:v>
                </c:pt>
                <c:pt idx="3815">
                  <c:v>1.83948063493992E-2</c:v>
                </c:pt>
                <c:pt idx="3816">
                  <c:v>4.7722977643079796</c:v>
                </c:pt>
                <c:pt idx="3817">
                  <c:v>4.3529407651373404</c:v>
                </c:pt>
                <c:pt idx="3818">
                  <c:v>1.83948063493992E-2</c:v>
                </c:pt>
                <c:pt idx="3819">
                  <c:v>1.83948063493992E-2</c:v>
                </c:pt>
                <c:pt idx="3820">
                  <c:v>3.9021349702647101</c:v>
                </c:pt>
                <c:pt idx="3821">
                  <c:v>1.83948063493992E-2</c:v>
                </c:pt>
                <c:pt idx="3822">
                  <c:v>1.83948063493992E-2</c:v>
                </c:pt>
                <c:pt idx="3823">
                  <c:v>4.4345825713928599</c:v>
                </c:pt>
                <c:pt idx="3824">
                  <c:v>1.83948063493992E-2</c:v>
                </c:pt>
                <c:pt idx="3825">
                  <c:v>1.02310943533239</c:v>
                </c:pt>
                <c:pt idx="3826">
                  <c:v>1.83948063493992E-2</c:v>
                </c:pt>
                <c:pt idx="3827">
                  <c:v>1.83948063493992E-2</c:v>
                </c:pt>
                <c:pt idx="3828">
                  <c:v>4.5389694238260603</c:v>
                </c:pt>
                <c:pt idx="3829">
                  <c:v>1.83948063493992E-2</c:v>
                </c:pt>
                <c:pt idx="3830">
                  <c:v>4.1363678141260003</c:v>
                </c:pt>
                <c:pt idx="3831">
                  <c:v>4.4813916685709803</c:v>
                </c:pt>
                <c:pt idx="3832">
                  <c:v>1.83948063493992E-2</c:v>
                </c:pt>
                <c:pt idx="3833">
                  <c:v>4.11803012940012</c:v>
                </c:pt>
                <c:pt idx="3834">
                  <c:v>1.83948063493992E-2</c:v>
                </c:pt>
                <c:pt idx="3835">
                  <c:v>3.3775625477433602</c:v>
                </c:pt>
                <c:pt idx="3836">
                  <c:v>4.0488869794951201</c:v>
                </c:pt>
                <c:pt idx="3837">
                  <c:v>3.8489645764614302</c:v>
                </c:pt>
                <c:pt idx="3838">
                  <c:v>1.83948063493992E-2</c:v>
                </c:pt>
                <c:pt idx="3839">
                  <c:v>1.83948063493992E-2</c:v>
                </c:pt>
                <c:pt idx="3840">
                  <c:v>4.2109691445786099</c:v>
                </c:pt>
                <c:pt idx="3841">
                  <c:v>1.83948063493992E-2</c:v>
                </c:pt>
                <c:pt idx="3842">
                  <c:v>4.9611911441456398</c:v>
                </c:pt>
                <c:pt idx="3843">
                  <c:v>4.03725332228138</c:v>
                </c:pt>
                <c:pt idx="3844">
                  <c:v>1.83948063493992E-2</c:v>
                </c:pt>
                <c:pt idx="3845">
                  <c:v>4.8804143370268998</c:v>
                </c:pt>
                <c:pt idx="3846">
                  <c:v>3.5979763431295599</c:v>
                </c:pt>
                <c:pt idx="3847">
                  <c:v>4.0768713153248504</c:v>
                </c:pt>
                <c:pt idx="3848">
                  <c:v>1.83948063493992E-2</c:v>
                </c:pt>
                <c:pt idx="3849">
                  <c:v>1.83948063493992E-2</c:v>
                </c:pt>
                <c:pt idx="3850">
                  <c:v>3.5793704726767399</c:v>
                </c:pt>
                <c:pt idx="3851">
                  <c:v>3.96062212419355</c:v>
                </c:pt>
                <c:pt idx="3852">
                  <c:v>1.83948063493992E-2</c:v>
                </c:pt>
                <c:pt idx="3853">
                  <c:v>2.4689899226496399</c:v>
                </c:pt>
                <c:pt idx="3854">
                  <c:v>3.1587676265415698</c:v>
                </c:pt>
                <c:pt idx="3855">
                  <c:v>1.83948063493992E-2</c:v>
                </c:pt>
                <c:pt idx="3856">
                  <c:v>3.68974559451522</c:v>
                </c:pt>
                <c:pt idx="3857">
                  <c:v>3.8945293646866799</c:v>
                </c:pt>
                <c:pt idx="3858">
                  <c:v>1.83948063493992E-2</c:v>
                </c:pt>
                <c:pt idx="3859">
                  <c:v>1.83948063493992E-2</c:v>
                </c:pt>
                <c:pt idx="3860">
                  <c:v>4.3105756083401303</c:v>
                </c:pt>
                <c:pt idx="3861">
                  <c:v>4.4748368820887601</c:v>
                </c:pt>
                <c:pt idx="3862">
                  <c:v>3.8607108957759801</c:v>
                </c:pt>
                <c:pt idx="3863">
                  <c:v>1.83948063493992E-2</c:v>
                </c:pt>
                <c:pt idx="3864">
                  <c:v>4.8100697396943497</c:v>
                </c:pt>
                <c:pt idx="3865">
                  <c:v>1.83948063493992E-2</c:v>
                </c:pt>
                <c:pt idx="3866">
                  <c:v>1.83948063493992E-2</c:v>
                </c:pt>
                <c:pt idx="3867">
                  <c:v>4.4490428328147598</c:v>
                </c:pt>
                <c:pt idx="3868">
                  <c:v>4.4230932599146398</c:v>
                </c:pt>
                <c:pt idx="3869">
                  <c:v>1.83948063493992E-2</c:v>
                </c:pt>
                <c:pt idx="3870">
                  <c:v>1.83948063493992E-2</c:v>
                </c:pt>
                <c:pt idx="3871">
                  <c:v>1.83948063493992E-2</c:v>
                </c:pt>
                <c:pt idx="3872">
                  <c:v>4.4527710150888202</c:v>
                </c:pt>
                <c:pt idx="3873">
                  <c:v>4.4597782692453496</c:v>
                </c:pt>
                <c:pt idx="3874">
                  <c:v>1.83948063493992E-2</c:v>
                </c:pt>
                <c:pt idx="3875">
                  <c:v>4.03725332228138</c:v>
                </c:pt>
                <c:pt idx="3876">
                  <c:v>4.5789999483320001</c:v>
                </c:pt>
                <c:pt idx="3877">
                  <c:v>1.83948063493992E-2</c:v>
                </c:pt>
                <c:pt idx="3878">
                  <c:v>1.83948063493992E-2</c:v>
                </c:pt>
                <c:pt idx="3879">
                  <c:v>1.83948063493992E-2</c:v>
                </c:pt>
                <c:pt idx="3880">
                  <c:v>5.0419679512643798</c:v>
                </c:pt>
                <c:pt idx="3881">
                  <c:v>3.8711431055621799</c:v>
                </c:pt>
                <c:pt idx="3882">
                  <c:v>5.0419679512643798</c:v>
                </c:pt>
                <c:pt idx="3883">
                  <c:v>1.83948063493992E-2</c:v>
                </c:pt>
                <c:pt idx="3884">
                  <c:v>2.98994975031122</c:v>
                </c:pt>
                <c:pt idx="3885">
                  <c:v>4.5123835332735096</c:v>
                </c:pt>
                <c:pt idx="3886">
                  <c:v>4.0236214810671402</c:v>
                </c:pt>
                <c:pt idx="3887">
                  <c:v>1.83948063493992E-2</c:v>
                </c:pt>
                <c:pt idx="3888">
                  <c:v>4.3129468195605103</c:v>
                </c:pt>
                <c:pt idx="3889">
                  <c:v>4.3719942079700802</c:v>
                </c:pt>
                <c:pt idx="3890">
                  <c:v>1.83948063493992E-2</c:v>
                </c:pt>
                <c:pt idx="3891">
                  <c:v>1.83948063493992E-2</c:v>
                </c:pt>
                <c:pt idx="3892">
                  <c:v>1.83948063493992E-2</c:v>
                </c:pt>
                <c:pt idx="3893">
                  <c:v>2.8962202811559901</c:v>
                </c:pt>
                <c:pt idx="3894">
                  <c:v>4.2099914833410299</c:v>
                </c:pt>
                <c:pt idx="3895">
                  <c:v>4.4504330255148101</c:v>
                </c:pt>
                <c:pt idx="3896">
                  <c:v>1.83948063493992E-2</c:v>
                </c:pt>
                <c:pt idx="3897">
                  <c:v>1.83948063493992E-2</c:v>
                </c:pt>
                <c:pt idx="3898">
                  <c:v>1.83948063493992E-2</c:v>
                </c:pt>
                <c:pt idx="3899">
                  <c:v>1.83948063493992E-2</c:v>
                </c:pt>
                <c:pt idx="3900">
                  <c:v>3.6718935991100299</c:v>
                </c:pt>
                <c:pt idx="3901">
                  <c:v>4.6405740715880803</c:v>
                </c:pt>
                <c:pt idx="3902">
                  <c:v>1.62593821272219</c:v>
                </c:pt>
                <c:pt idx="3903">
                  <c:v>4.9414964883660799</c:v>
                </c:pt>
                <c:pt idx="3904">
                  <c:v>1.83948063493992E-2</c:v>
                </c:pt>
                <c:pt idx="3905">
                  <c:v>1.83948063493992E-2</c:v>
                </c:pt>
                <c:pt idx="3906">
                  <c:v>4.4336809933269699</c:v>
                </c:pt>
                <c:pt idx="3907">
                  <c:v>1.83948063493992E-2</c:v>
                </c:pt>
                <c:pt idx="3908">
                  <c:v>1.83948063493992E-2</c:v>
                </c:pt>
                <c:pt idx="3909">
                  <c:v>3.7787326412297002</c:v>
                </c:pt>
                <c:pt idx="3910">
                  <c:v>4.6006927881120596</c:v>
                </c:pt>
                <c:pt idx="3911">
                  <c:v>1.83948063493992E-2</c:v>
                </c:pt>
                <c:pt idx="3912">
                  <c:v>1.02310943533239</c:v>
                </c:pt>
                <c:pt idx="3913">
                  <c:v>1.83948063493992E-2</c:v>
                </c:pt>
                <c:pt idx="3914">
                  <c:v>3.6880521751707702</c:v>
                </c:pt>
                <c:pt idx="3915">
                  <c:v>4.59933581705838</c:v>
                </c:pt>
                <c:pt idx="3916">
                  <c:v>1.83948063493992E-2</c:v>
                </c:pt>
                <c:pt idx="3917">
                  <c:v>3.5847175291352</c:v>
                </c:pt>
                <c:pt idx="3918">
                  <c:v>1.83948063493992E-2</c:v>
                </c:pt>
                <c:pt idx="3919">
                  <c:v>1.83948063493992E-2</c:v>
                </c:pt>
                <c:pt idx="3920">
                  <c:v>4.4761938531424299</c:v>
                </c:pt>
                <c:pt idx="3921">
                  <c:v>1.83948063493992E-2</c:v>
                </c:pt>
                <c:pt idx="3922">
                  <c:v>3.9945088556680801</c:v>
                </c:pt>
                <c:pt idx="3923">
                  <c:v>1.83948063493992E-2</c:v>
                </c:pt>
                <c:pt idx="3924">
                  <c:v>3.1310119721961902</c:v>
                </c:pt>
                <c:pt idx="3925">
                  <c:v>1.83948063493992E-2</c:v>
                </c:pt>
                <c:pt idx="3926">
                  <c:v>4.1033826607173598</c:v>
                </c:pt>
                <c:pt idx="3927">
                  <c:v>1.83948063493992E-2</c:v>
                </c:pt>
                <c:pt idx="3928">
                  <c:v>4.3731639717629101</c:v>
                </c:pt>
                <c:pt idx="3929">
                  <c:v>4.8546568666820198</c:v>
                </c:pt>
                <c:pt idx="3930">
                  <c:v>1.83948063493992E-2</c:v>
                </c:pt>
                <c:pt idx="3931">
                  <c:v>2.7957094647249399</c:v>
                </c:pt>
                <c:pt idx="3932">
                  <c:v>4.0922726590552401</c:v>
                </c:pt>
                <c:pt idx="3933">
                  <c:v>4.5532424779871201</c:v>
                </c:pt>
                <c:pt idx="3934">
                  <c:v>3.2393572263994601</c:v>
                </c:pt>
                <c:pt idx="3935">
                  <c:v>3.8921947323954198</c:v>
                </c:pt>
                <c:pt idx="3936">
                  <c:v>1.83948063493992E-2</c:v>
                </c:pt>
                <c:pt idx="3937">
                  <c:v>1.83948063493992E-2</c:v>
                </c:pt>
                <c:pt idx="3938">
                  <c:v>1.83948063493992E-2</c:v>
                </c:pt>
                <c:pt idx="3939">
                  <c:v>2.8550186055553999</c:v>
                </c:pt>
                <c:pt idx="3940">
                  <c:v>1.83948063493992E-2</c:v>
                </c:pt>
                <c:pt idx="3941">
                  <c:v>4.7685695820339298</c:v>
                </c:pt>
                <c:pt idx="3942">
                  <c:v>4.1597906521796197</c:v>
                </c:pt>
                <c:pt idx="3943">
                  <c:v>1.83948063493992E-2</c:v>
                </c:pt>
                <c:pt idx="3944">
                  <c:v>5.0419679512643798</c:v>
                </c:pt>
                <c:pt idx="3945">
                  <c:v>1.83948063493992E-2</c:v>
                </c:pt>
                <c:pt idx="3946">
                  <c:v>3.69226743406734</c:v>
                </c:pt>
                <c:pt idx="3947">
                  <c:v>1.83948063493992E-2</c:v>
                </c:pt>
                <c:pt idx="3948">
                  <c:v>1.83948063493992E-2</c:v>
                </c:pt>
                <c:pt idx="3949">
                  <c:v>1.83948063493992E-2</c:v>
                </c:pt>
                <c:pt idx="3950">
                  <c:v>1.83948063493992E-2</c:v>
                </c:pt>
                <c:pt idx="3951">
                  <c:v>2.25391982643916</c:v>
                </c:pt>
                <c:pt idx="3952">
                  <c:v>1.83948063493992E-2</c:v>
                </c:pt>
                <c:pt idx="3953">
                  <c:v>1.83948063493992E-2</c:v>
                </c:pt>
                <c:pt idx="3954">
                  <c:v>3.8672277160272701</c:v>
                </c:pt>
                <c:pt idx="3955">
                  <c:v>4.4909209129894601</c:v>
                </c:pt>
                <c:pt idx="3956">
                  <c:v>4.3538057642741199</c:v>
                </c:pt>
                <c:pt idx="3957">
                  <c:v>4.7389346883850703</c:v>
                </c:pt>
                <c:pt idx="3958">
                  <c:v>4.7776082418373296</c:v>
                </c:pt>
                <c:pt idx="3959">
                  <c:v>4.49502350978522</c:v>
                </c:pt>
                <c:pt idx="3960">
                  <c:v>4.33346989554774</c:v>
                </c:pt>
                <c:pt idx="3961">
                  <c:v>4.5835931297428303</c:v>
                </c:pt>
                <c:pt idx="3962">
                  <c:v>2.08521461230962</c:v>
                </c:pt>
                <c:pt idx="3963">
                  <c:v>4.0963372896200596</c:v>
                </c:pt>
                <c:pt idx="3964">
                  <c:v>4.2625967473691802</c:v>
                </c:pt>
                <c:pt idx="3965">
                  <c:v>3.8303158444832901</c:v>
                </c:pt>
                <c:pt idx="3966">
                  <c:v>4.6400820996711802</c:v>
                </c:pt>
                <c:pt idx="3967">
                  <c:v>3.9504137005973199</c:v>
                </c:pt>
                <c:pt idx="3968">
                  <c:v>2.0278240643153902</c:v>
                </c:pt>
                <c:pt idx="3969">
                  <c:v>3.7804260605741402</c:v>
                </c:pt>
                <c:pt idx="3970">
                  <c:v>1.4269934709260901</c:v>
                </c:pt>
                <c:pt idx="3971">
                  <c:v>5.0419679512643798</c:v>
                </c:pt>
                <c:pt idx="3972">
                  <c:v>2.8243997680727499</c:v>
                </c:pt>
                <c:pt idx="3973">
                  <c:v>1.83948063493992E-2</c:v>
                </c:pt>
                <c:pt idx="3974">
                  <c:v>1.83948063493992E-2</c:v>
                </c:pt>
                <c:pt idx="3975">
                  <c:v>1.83948063493992E-2</c:v>
                </c:pt>
                <c:pt idx="3976">
                  <c:v>1.83948063493992E-2</c:v>
                </c:pt>
                <c:pt idx="3977">
                  <c:v>3.8597332345384001</c:v>
                </c:pt>
                <c:pt idx="3978">
                  <c:v>1.83948063493992E-2</c:v>
                </c:pt>
                <c:pt idx="3979">
                  <c:v>3.8808975234724401</c:v>
                </c:pt>
                <c:pt idx="3980">
                  <c:v>1.83948063493992E-2</c:v>
                </c:pt>
                <c:pt idx="3981">
                  <c:v>1.9671959186621799</c:v>
                </c:pt>
                <c:pt idx="3982">
                  <c:v>1.83948063493992E-2</c:v>
                </c:pt>
                <c:pt idx="3983">
                  <c:v>4.6400820996711802</c:v>
                </c:pt>
                <c:pt idx="3984">
                  <c:v>4.2104405937326002</c:v>
                </c:pt>
                <c:pt idx="3985">
                  <c:v>1.83948063493992E-2</c:v>
                </c:pt>
                <c:pt idx="3986">
                  <c:v>1.83948063493992E-2</c:v>
                </c:pt>
                <c:pt idx="3987">
                  <c:v>1.83948063493992E-2</c:v>
                </c:pt>
                <c:pt idx="3988">
                  <c:v>3.61371259713906</c:v>
                </c:pt>
                <c:pt idx="3989">
                  <c:v>4.7405535625694801</c:v>
                </c:pt>
                <c:pt idx="3990">
                  <c:v>3.42643180888959</c:v>
                </c:pt>
                <c:pt idx="3991">
                  <c:v>3.5091385374450001</c:v>
                </c:pt>
                <c:pt idx="3992">
                  <c:v>4.1550848086679801</c:v>
                </c:pt>
                <c:pt idx="3993">
                  <c:v>5.0419679512643798</c:v>
                </c:pt>
                <c:pt idx="3994">
                  <c:v>3.4155948882487999</c:v>
                </c:pt>
                <c:pt idx="3995">
                  <c:v>1.83948063493992E-2</c:v>
                </c:pt>
                <c:pt idx="3996">
                  <c:v>1.83948063493992E-2</c:v>
                </c:pt>
                <c:pt idx="3997">
                  <c:v>3.9452158851687802</c:v>
                </c:pt>
                <c:pt idx="3998">
                  <c:v>1.83948063493992E-2</c:v>
                </c:pt>
                <c:pt idx="3999">
                  <c:v>4.3386677109762797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FCB-48C4-B53A-71B9265386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41384592"/>
        <c:axId val="576472320"/>
      </c:scatterChart>
      <c:valAx>
        <c:axId val="941384592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en-US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Cleanliness</a:t>
                </a:r>
              </a:p>
            </c:rich>
          </c:tx>
          <c:overlay val="0"/>
        </c:title>
        <c:numFmt formatCode="0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6472320"/>
        <c:crosses val="autoZero"/>
        <c:crossBetween val="midCat"/>
      </c:valAx>
      <c:valAx>
        <c:axId val="576472320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en-US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site_review_rating</a:t>
                </a:r>
              </a:p>
            </c:rich>
          </c:tx>
          <c:overlay val="0"/>
        </c:title>
        <c:numFmt formatCode="0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1384592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68535353535353505"/>
          <c:y val="0.44786324786324799"/>
        </c:manualLayout>
      </c:layout>
      <c:overlay val="0"/>
      <c:txPr>
        <a:bodyPr rot="0" spcFirstLastPara="0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f143db98-47e5-4829-9582-a74f2f1dbdca}"/>
      </c:ext>
    </c:extLst>
  </c:chart>
  <c:txPr>
    <a:bodyPr/>
    <a:lstStyle/>
    <a:p>
      <a:pPr>
        <a:defRPr lang="en-US"/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en-US" sz="216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160"/>
              <a:t>room_count Line Fit  Plot</a:t>
            </a:r>
          </a:p>
        </c:rich>
      </c:tx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"site_review_rating"</c:f>
              <c:strCache>
                <c:ptCount val="1"/>
                <c:pt idx="0">
                  <c:v>site_review_rating</c:v>
                </c:pt>
              </c:strCache>
            </c:strRef>
          </c:tx>
          <c:spPr>
            <a:ln w="19050" cap="rnd" cmpd="sng" algn="ctr">
              <a:noFill/>
              <a:prstDash val="solid"/>
              <a:round/>
            </a:ln>
          </c:spPr>
          <c:xVal>
            <c:numRef>
              <c:f>'[Cleaned Hotel booking data.xlsx]Regression 2'!$A$6:$A$4005</c:f>
              <c:numCache>
                <c:formatCode>General</c:formatCode>
                <c:ptCount val="4000"/>
                <c:pt idx="0">
                  <c:v>17</c:v>
                </c:pt>
                <c:pt idx="1">
                  <c:v>18</c:v>
                </c:pt>
                <c:pt idx="2">
                  <c:v>15</c:v>
                </c:pt>
                <c:pt idx="3">
                  <c:v>24</c:v>
                </c:pt>
                <c:pt idx="4">
                  <c:v>20</c:v>
                </c:pt>
                <c:pt idx="5">
                  <c:v>15</c:v>
                </c:pt>
                <c:pt idx="6">
                  <c:v>10</c:v>
                </c:pt>
                <c:pt idx="7">
                  <c:v>24</c:v>
                </c:pt>
                <c:pt idx="8">
                  <c:v>2</c:v>
                </c:pt>
                <c:pt idx="9">
                  <c:v>4</c:v>
                </c:pt>
                <c:pt idx="10">
                  <c:v>4</c:v>
                </c:pt>
                <c:pt idx="11">
                  <c:v>32</c:v>
                </c:pt>
                <c:pt idx="12">
                  <c:v>3</c:v>
                </c:pt>
                <c:pt idx="13">
                  <c:v>4</c:v>
                </c:pt>
                <c:pt idx="14">
                  <c:v>2</c:v>
                </c:pt>
                <c:pt idx="15">
                  <c:v>22</c:v>
                </c:pt>
                <c:pt idx="16">
                  <c:v>21</c:v>
                </c:pt>
                <c:pt idx="17">
                  <c:v>10</c:v>
                </c:pt>
                <c:pt idx="18">
                  <c:v>10</c:v>
                </c:pt>
                <c:pt idx="19">
                  <c:v>2</c:v>
                </c:pt>
                <c:pt idx="20">
                  <c:v>5</c:v>
                </c:pt>
                <c:pt idx="21">
                  <c:v>10</c:v>
                </c:pt>
                <c:pt idx="22">
                  <c:v>14</c:v>
                </c:pt>
                <c:pt idx="23">
                  <c:v>2</c:v>
                </c:pt>
                <c:pt idx="24">
                  <c:v>11</c:v>
                </c:pt>
                <c:pt idx="25">
                  <c:v>5</c:v>
                </c:pt>
                <c:pt idx="26">
                  <c:v>4</c:v>
                </c:pt>
                <c:pt idx="27">
                  <c:v>6</c:v>
                </c:pt>
                <c:pt idx="28">
                  <c:v>9</c:v>
                </c:pt>
                <c:pt idx="29">
                  <c:v>19</c:v>
                </c:pt>
                <c:pt idx="30">
                  <c:v>10</c:v>
                </c:pt>
                <c:pt idx="31">
                  <c:v>47</c:v>
                </c:pt>
                <c:pt idx="32">
                  <c:v>20</c:v>
                </c:pt>
                <c:pt idx="33">
                  <c:v>5</c:v>
                </c:pt>
                <c:pt idx="34">
                  <c:v>9</c:v>
                </c:pt>
                <c:pt idx="35">
                  <c:v>29</c:v>
                </c:pt>
                <c:pt idx="36">
                  <c:v>6</c:v>
                </c:pt>
                <c:pt idx="37">
                  <c:v>5</c:v>
                </c:pt>
                <c:pt idx="38">
                  <c:v>18</c:v>
                </c:pt>
                <c:pt idx="39">
                  <c:v>30</c:v>
                </c:pt>
                <c:pt idx="40">
                  <c:v>17</c:v>
                </c:pt>
                <c:pt idx="41">
                  <c:v>4</c:v>
                </c:pt>
                <c:pt idx="42">
                  <c:v>6</c:v>
                </c:pt>
                <c:pt idx="43">
                  <c:v>20</c:v>
                </c:pt>
                <c:pt idx="44">
                  <c:v>22</c:v>
                </c:pt>
                <c:pt idx="45">
                  <c:v>14</c:v>
                </c:pt>
                <c:pt idx="46">
                  <c:v>2</c:v>
                </c:pt>
                <c:pt idx="47">
                  <c:v>6</c:v>
                </c:pt>
                <c:pt idx="48">
                  <c:v>2</c:v>
                </c:pt>
                <c:pt idx="49">
                  <c:v>16</c:v>
                </c:pt>
                <c:pt idx="50">
                  <c:v>18</c:v>
                </c:pt>
                <c:pt idx="51">
                  <c:v>3</c:v>
                </c:pt>
                <c:pt idx="52">
                  <c:v>73</c:v>
                </c:pt>
                <c:pt idx="53">
                  <c:v>15</c:v>
                </c:pt>
                <c:pt idx="54">
                  <c:v>12</c:v>
                </c:pt>
                <c:pt idx="55">
                  <c:v>13</c:v>
                </c:pt>
                <c:pt idx="56">
                  <c:v>2</c:v>
                </c:pt>
                <c:pt idx="57">
                  <c:v>4</c:v>
                </c:pt>
                <c:pt idx="58">
                  <c:v>10</c:v>
                </c:pt>
                <c:pt idx="59">
                  <c:v>41</c:v>
                </c:pt>
                <c:pt idx="60">
                  <c:v>5</c:v>
                </c:pt>
                <c:pt idx="61">
                  <c:v>11</c:v>
                </c:pt>
                <c:pt idx="62">
                  <c:v>2</c:v>
                </c:pt>
                <c:pt idx="63">
                  <c:v>1</c:v>
                </c:pt>
                <c:pt idx="64">
                  <c:v>17</c:v>
                </c:pt>
                <c:pt idx="65">
                  <c:v>35</c:v>
                </c:pt>
                <c:pt idx="66">
                  <c:v>10</c:v>
                </c:pt>
                <c:pt idx="67">
                  <c:v>2</c:v>
                </c:pt>
                <c:pt idx="68">
                  <c:v>8</c:v>
                </c:pt>
                <c:pt idx="69">
                  <c:v>10</c:v>
                </c:pt>
                <c:pt idx="70">
                  <c:v>10</c:v>
                </c:pt>
                <c:pt idx="71">
                  <c:v>22</c:v>
                </c:pt>
                <c:pt idx="72">
                  <c:v>1</c:v>
                </c:pt>
                <c:pt idx="73">
                  <c:v>30</c:v>
                </c:pt>
                <c:pt idx="74">
                  <c:v>3</c:v>
                </c:pt>
                <c:pt idx="75">
                  <c:v>3</c:v>
                </c:pt>
                <c:pt idx="76">
                  <c:v>8</c:v>
                </c:pt>
                <c:pt idx="77">
                  <c:v>9</c:v>
                </c:pt>
                <c:pt idx="78">
                  <c:v>10</c:v>
                </c:pt>
                <c:pt idx="79">
                  <c:v>3</c:v>
                </c:pt>
                <c:pt idx="80">
                  <c:v>23</c:v>
                </c:pt>
                <c:pt idx="81">
                  <c:v>2</c:v>
                </c:pt>
                <c:pt idx="82">
                  <c:v>11</c:v>
                </c:pt>
                <c:pt idx="83">
                  <c:v>40</c:v>
                </c:pt>
                <c:pt idx="84">
                  <c:v>2</c:v>
                </c:pt>
                <c:pt idx="85">
                  <c:v>50</c:v>
                </c:pt>
                <c:pt idx="86">
                  <c:v>16</c:v>
                </c:pt>
                <c:pt idx="87">
                  <c:v>42</c:v>
                </c:pt>
                <c:pt idx="88">
                  <c:v>4</c:v>
                </c:pt>
                <c:pt idx="89">
                  <c:v>4</c:v>
                </c:pt>
                <c:pt idx="90">
                  <c:v>14</c:v>
                </c:pt>
                <c:pt idx="91">
                  <c:v>1</c:v>
                </c:pt>
                <c:pt idx="92">
                  <c:v>110</c:v>
                </c:pt>
                <c:pt idx="93">
                  <c:v>2</c:v>
                </c:pt>
                <c:pt idx="94">
                  <c:v>23</c:v>
                </c:pt>
                <c:pt idx="95">
                  <c:v>1</c:v>
                </c:pt>
                <c:pt idx="96">
                  <c:v>32</c:v>
                </c:pt>
                <c:pt idx="97">
                  <c:v>12</c:v>
                </c:pt>
                <c:pt idx="98">
                  <c:v>17</c:v>
                </c:pt>
                <c:pt idx="99">
                  <c:v>13</c:v>
                </c:pt>
                <c:pt idx="100">
                  <c:v>36</c:v>
                </c:pt>
                <c:pt idx="101">
                  <c:v>20</c:v>
                </c:pt>
                <c:pt idx="102">
                  <c:v>10</c:v>
                </c:pt>
                <c:pt idx="103">
                  <c:v>23</c:v>
                </c:pt>
                <c:pt idx="104">
                  <c:v>4</c:v>
                </c:pt>
                <c:pt idx="105">
                  <c:v>130</c:v>
                </c:pt>
                <c:pt idx="106">
                  <c:v>10</c:v>
                </c:pt>
                <c:pt idx="107">
                  <c:v>5</c:v>
                </c:pt>
                <c:pt idx="108">
                  <c:v>8</c:v>
                </c:pt>
                <c:pt idx="109">
                  <c:v>1</c:v>
                </c:pt>
                <c:pt idx="110">
                  <c:v>18</c:v>
                </c:pt>
                <c:pt idx="111">
                  <c:v>65</c:v>
                </c:pt>
                <c:pt idx="112">
                  <c:v>15</c:v>
                </c:pt>
                <c:pt idx="113">
                  <c:v>43</c:v>
                </c:pt>
                <c:pt idx="114">
                  <c:v>5</c:v>
                </c:pt>
                <c:pt idx="115">
                  <c:v>13</c:v>
                </c:pt>
                <c:pt idx="116">
                  <c:v>11</c:v>
                </c:pt>
                <c:pt idx="117">
                  <c:v>35</c:v>
                </c:pt>
                <c:pt idx="118">
                  <c:v>2</c:v>
                </c:pt>
                <c:pt idx="119">
                  <c:v>7</c:v>
                </c:pt>
                <c:pt idx="120">
                  <c:v>2</c:v>
                </c:pt>
                <c:pt idx="121">
                  <c:v>53</c:v>
                </c:pt>
                <c:pt idx="122">
                  <c:v>9</c:v>
                </c:pt>
                <c:pt idx="123">
                  <c:v>7</c:v>
                </c:pt>
                <c:pt idx="124">
                  <c:v>50</c:v>
                </c:pt>
                <c:pt idx="125">
                  <c:v>4</c:v>
                </c:pt>
                <c:pt idx="126">
                  <c:v>2</c:v>
                </c:pt>
                <c:pt idx="127">
                  <c:v>25</c:v>
                </c:pt>
                <c:pt idx="128">
                  <c:v>7</c:v>
                </c:pt>
                <c:pt idx="129">
                  <c:v>35</c:v>
                </c:pt>
                <c:pt idx="130">
                  <c:v>12</c:v>
                </c:pt>
                <c:pt idx="131">
                  <c:v>10</c:v>
                </c:pt>
                <c:pt idx="132">
                  <c:v>3</c:v>
                </c:pt>
                <c:pt idx="133">
                  <c:v>1</c:v>
                </c:pt>
                <c:pt idx="134">
                  <c:v>1</c:v>
                </c:pt>
                <c:pt idx="135">
                  <c:v>7</c:v>
                </c:pt>
                <c:pt idx="136">
                  <c:v>5</c:v>
                </c:pt>
                <c:pt idx="137">
                  <c:v>18</c:v>
                </c:pt>
                <c:pt idx="138">
                  <c:v>110</c:v>
                </c:pt>
                <c:pt idx="139">
                  <c:v>24</c:v>
                </c:pt>
                <c:pt idx="140">
                  <c:v>3</c:v>
                </c:pt>
                <c:pt idx="141">
                  <c:v>8</c:v>
                </c:pt>
                <c:pt idx="142">
                  <c:v>35</c:v>
                </c:pt>
                <c:pt idx="143">
                  <c:v>10</c:v>
                </c:pt>
                <c:pt idx="144">
                  <c:v>10</c:v>
                </c:pt>
                <c:pt idx="145">
                  <c:v>6</c:v>
                </c:pt>
                <c:pt idx="146">
                  <c:v>8</c:v>
                </c:pt>
                <c:pt idx="147">
                  <c:v>2</c:v>
                </c:pt>
                <c:pt idx="148">
                  <c:v>20</c:v>
                </c:pt>
                <c:pt idx="149">
                  <c:v>23</c:v>
                </c:pt>
                <c:pt idx="150">
                  <c:v>57</c:v>
                </c:pt>
                <c:pt idx="151">
                  <c:v>16</c:v>
                </c:pt>
                <c:pt idx="152">
                  <c:v>11</c:v>
                </c:pt>
                <c:pt idx="153">
                  <c:v>5</c:v>
                </c:pt>
                <c:pt idx="154">
                  <c:v>25</c:v>
                </c:pt>
                <c:pt idx="155">
                  <c:v>16</c:v>
                </c:pt>
                <c:pt idx="156">
                  <c:v>2</c:v>
                </c:pt>
                <c:pt idx="157">
                  <c:v>3</c:v>
                </c:pt>
                <c:pt idx="158">
                  <c:v>14</c:v>
                </c:pt>
                <c:pt idx="159">
                  <c:v>11</c:v>
                </c:pt>
                <c:pt idx="160">
                  <c:v>3</c:v>
                </c:pt>
                <c:pt idx="161">
                  <c:v>6</c:v>
                </c:pt>
                <c:pt idx="162">
                  <c:v>10</c:v>
                </c:pt>
                <c:pt idx="163">
                  <c:v>25</c:v>
                </c:pt>
                <c:pt idx="164">
                  <c:v>15</c:v>
                </c:pt>
                <c:pt idx="165">
                  <c:v>28</c:v>
                </c:pt>
                <c:pt idx="166">
                  <c:v>20</c:v>
                </c:pt>
                <c:pt idx="167">
                  <c:v>9</c:v>
                </c:pt>
                <c:pt idx="168">
                  <c:v>32</c:v>
                </c:pt>
                <c:pt idx="169">
                  <c:v>5</c:v>
                </c:pt>
                <c:pt idx="170">
                  <c:v>4</c:v>
                </c:pt>
                <c:pt idx="171">
                  <c:v>11</c:v>
                </c:pt>
                <c:pt idx="172">
                  <c:v>200</c:v>
                </c:pt>
                <c:pt idx="173">
                  <c:v>11</c:v>
                </c:pt>
                <c:pt idx="174">
                  <c:v>10</c:v>
                </c:pt>
                <c:pt idx="175">
                  <c:v>6</c:v>
                </c:pt>
                <c:pt idx="176">
                  <c:v>4</c:v>
                </c:pt>
                <c:pt idx="177">
                  <c:v>26</c:v>
                </c:pt>
                <c:pt idx="178">
                  <c:v>85</c:v>
                </c:pt>
                <c:pt idx="179">
                  <c:v>8</c:v>
                </c:pt>
                <c:pt idx="180">
                  <c:v>22</c:v>
                </c:pt>
                <c:pt idx="181">
                  <c:v>14</c:v>
                </c:pt>
                <c:pt idx="182">
                  <c:v>6</c:v>
                </c:pt>
                <c:pt idx="183">
                  <c:v>20</c:v>
                </c:pt>
                <c:pt idx="184">
                  <c:v>17</c:v>
                </c:pt>
                <c:pt idx="185">
                  <c:v>6</c:v>
                </c:pt>
                <c:pt idx="186">
                  <c:v>4</c:v>
                </c:pt>
                <c:pt idx="187">
                  <c:v>6</c:v>
                </c:pt>
                <c:pt idx="188">
                  <c:v>2</c:v>
                </c:pt>
                <c:pt idx="189">
                  <c:v>30</c:v>
                </c:pt>
                <c:pt idx="190">
                  <c:v>5</c:v>
                </c:pt>
                <c:pt idx="191">
                  <c:v>5</c:v>
                </c:pt>
                <c:pt idx="192">
                  <c:v>5</c:v>
                </c:pt>
                <c:pt idx="193">
                  <c:v>36</c:v>
                </c:pt>
                <c:pt idx="194">
                  <c:v>32</c:v>
                </c:pt>
                <c:pt idx="195">
                  <c:v>20</c:v>
                </c:pt>
                <c:pt idx="196">
                  <c:v>3</c:v>
                </c:pt>
                <c:pt idx="197">
                  <c:v>2</c:v>
                </c:pt>
                <c:pt idx="198">
                  <c:v>2</c:v>
                </c:pt>
                <c:pt idx="199">
                  <c:v>16</c:v>
                </c:pt>
                <c:pt idx="200">
                  <c:v>15</c:v>
                </c:pt>
                <c:pt idx="201">
                  <c:v>5</c:v>
                </c:pt>
                <c:pt idx="202">
                  <c:v>5</c:v>
                </c:pt>
                <c:pt idx="203">
                  <c:v>15</c:v>
                </c:pt>
                <c:pt idx="204">
                  <c:v>4</c:v>
                </c:pt>
                <c:pt idx="205">
                  <c:v>31</c:v>
                </c:pt>
                <c:pt idx="206">
                  <c:v>18</c:v>
                </c:pt>
                <c:pt idx="207">
                  <c:v>264</c:v>
                </c:pt>
                <c:pt idx="208">
                  <c:v>5</c:v>
                </c:pt>
                <c:pt idx="209">
                  <c:v>34</c:v>
                </c:pt>
                <c:pt idx="210">
                  <c:v>3</c:v>
                </c:pt>
                <c:pt idx="211">
                  <c:v>352</c:v>
                </c:pt>
                <c:pt idx="212">
                  <c:v>8</c:v>
                </c:pt>
                <c:pt idx="213">
                  <c:v>9</c:v>
                </c:pt>
                <c:pt idx="214">
                  <c:v>22</c:v>
                </c:pt>
                <c:pt idx="215">
                  <c:v>47</c:v>
                </c:pt>
                <c:pt idx="216">
                  <c:v>1</c:v>
                </c:pt>
                <c:pt idx="217">
                  <c:v>7</c:v>
                </c:pt>
                <c:pt idx="218">
                  <c:v>24</c:v>
                </c:pt>
                <c:pt idx="219">
                  <c:v>47</c:v>
                </c:pt>
                <c:pt idx="220">
                  <c:v>77</c:v>
                </c:pt>
                <c:pt idx="221">
                  <c:v>11</c:v>
                </c:pt>
                <c:pt idx="222">
                  <c:v>1</c:v>
                </c:pt>
                <c:pt idx="223">
                  <c:v>8</c:v>
                </c:pt>
                <c:pt idx="224">
                  <c:v>13</c:v>
                </c:pt>
                <c:pt idx="225">
                  <c:v>8</c:v>
                </c:pt>
                <c:pt idx="226">
                  <c:v>13</c:v>
                </c:pt>
                <c:pt idx="227">
                  <c:v>2</c:v>
                </c:pt>
                <c:pt idx="228">
                  <c:v>20</c:v>
                </c:pt>
                <c:pt idx="229">
                  <c:v>40</c:v>
                </c:pt>
                <c:pt idx="230">
                  <c:v>66</c:v>
                </c:pt>
                <c:pt idx="231">
                  <c:v>3</c:v>
                </c:pt>
                <c:pt idx="232">
                  <c:v>4</c:v>
                </c:pt>
                <c:pt idx="233">
                  <c:v>121</c:v>
                </c:pt>
                <c:pt idx="234">
                  <c:v>10</c:v>
                </c:pt>
                <c:pt idx="235">
                  <c:v>10</c:v>
                </c:pt>
                <c:pt idx="236">
                  <c:v>3</c:v>
                </c:pt>
                <c:pt idx="237">
                  <c:v>30</c:v>
                </c:pt>
                <c:pt idx="238">
                  <c:v>20</c:v>
                </c:pt>
                <c:pt idx="239">
                  <c:v>39</c:v>
                </c:pt>
                <c:pt idx="240">
                  <c:v>4</c:v>
                </c:pt>
                <c:pt idx="241">
                  <c:v>2</c:v>
                </c:pt>
                <c:pt idx="242">
                  <c:v>33</c:v>
                </c:pt>
                <c:pt idx="243">
                  <c:v>6</c:v>
                </c:pt>
                <c:pt idx="244">
                  <c:v>5</c:v>
                </c:pt>
                <c:pt idx="245">
                  <c:v>1</c:v>
                </c:pt>
                <c:pt idx="246">
                  <c:v>4</c:v>
                </c:pt>
                <c:pt idx="247">
                  <c:v>1</c:v>
                </c:pt>
                <c:pt idx="248">
                  <c:v>4</c:v>
                </c:pt>
                <c:pt idx="249">
                  <c:v>16</c:v>
                </c:pt>
                <c:pt idx="250">
                  <c:v>16</c:v>
                </c:pt>
                <c:pt idx="251">
                  <c:v>80</c:v>
                </c:pt>
                <c:pt idx="252">
                  <c:v>26</c:v>
                </c:pt>
                <c:pt idx="253">
                  <c:v>10</c:v>
                </c:pt>
                <c:pt idx="254">
                  <c:v>6</c:v>
                </c:pt>
                <c:pt idx="255">
                  <c:v>4</c:v>
                </c:pt>
                <c:pt idx="256">
                  <c:v>36</c:v>
                </c:pt>
                <c:pt idx="257">
                  <c:v>30</c:v>
                </c:pt>
                <c:pt idx="258">
                  <c:v>20</c:v>
                </c:pt>
                <c:pt idx="259">
                  <c:v>5</c:v>
                </c:pt>
                <c:pt idx="260">
                  <c:v>4</c:v>
                </c:pt>
                <c:pt idx="261">
                  <c:v>3</c:v>
                </c:pt>
                <c:pt idx="262">
                  <c:v>38</c:v>
                </c:pt>
                <c:pt idx="263">
                  <c:v>5</c:v>
                </c:pt>
                <c:pt idx="264">
                  <c:v>13</c:v>
                </c:pt>
                <c:pt idx="265">
                  <c:v>8</c:v>
                </c:pt>
                <c:pt idx="266">
                  <c:v>1</c:v>
                </c:pt>
                <c:pt idx="267">
                  <c:v>2</c:v>
                </c:pt>
                <c:pt idx="268">
                  <c:v>21</c:v>
                </c:pt>
                <c:pt idx="269">
                  <c:v>16</c:v>
                </c:pt>
                <c:pt idx="270">
                  <c:v>2</c:v>
                </c:pt>
                <c:pt idx="271">
                  <c:v>11</c:v>
                </c:pt>
                <c:pt idx="272">
                  <c:v>13</c:v>
                </c:pt>
                <c:pt idx="273">
                  <c:v>9</c:v>
                </c:pt>
                <c:pt idx="274">
                  <c:v>8</c:v>
                </c:pt>
                <c:pt idx="275">
                  <c:v>4</c:v>
                </c:pt>
                <c:pt idx="276">
                  <c:v>1</c:v>
                </c:pt>
                <c:pt idx="277">
                  <c:v>3</c:v>
                </c:pt>
                <c:pt idx="278">
                  <c:v>1</c:v>
                </c:pt>
                <c:pt idx="279">
                  <c:v>2</c:v>
                </c:pt>
                <c:pt idx="280">
                  <c:v>10</c:v>
                </c:pt>
                <c:pt idx="281">
                  <c:v>3</c:v>
                </c:pt>
                <c:pt idx="282">
                  <c:v>4</c:v>
                </c:pt>
                <c:pt idx="283">
                  <c:v>10</c:v>
                </c:pt>
                <c:pt idx="284">
                  <c:v>60</c:v>
                </c:pt>
                <c:pt idx="285">
                  <c:v>8</c:v>
                </c:pt>
                <c:pt idx="286">
                  <c:v>1</c:v>
                </c:pt>
                <c:pt idx="287">
                  <c:v>1</c:v>
                </c:pt>
                <c:pt idx="288">
                  <c:v>21</c:v>
                </c:pt>
                <c:pt idx="289">
                  <c:v>4</c:v>
                </c:pt>
                <c:pt idx="290">
                  <c:v>16</c:v>
                </c:pt>
                <c:pt idx="291">
                  <c:v>48</c:v>
                </c:pt>
                <c:pt idx="292">
                  <c:v>6</c:v>
                </c:pt>
                <c:pt idx="293">
                  <c:v>13</c:v>
                </c:pt>
                <c:pt idx="294">
                  <c:v>2</c:v>
                </c:pt>
                <c:pt idx="295">
                  <c:v>30</c:v>
                </c:pt>
                <c:pt idx="296">
                  <c:v>21</c:v>
                </c:pt>
                <c:pt idx="297">
                  <c:v>9</c:v>
                </c:pt>
                <c:pt idx="298">
                  <c:v>35</c:v>
                </c:pt>
                <c:pt idx="299">
                  <c:v>12</c:v>
                </c:pt>
                <c:pt idx="300">
                  <c:v>16</c:v>
                </c:pt>
                <c:pt idx="301">
                  <c:v>8</c:v>
                </c:pt>
                <c:pt idx="302">
                  <c:v>22</c:v>
                </c:pt>
                <c:pt idx="303">
                  <c:v>10</c:v>
                </c:pt>
                <c:pt idx="304">
                  <c:v>3</c:v>
                </c:pt>
                <c:pt idx="305">
                  <c:v>10</c:v>
                </c:pt>
                <c:pt idx="306">
                  <c:v>44</c:v>
                </c:pt>
                <c:pt idx="307">
                  <c:v>4</c:v>
                </c:pt>
                <c:pt idx="308">
                  <c:v>34</c:v>
                </c:pt>
                <c:pt idx="309">
                  <c:v>10</c:v>
                </c:pt>
                <c:pt idx="310">
                  <c:v>10</c:v>
                </c:pt>
                <c:pt idx="311">
                  <c:v>15</c:v>
                </c:pt>
                <c:pt idx="312">
                  <c:v>5</c:v>
                </c:pt>
                <c:pt idx="313">
                  <c:v>10</c:v>
                </c:pt>
                <c:pt idx="314">
                  <c:v>18</c:v>
                </c:pt>
                <c:pt idx="315">
                  <c:v>2</c:v>
                </c:pt>
                <c:pt idx="316">
                  <c:v>29</c:v>
                </c:pt>
                <c:pt idx="317">
                  <c:v>1</c:v>
                </c:pt>
                <c:pt idx="318">
                  <c:v>68</c:v>
                </c:pt>
                <c:pt idx="319">
                  <c:v>1</c:v>
                </c:pt>
                <c:pt idx="320">
                  <c:v>1</c:v>
                </c:pt>
                <c:pt idx="321">
                  <c:v>11</c:v>
                </c:pt>
                <c:pt idx="322">
                  <c:v>6</c:v>
                </c:pt>
                <c:pt idx="323">
                  <c:v>15</c:v>
                </c:pt>
                <c:pt idx="324">
                  <c:v>25</c:v>
                </c:pt>
                <c:pt idx="325">
                  <c:v>3</c:v>
                </c:pt>
                <c:pt idx="326">
                  <c:v>12</c:v>
                </c:pt>
                <c:pt idx="327">
                  <c:v>1</c:v>
                </c:pt>
                <c:pt idx="328">
                  <c:v>4</c:v>
                </c:pt>
                <c:pt idx="329">
                  <c:v>8</c:v>
                </c:pt>
                <c:pt idx="330">
                  <c:v>2</c:v>
                </c:pt>
                <c:pt idx="331">
                  <c:v>36</c:v>
                </c:pt>
                <c:pt idx="332">
                  <c:v>20</c:v>
                </c:pt>
                <c:pt idx="333">
                  <c:v>22</c:v>
                </c:pt>
                <c:pt idx="334">
                  <c:v>25</c:v>
                </c:pt>
                <c:pt idx="335">
                  <c:v>14</c:v>
                </c:pt>
                <c:pt idx="336">
                  <c:v>8</c:v>
                </c:pt>
                <c:pt idx="337">
                  <c:v>10</c:v>
                </c:pt>
                <c:pt idx="338">
                  <c:v>5</c:v>
                </c:pt>
                <c:pt idx="339">
                  <c:v>2</c:v>
                </c:pt>
                <c:pt idx="340">
                  <c:v>37</c:v>
                </c:pt>
                <c:pt idx="341">
                  <c:v>20</c:v>
                </c:pt>
                <c:pt idx="342">
                  <c:v>35</c:v>
                </c:pt>
                <c:pt idx="343">
                  <c:v>12</c:v>
                </c:pt>
                <c:pt idx="344">
                  <c:v>125</c:v>
                </c:pt>
                <c:pt idx="345">
                  <c:v>23</c:v>
                </c:pt>
                <c:pt idx="346">
                  <c:v>10</c:v>
                </c:pt>
                <c:pt idx="347">
                  <c:v>31</c:v>
                </c:pt>
                <c:pt idx="348">
                  <c:v>21</c:v>
                </c:pt>
                <c:pt idx="349">
                  <c:v>22</c:v>
                </c:pt>
                <c:pt idx="350">
                  <c:v>10</c:v>
                </c:pt>
                <c:pt idx="351">
                  <c:v>9</c:v>
                </c:pt>
                <c:pt idx="352">
                  <c:v>1</c:v>
                </c:pt>
                <c:pt idx="353">
                  <c:v>14</c:v>
                </c:pt>
                <c:pt idx="354">
                  <c:v>22</c:v>
                </c:pt>
                <c:pt idx="355">
                  <c:v>12</c:v>
                </c:pt>
                <c:pt idx="356">
                  <c:v>13</c:v>
                </c:pt>
                <c:pt idx="357">
                  <c:v>8</c:v>
                </c:pt>
                <c:pt idx="358">
                  <c:v>8</c:v>
                </c:pt>
                <c:pt idx="359">
                  <c:v>3</c:v>
                </c:pt>
                <c:pt idx="360">
                  <c:v>4</c:v>
                </c:pt>
                <c:pt idx="361">
                  <c:v>30</c:v>
                </c:pt>
                <c:pt idx="362">
                  <c:v>1</c:v>
                </c:pt>
                <c:pt idx="363">
                  <c:v>17</c:v>
                </c:pt>
                <c:pt idx="364">
                  <c:v>4</c:v>
                </c:pt>
                <c:pt idx="365">
                  <c:v>15</c:v>
                </c:pt>
                <c:pt idx="366">
                  <c:v>8</c:v>
                </c:pt>
                <c:pt idx="367">
                  <c:v>3</c:v>
                </c:pt>
                <c:pt idx="368">
                  <c:v>24</c:v>
                </c:pt>
                <c:pt idx="369">
                  <c:v>10</c:v>
                </c:pt>
                <c:pt idx="370">
                  <c:v>9</c:v>
                </c:pt>
                <c:pt idx="371">
                  <c:v>6</c:v>
                </c:pt>
                <c:pt idx="372">
                  <c:v>17</c:v>
                </c:pt>
                <c:pt idx="373">
                  <c:v>15</c:v>
                </c:pt>
                <c:pt idx="374">
                  <c:v>20</c:v>
                </c:pt>
                <c:pt idx="375">
                  <c:v>15</c:v>
                </c:pt>
                <c:pt idx="376">
                  <c:v>16</c:v>
                </c:pt>
                <c:pt idx="377">
                  <c:v>30</c:v>
                </c:pt>
                <c:pt idx="378">
                  <c:v>7</c:v>
                </c:pt>
                <c:pt idx="379">
                  <c:v>12</c:v>
                </c:pt>
                <c:pt idx="380">
                  <c:v>10</c:v>
                </c:pt>
                <c:pt idx="381">
                  <c:v>26</c:v>
                </c:pt>
                <c:pt idx="382">
                  <c:v>23</c:v>
                </c:pt>
                <c:pt idx="383">
                  <c:v>1</c:v>
                </c:pt>
                <c:pt idx="384">
                  <c:v>5</c:v>
                </c:pt>
                <c:pt idx="385">
                  <c:v>18</c:v>
                </c:pt>
                <c:pt idx="386">
                  <c:v>13</c:v>
                </c:pt>
                <c:pt idx="387">
                  <c:v>30</c:v>
                </c:pt>
                <c:pt idx="388">
                  <c:v>7</c:v>
                </c:pt>
                <c:pt idx="389">
                  <c:v>84</c:v>
                </c:pt>
                <c:pt idx="390">
                  <c:v>37</c:v>
                </c:pt>
                <c:pt idx="391">
                  <c:v>14</c:v>
                </c:pt>
                <c:pt idx="392">
                  <c:v>15</c:v>
                </c:pt>
                <c:pt idx="393">
                  <c:v>19</c:v>
                </c:pt>
                <c:pt idx="394">
                  <c:v>7</c:v>
                </c:pt>
                <c:pt idx="395">
                  <c:v>99</c:v>
                </c:pt>
                <c:pt idx="396">
                  <c:v>6</c:v>
                </c:pt>
                <c:pt idx="397">
                  <c:v>21</c:v>
                </c:pt>
                <c:pt idx="398">
                  <c:v>10</c:v>
                </c:pt>
                <c:pt idx="399">
                  <c:v>3</c:v>
                </c:pt>
                <c:pt idx="400">
                  <c:v>17</c:v>
                </c:pt>
                <c:pt idx="401">
                  <c:v>34</c:v>
                </c:pt>
                <c:pt idx="402">
                  <c:v>10</c:v>
                </c:pt>
                <c:pt idx="403">
                  <c:v>20</c:v>
                </c:pt>
                <c:pt idx="404">
                  <c:v>5</c:v>
                </c:pt>
                <c:pt idx="405">
                  <c:v>2</c:v>
                </c:pt>
                <c:pt idx="406">
                  <c:v>11</c:v>
                </c:pt>
                <c:pt idx="407">
                  <c:v>40</c:v>
                </c:pt>
                <c:pt idx="408">
                  <c:v>21</c:v>
                </c:pt>
                <c:pt idx="409">
                  <c:v>8</c:v>
                </c:pt>
                <c:pt idx="410">
                  <c:v>13</c:v>
                </c:pt>
                <c:pt idx="411">
                  <c:v>17</c:v>
                </c:pt>
                <c:pt idx="412">
                  <c:v>2</c:v>
                </c:pt>
                <c:pt idx="413">
                  <c:v>10</c:v>
                </c:pt>
                <c:pt idx="414">
                  <c:v>39</c:v>
                </c:pt>
                <c:pt idx="415">
                  <c:v>5</c:v>
                </c:pt>
                <c:pt idx="416">
                  <c:v>15</c:v>
                </c:pt>
                <c:pt idx="417">
                  <c:v>16</c:v>
                </c:pt>
                <c:pt idx="418">
                  <c:v>21</c:v>
                </c:pt>
                <c:pt idx="419">
                  <c:v>11</c:v>
                </c:pt>
                <c:pt idx="420">
                  <c:v>33</c:v>
                </c:pt>
                <c:pt idx="421">
                  <c:v>30</c:v>
                </c:pt>
                <c:pt idx="422">
                  <c:v>12</c:v>
                </c:pt>
                <c:pt idx="423">
                  <c:v>1</c:v>
                </c:pt>
                <c:pt idx="424">
                  <c:v>13</c:v>
                </c:pt>
                <c:pt idx="425">
                  <c:v>42</c:v>
                </c:pt>
                <c:pt idx="426">
                  <c:v>38</c:v>
                </c:pt>
                <c:pt idx="427">
                  <c:v>5</c:v>
                </c:pt>
                <c:pt idx="428">
                  <c:v>3</c:v>
                </c:pt>
                <c:pt idx="429">
                  <c:v>26</c:v>
                </c:pt>
                <c:pt idx="430">
                  <c:v>18</c:v>
                </c:pt>
                <c:pt idx="431">
                  <c:v>12</c:v>
                </c:pt>
                <c:pt idx="432">
                  <c:v>21</c:v>
                </c:pt>
                <c:pt idx="433">
                  <c:v>2</c:v>
                </c:pt>
                <c:pt idx="434">
                  <c:v>20</c:v>
                </c:pt>
                <c:pt idx="435">
                  <c:v>9</c:v>
                </c:pt>
                <c:pt idx="436">
                  <c:v>40</c:v>
                </c:pt>
                <c:pt idx="437">
                  <c:v>21</c:v>
                </c:pt>
                <c:pt idx="438">
                  <c:v>79</c:v>
                </c:pt>
                <c:pt idx="439">
                  <c:v>7</c:v>
                </c:pt>
                <c:pt idx="440">
                  <c:v>12</c:v>
                </c:pt>
                <c:pt idx="441">
                  <c:v>34</c:v>
                </c:pt>
                <c:pt idx="442">
                  <c:v>17</c:v>
                </c:pt>
                <c:pt idx="443">
                  <c:v>1</c:v>
                </c:pt>
                <c:pt idx="444">
                  <c:v>16</c:v>
                </c:pt>
                <c:pt idx="445">
                  <c:v>2</c:v>
                </c:pt>
                <c:pt idx="446">
                  <c:v>3</c:v>
                </c:pt>
                <c:pt idx="447">
                  <c:v>18</c:v>
                </c:pt>
                <c:pt idx="448">
                  <c:v>24</c:v>
                </c:pt>
                <c:pt idx="449">
                  <c:v>15</c:v>
                </c:pt>
                <c:pt idx="450">
                  <c:v>25</c:v>
                </c:pt>
                <c:pt idx="451">
                  <c:v>10</c:v>
                </c:pt>
                <c:pt idx="452">
                  <c:v>12</c:v>
                </c:pt>
                <c:pt idx="453">
                  <c:v>192</c:v>
                </c:pt>
                <c:pt idx="454">
                  <c:v>6</c:v>
                </c:pt>
                <c:pt idx="455">
                  <c:v>4</c:v>
                </c:pt>
                <c:pt idx="456">
                  <c:v>6</c:v>
                </c:pt>
                <c:pt idx="457">
                  <c:v>10</c:v>
                </c:pt>
                <c:pt idx="458">
                  <c:v>15</c:v>
                </c:pt>
                <c:pt idx="459">
                  <c:v>20</c:v>
                </c:pt>
                <c:pt idx="460">
                  <c:v>15</c:v>
                </c:pt>
                <c:pt idx="461">
                  <c:v>8</c:v>
                </c:pt>
                <c:pt idx="462">
                  <c:v>14</c:v>
                </c:pt>
                <c:pt idx="463">
                  <c:v>5</c:v>
                </c:pt>
                <c:pt idx="464">
                  <c:v>30</c:v>
                </c:pt>
                <c:pt idx="465">
                  <c:v>25</c:v>
                </c:pt>
                <c:pt idx="466">
                  <c:v>4</c:v>
                </c:pt>
                <c:pt idx="467">
                  <c:v>12</c:v>
                </c:pt>
                <c:pt idx="468">
                  <c:v>47</c:v>
                </c:pt>
                <c:pt idx="469">
                  <c:v>3</c:v>
                </c:pt>
                <c:pt idx="470">
                  <c:v>14</c:v>
                </c:pt>
                <c:pt idx="471">
                  <c:v>7</c:v>
                </c:pt>
                <c:pt idx="472">
                  <c:v>24</c:v>
                </c:pt>
                <c:pt idx="473">
                  <c:v>44</c:v>
                </c:pt>
                <c:pt idx="474">
                  <c:v>8</c:v>
                </c:pt>
                <c:pt idx="475">
                  <c:v>5</c:v>
                </c:pt>
                <c:pt idx="476">
                  <c:v>3</c:v>
                </c:pt>
                <c:pt idx="477">
                  <c:v>5</c:v>
                </c:pt>
                <c:pt idx="478">
                  <c:v>5</c:v>
                </c:pt>
                <c:pt idx="479">
                  <c:v>15</c:v>
                </c:pt>
                <c:pt idx="480">
                  <c:v>43</c:v>
                </c:pt>
                <c:pt idx="481">
                  <c:v>10</c:v>
                </c:pt>
                <c:pt idx="482">
                  <c:v>9</c:v>
                </c:pt>
                <c:pt idx="483">
                  <c:v>43</c:v>
                </c:pt>
                <c:pt idx="484">
                  <c:v>9</c:v>
                </c:pt>
                <c:pt idx="485">
                  <c:v>2</c:v>
                </c:pt>
                <c:pt idx="486">
                  <c:v>5</c:v>
                </c:pt>
                <c:pt idx="487">
                  <c:v>12</c:v>
                </c:pt>
                <c:pt idx="488">
                  <c:v>1</c:v>
                </c:pt>
                <c:pt idx="489">
                  <c:v>3</c:v>
                </c:pt>
                <c:pt idx="490">
                  <c:v>103</c:v>
                </c:pt>
                <c:pt idx="491">
                  <c:v>10</c:v>
                </c:pt>
                <c:pt idx="492">
                  <c:v>4</c:v>
                </c:pt>
                <c:pt idx="493">
                  <c:v>23</c:v>
                </c:pt>
                <c:pt idx="494">
                  <c:v>3</c:v>
                </c:pt>
                <c:pt idx="495">
                  <c:v>32</c:v>
                </c:pt>
                <c:pt idx="496">
                  <c:v>30</c:v>
                </c:pt>
                <c:pt idx="497">
                  <c:v>9</c:v>
                </c:pt>
                <c:pt idx="498">
                  <c:v>6</c:v>
                </c:pt>
                <c:pt idx="499">
                  <c:v>13</c:v>
                </c:pt>
                <c:pt idx="500">
                  <c:v>12</c:v>
                </c:pt>
                <c:pt idx="501">
                  <c:v>22</c:v>
                </c:pt>
                <c:pt idx="502">
                  <c:v>15</c:v>
                </c:pt>
                <c:pt idx="503">
                  <c:v>17</c:v>
                </c:pt>
                <c:pt idx="504">
                  <c:v>50</c:v>
                </c:pt>
                <c:pt idx="505">
                  <c:v>33</c:v>
                </c:pt>
                <c:pt idx="506">
                  <c:v>26</c:v>
                </c:pt>
                <c:pt idx="507">
                  <c:v>10</c:v>
                </c:pt>
                <c:pt idx="508">
                  <c:v>16</c:v>
                </c:pt>
                <c:pt idx="509">
                  <c:v>9</c:v>
                </c:pt>
                <c:pt idx="510">
                  <c:v>18</c:v>
                </c:pt>
                <c:pt idx="511">
                  <c:v>7</c:v>
                </c:pt>
                <c:pt idx="512">
                  <c:v>53</c:v>
                </c:pt>
                <c:pt idx="513">
                  <c:v>12</c:v>
                </c:pt>
                <c:pt idx="514">
                  <c:v>3</c:v>
                </c:pt>
                <c:pt idx="515">
                  <c:v>38</c:v>
                </c:pt>
                <c:pt idx="516">
                  <c:v>129</c:v>
                </c:pt>
                <c:pt idx="517">
                  <c:v>10</c:v>
                </c:pt>
                <c:pt idx="518">
                  <c:v>10</c:v>
                </c:pt>
                <c:pt idx="519">
                  <c:v>2</c:v>
                </c:pt>
                <c:pt idx="520">
                  <c:v>65</c:v>
                </c:pt>
                <c:pt idx="521">
                  <c:v>1</c:v>
                </c:pt>
                <c:pt idx="522">
                  <c:v>8</c:v>
                </c:pt>
                <c:pt idx="523">
                  <c:v>23</c:v>
                </c:pt>
                <c:pt idx="524">
                  <c:v>10</c:v>
                </c:pt>
                <c:pt idx="525">
                  <c:v>12</c:v>
                </c:pt>
                <c:pt idx="526">
                  <c:v>3</c:v>
                </c:pt>
                <c:pt idx="527">
                  <c:v>15</c:v>
                </c:pt>
                <c:pt idx="528">
                  <c:v>59</c:v>
                </c:pt>
                <c:pt idx="529">
                  <c:v>2</c:v>
                </c:pt>
                <c:pt idx="530">
                  <c:v>101</c:v>
                </c:pt>
                <c:pt idx="531">
                  <c:v>14</c:v>
                </c:pt>
                <c:pt idx="532">
                  <c:v>9</c:v>
                </c:pt>
                <c:pt idx="533">
                  <c:v>151</c:v>
                </c:pt>
                <c:pt idx="534">
                  <c:v>7</c:v>
                </c:pt>
                <c:pt idx="535">
                  <c:v>44</c:v>
                </c:pt>
                <c:pt idx="536">
                  <c:v>4</c:v>
                </c:pt>
                <c:pt idx="537">
                  <c:v>1</c:v>
                </c:pt>
                <c:pt idx="538">
                  <c:v>3</c:v>
                </c:pt>
                <c:pt idx="539">
                  <c:v>20</c:v>
                </c:pt>
                <c:pt idx="540">
                  <c:v>6</c:v>
                </c:pt>
                <c:pt idx="541">
                  <c:v>6</c:v>
                </c:pt>
                <c:pt idx="542">
                  <c:v>6</c:v>
                </c:pt>
                <c:pt idx="543">
                  <c:v>7</c:v>
                </c:pt>
                <c:pt idx="544">
                  <c:v>88</c:v>
                </c:pt>
                <c:pt idx="545">
                  <c:v>6</c:v>
                </c:pt>
                <c:pt idx="546">
                  <c:v>50</c:v>
                </c:pt>
                <c:pt idx="547">
                  <c:v>26</c:v>
                </c:pt>
                <c:pt idx="548">
                  <c:v>16</c:v>
                </c:pt>
                <c:pt idx="549">
                  <c:v>22</c:v>
                </c:pt>
                <c:pt idx="550">
                  <c:v>6</c:v>
                </c:pt>
                <c:pt idx="551">
                  <c:v>2</c:v>
                </c:pt>
                <c:pt idx="552">
                  <c:v>5</c:v>
                </c:pt>
                <c:pt idx="553">
                  <c:v>6</c:v>
                </c:pt>
                <c:pt idx="554">
                  <c:v>38</c:v>
                </c:pt>
                <c:pt idx="555">
                  <c:v>6</c:v>
                </c:pt>
                <c:pt idx="556">
                  <c:v>56</c:v>
                </c:pt>
                <c:pt idx="557">
                  <c:v>9</c:v>
                </c:pt>
                <c:pt idx="558">
                  <c:v>10</c:v>
                </c:pt>
                <c:pt idx="559">
                  <c:v>2</c:v>
                </c:pt>
                <c:pt idx="560">
                  <c:v>27</c:v>
                </c:pt>
                <c:pt idx="561">
                  <c:v>3</c:v>
                </c:pt>
                <c:pt idx="562">
                  <c:v>13</c:v>
                </c:pt>
                <c:pt idx="563">
                  <c:v>20</c:v>
                </c:pt>
                <c:pt idx="564">
                  <c:v>36</c:v>
                </c:pt>
                <c:pt idx="565">
                  <c:v>7</c:v>
                </c:pt>
                <c:pt idx="566">
                  <c:v>5</c:v>
                </c:pt>
                <c:pt idx="567">
                  <c:v>6</c:v>
                </c:pt>
                <c:pt idx="568">
                  <c:v>7</c:v>
                </c:pt>
                <c:pt idx="569">
                  <c:v>26</c:v>
                </c:pt>
                <c:pt idx="570">
                  <c:v>14</c:v>
                </c:pt>
                <c:pt idx="571">
                  <c:v>20</c:v>
                </c:pt>
                <c:pt idx="572">
                  <c:v>10</c:v>
                </c:pt>
                <c:pt idx="573">
                  <c:v>20</c:v>
                </c:pt>
                <c:pt idx="574">
                  <c:v>10</c:v>
                </c:pt>
                <c:pt idx="575">
                  <c:v>92</c:v>
                </c:pt>
                <c:pt idx="576">
                  <c:v>37</c:v>
                </c:pt>
                <c:pt idx="577">
                  <c:v>126</c:v>
                </c:pt>
                <c:pt idx="578">
                  <c:v>2</c:v>
                </c:pt>
                <c:pt idx="579">
                  <c:v>5</c:v>
                </c:pt>
                <c:pt idx="580">
                  <c:v>20</c:v>
                </c:pt>
                <c:pt idx="581">
                  <c:v>14</c:v>
                </c:pt>
                <c:pt idx="582">
                  <c:v>3</c:v>
                </c:pt>
                <c:pt idx="583">
                  <c:v>10</c:v>
                </c:pt>
                <c:pt idx="584">
                  <c:v>4</c:v>
                </c:pt>
                <c:pt idx="585">
                  <c:v>4</c:v>
                </c:pt>
                <c:pt idx="586">
                  <c:v>37</c:v>
                </c:pt>
                <c:pt idx="587">
                  <c:v>11</c:v>
                </c:pt>
                <c:pt idx="588">
                  <c:v>8</c:v>
                </c:pt>
                <c:pt idx="589">
                  <c:v>1</c:v>
                </c:pt>
                <c:pt idx="590">
                  <c:v>7</c:v>
                </c:pt>
                <c:pt idx="591">
                  <c:v>5</c:v>
                </c:pt>
                <c:pt idx="592">
                  <c:v>60</c:v>
                </c:pt>
                <c:pt idx="593">
                  <c:v>20</c:v>
                </c:pt>
                <c:pt idx="594">
                  <c:v>16</c:v>
                </c:pt>
                <c:pt idx="595">
                  <c:v>1</c:v>
                </c:pt>
                <c:pt idx="596">
                  <c:v>22</c:v>
                </c:pt>
                <c:pt idx="597">
                  <c:v>20</c:v>
                </c:pt>
                <c:pt idx="598">
                  <c:v>5</c:v>
                </c:pt>
                <c:pt idx="599">
                  <c:v>10</c:v>
                </c:pt>
                <c:pt idx="600">
                  <c:v>22</c:v>
                </c:pt>
                <c:pt idx="601">
                  <c:v>17</c:v>
                </c:pt>
                <c:pt idx="602">
                  <c:v>11</c:v>
                </c:pt>
                <c:pt idx="603">
                  <c:v>6</c:v>
                </c:pt>
                <c:pt idx="604">
                  <c:v>10</c:v>
                </c:pt>
                <c:pt idx="605">
                  <c:v>5</c:v>
                </c:pt>
                <c:pt idx="606">
                  <c:v>6</c:v>
                </c:pt>
                <c:pt idx="607">
                  <c:v>91</c:v>
                </c:pt>
                <c:pt idx="608">
                  <c:v>9</c:v>
                </c:pt>
                <c:pt idx="609">
                  <c:v>5</c:v>
                </c:pt>
                <c:pt idx="610">
                  <c:v>20</c:v>
                </c:pt>
                <c:pt idx="611">
                  <c:v>26</c:v>
                </c:pt>
                <c:pt idx="612">
                  <c:v>53</c:v>
                </c:pt>
                <c:pt idx="613">
                  <c:v>73</c:v>
                </c:pt>
                <c:pt idx="614">
                  <c:v>18</c:v>
                </c:pt>
                <c:pt idx="615">
                  <c:v>12</c:v>
                </c:pt>
                <c:pt idx="616">
                  <c:v>3</c:v>
                </c:pt>
                <c:pt idx="617">
                  <c:v>3</c:v>
                </c:pt>
                <c:pt idx="618">
                  <c:v>9</c:v>
                </c:pt>
                <c:pt idx="619">
                  <c:v>4</c:v>
                </c:pt>
                <c:pt idx="620">
                  <c:v>39</c:v>
                </c:pt>
                <c:pt idx="621">
                  <c:v>3</c:v>
                </c:pt>
                <c:pt idx="622">
                  <c:v>14</c:v>
                </c:pt>
                <c:pt idx="623">
                  <c:v>15</c:v>
                </c:pt>
                <c:pt idx="624">
                  <c:v>100</c:v>
                </c:pt>
                <c:pt idx="625">
                  <c:v>11</c:v>
                </c:pt>
                <c:pt idx="626">
                  <c:v>17</c:v>
                </c:pt>
                <c:pt idx="627">
                  <c:v>17</c:v>
                </c:pt>
                <c:pt idx="628">
                  <c:v>32</c:v>
                </c:pt>
                <c:pt idx="629">
                  <c:v>76</c:v>
                </c:pt>
                <c:pt idx="630">
                  <c:v>3</c:v>
                </c:pt>
                <c:pt idx="631">
                  <c:v>21</c:v>
                </c:pt>
                <c:pt idx="632">
                  <c:v>4</c:v>
                </c:pt>
                <c:pt idx="633">
                  <c:v>94</c:v>
                </c:pt>
                <c:pt idx="634">
                  <c:v>14</c:v>
                </c:pt>
                <c:pt idx="635">
                  <c:v>30</c:v>
                </c:pt>
                <c:pt idx="636">
                  <c:v>10</c:v>
                </c:pt>
                <c:pt idx="637">
                  <c:v>40</c:v>
                </c:pt>
                <c:pt idx="638">
                  <c:v>2</c:v>
                </c:pt>
                <c:pt idx="639">
                  <c:v>5</c:v>
                </c:pt>
                <c:pt idx="640">
                  <c:v>27</c:v>
                </c:pt>
                <c:pt idx="641">
                  <c:v>8</c:v>
                </c:pt>
                <c:pt idx="642">
                  <c:v>9</c:v>
                </c:pt>
                <c:pt idx="643">
                  <c:v>10</c:v>
                </c:pt>
                <c:pt idx="644">
                  <c:v>2</c:v>
                </c:pt>
                <c:pt idx="645">
                  <c:v>6</c:v>
                </c:pt>
                <c:pt idx="646">
                  <c:v>13</c:v>
                </c:pt>
                <c:pt idx="647">
                  <c:v>40</c:v>
                </c:pt>
                <c:pt idx="648">
                  <c:v>4</c:v>
                </c:pt>
                <c:pt idx="649">
                  <c:v>29</c:v>
                </c:pt>
                <c:pt idx="650">
                  <c:v>13</c:v>
                </c:pt>
                <c:pt idx="651">
                  <c:v>7</c:v>
                </c:pt>
                <c:pt idx="652">
                  <c:v>10</c:v>
                </c:pt>
                <c:pt idx="653">
                  <c:v>20</c:v>
                </c:pt>
                <c:pt idx="654">
                  <c:v>18</c:v>
                </c:pt>
                <c:pt idx="655">
                  <c:v>15</c:v>
                </c:pt>
                <c:pt idx="656">
                  <c:v>10</c:v>
                </c:pt>
                <c:pt idx="657">
                  <c:v>28</c:v>
                </c:pt>
                <c:pt idx="658">
                  <c:v>12</c:v>
                </c:pt>
                <c:pt idx="659">
                  <c:v>13</c:v>
                </c:pt>
                <c:pt idx="660">
                  <c:v>11</c:v>
                </c:pt>
                <c:pt idx="661">
                  <c:v>7</c:v>
                </c:pt>
                <c:pt idx="662">
                  <c:v>9</c:v>
                </c:pt>
                <c:pt idx="663">
                  <c:v>72</c:v>
                </c:pt>
                <c:pt idx="664">
                  <c:v>30</c:v>
                </c:pt>
                <c:pt idx="665">
                  <c:v>7</c:v>
                </c:pt>
                <c:pt idx="666">
                  <c:v>1</c:v>
                </c:pt>
                <c:pt idx="667">
                  <c:v>12</c:v>
                </c:pt>
                <c:pt idx="668">
                  <c:v>44</c:v>
                </c:pt>
                <c:pt idx="669">
                  <c:v>24</c:v>
                </c:pt>
                <c:pt idx="670">
                  <c:v>4</c:v>
                </c:pt>
                <c:pt idx="671">
                  <c:v>39</c:v>
                </c:pt>
                <c:pt idx="672">
                  <c:v>129</c:v>
                </c:pt>
                <c:pt idx="673">
                  <c:v>5</c:v>
                </c:pt>
                <c:pt idx="674">
                  <c:v>28</c:v>
                </c:pt>
                <c:pt idx="675">
                  <c:v>9</c:v>
                </c:pt>
                <c:pt idx="676">
                  <c:v>1</c:v>
                </c:pt>
                <c:pt idx="677">
                  <c:v>17</c:v>
                </c:pt>
                <c:pt idx="678">
                  <c:v>25</c:v>
                </c:pt>
                <c:pt idx="679">
                  <c:v>20</c:v>
                </c:pt>
                <c:pt idx="680">
                  <c:v>11</c:v>
                </c:pt>
                <c:pt idx="681">
                  <c:v>33</c:v>
                </c:pt>
                <c:pt idx="682">
                  <c:v>68</c:v>
                </c:pt>
                <c:pt idx="683">
                  <c:v>24</c:v>
                </c:pt>
                <c:pt idx="684">
                  <c:v>4</c:v>
                </c:pt>
                <c:pt idx="685">
                  <c:v>10</c:v>
                </c:pt>
                <c:pt idx="686">
                  <c:v>17</c:v>
                </c:pt>
                <c:pt idx="687">
                  <c:v>15</c:v>
                </c:pt>
                <c:pt idx="688">
                  <c:v>3</c:v>
                </c:pt>
                <c:pt idx="689">
                  <c:v>37</c:v>
                </c:pt>
                <c:pt idx="690">
                  <c:v>12</c:v>
                </c:pt>
                <c:pt idx="691">
                  <c:v>28</c:v>
                </c:pt>
                <c:pt idx="692">
                  <c:v>3</c:v>
                </c:pt>
                <c:pt idx="693">
                  <c:v>2</c:v>
                </c:pt>
                <c:pt idx="694">
                  <c:v>80</c:v>
                </c:pt>
                <c:pt idx="695">
                  <c:v>3</c:v>
                </c:pt>
                <c:pt idx="696">
                  <c:v>4</c:v>
                </c:pt>
                <c:pt idx="697">
                  <c:v>9</c:v>
                </c:pt>
                <c:pt idx="698">
                  <c:v>10</c:v>
                </c:pt>
                <c:pt idx="699">
                  <c:v>112</c:v>
                </c:pt>
                <c:pt idx="700">
                  <c:v>1</c:v>
                </c:pt>
                <c:pt idx="701">
                  <c:v>20</c:v>
                </c:pt>
                <c:pt idx="702">
                  <c:v>10</c:v>
                </c:pt>
                <c:pt idx="703">
                  <c:v>16</c:v>
                </c:pt>
                <c:pt idx="704">
                  <c:v>4</c:v>
                </c:pt>
                <c:pt idx="705">
                  <c:v>25</c:v>
                </c:pt>
                <c:pt idx="706">
                  <c:v>1</c:v>
                </c:pt>
                <c:pt idx="707">
                  <c:v>113</c:v>
                </c:pt>
                <c:pt idx="708">
                  <c:v>3</c:v>
                </c:pt>
                <c:pt idx="709">
                  <c:v>2</c:v>
                </c:pt>
                <c:pt idx="710">
                  <c:v>40</c:v>
                </c:pt>
                <c:pt idx="711">
                  <c:v>113</c:v>
                </c:pt>
                <c:pt idx="712">
                  <c:v>40</c:v>
                </c:pt>
                <c:pt idx="713">
                  <c:v>3</c:v>
                </c:pt>
                <c:pt idx="714">
                  <c:v>10</c:v>
                </c:pt>
                <c:pt idx="715">
                  <c:v>3</c:v>
                </c:pt>
                <c:pt idx="716">
                  <c:v>30</c:v>
                </c:pt>
                <c:pt idx="717">
                  <c:v>9</c:v>
                </c:pt>
                <c:pt idx="718">
                  <c:v>20</c:v>
                </c:pt>
                <c:pt idx="719">
                  <c:v>25</c:v>
                </c:pt>
                <c:pt idx="720">
                  <c:v>74</c:v>
                </c:pt>
                <c:pt idx="721">
                  <c:v>50</c:v>
                </c:pt>
                <c:pt idx="722">
                  <c:v>4</c:v>
                </c:pt>
                <c:pt idx="723">
                  <c:v>4</c:v>
                </c:pt>
                <c:pt idx="724">
                  <c:v>21</c:v>
                </c:pt>
                <c:pt idx="725">
                  <c:v>5</c:v>
                </c:pt>
                <c:pt idx="726">
                  <c:v>8</c:v>
                </c:pt>
                <c:pt idx="727">
                  <c:v>12</c:v>
                </c:pt>
                <c:pt idx="728">
                  <c:v>17</c:v>
                </c:pt>
                <c:pt idx="729">
                  <c:v>6</c:v>
                </c:pt>
                <c:pt idx="730">
                  <c:v>4</c:v>
                </c:pt>
                <c:pt idx="731">
                  <c:v>2</c:v>
                </c:pt>
                <c:pt idx="732">
                  <c:v>15</c:v>
                </c:pt>
                <c:pt idx="733">
                  <c:v>9</c:v>
                </c:pt>
                <c:pt idx="734">
                  <c:v>10</c:v>
                </c:pt>
                <c:pt idx="735">
                  <c:v>4</c:v>
                </c:pt>
                <c:pt idx="736">
                  <c:v>16</c:v>
                </c:pt>
                <c:pt idx="737">
                  <c:v>8</c:v>
                </c:pt>
                <c:pt idx="738">
                  <c:v>18</c:v>
                </c:pt>
                <c:pt idx="739">
                  <c:v>11</c:v>
                </c:pt>
                <c:pt idx="740">
                  <c:v>36</c:v>
                </c:pt>
                <c:pt idx="741">
                  <c:v>6</c:v>
                </c:pt>
                <c:pt idx="742">
                  <c:v>33</c:v>
                </c:pt>
                <c:pt idx="743">
                  <c:v>45</c:v>
                </c:pt>
                <c:pt idx="744">
                  <c:v>23</c:v>
                </c:pt>
                <c:pt idx="745">
                  <c:v>5</c:v>
                </c:pt>
                <c:pt idx="746">
                  <c:v>27</c:v>
                </c:pt>
                <c:pt idx="747">
                  <c:v>25</c:v>
                </c:pt>
                <c:pt idx="748">
                  <c:v>12</c:v>
                </c:pt>
                <c:pt idx="749">
                  <c:v>4</c:v>
                </c:pt>
                <c:pt idx="750">
                  <c:v>6</c:v>
                </c:pt>
                <c:pt idx="751">
                  <c:v>5</c:v>
                </c:pt>
                <c:pt idx="752">
                  <c:v>23</c:v>
                </c:pt>
                <c:pt idx="753">
                  <c:v>60</c:v>
                </c:pt>
                <c:pt idx="754">
                  <c:v>23</c:v>
                </c:pt>
                <c:pt idx="755">
                  <c:v>7</c:v>
                </c:pt>
                <c:pt idx="756">
                  <c:v>10</c:v>
                </c:pt>
                <c:pt idx="757">
                  <c:v>35</c:v>
                </c:pt>
                <c:pt idx="758">
                  <c:v>9</c:v>
                </c:pt>
                <c:pt idx="759">
                  <c:v>11</c:v>
                </c:pt>
                <c:pt idx="760">
                  <c:v>130</c:v>
                </c:pt>
                <c:pt idx="761">
                  <c:v>6</c:v>
                </c:pt>
                <c:pt idx="762">
                  <c:v>40</c:v>
                </c:pt>
                <c:pt idx="763">
                  <c:v>131</c:v>
                </c:pt>
                <c:pt idx="764">
                  <c:v>4</c:v>
                </c:pt>
                <c:pt idx="765">
                  <c:v>13</c:v>
                </c:pt>
                <c:pt idx="766">
                  <c:v>2</c:v>
                </c:pt>
                <c:pt idx="767">
                  <c:v>17</c:v>
                </c:pt>
                <c:pt idx="768">
                  <c:v>12</c:v>
                </c:pt>
                <c:pt idx="769">
                  <c:v>48</c:v>
                </c:pt>
                <c:pt idx="770">
                  <c:v>2</c:v>
                </c:pt>
                <c:pt idx="771">
                  <c:v>20</c:v>
                </c:pt>
                <c:pt idx="772">
                  <c:v>5</c:v>
                </c:pt>
                <c:pt idx="773">
                  <c:v>12</c:v>
                </c:pt>
                <c:pt idx="774">
                  <c:v>8</c:v>
                </c:pt>
                <c:pt idx="775">
                  <c:v>1</c:v>
                </c:pt>
                <c:pt idx="776">
                  <c:v>30</c:v>
                </c:pt>
                <c:pt idx="777">
                  <c:v>15</c:v>
                </c:pt>
                <c:pt idx="778">
                  <c:v>3</c:v>
                </c:pt>
                <c:pt idx="779">
                  <c:v>60</c:v>
                </c:pt>
                <c:pt idx="780">
                  <c:v>14</c:v>
                </c:pt>
                <c:pt idx="781">
                  <c:v>82</c:v>
                </c:pt>
                <c:pt idx="782">
                  <c:v>10</c:v>
                </c:pt>
                <c:pt idx="783">
                  <c:v>4</c:v>
                </c:pt>
                <c:pt idx="784">
                  <c:v>2</c:v>
                </c:pt>
                <c:pt idx="785">
                  <c:v>12</c:v>
                </c:pt>
                <c:pt idx="786">
                  <c:v>8</c:v>
                </c:pt>
                <c:pt idx="787">
                  <c:v>8</c:v>
                </c:pt>
                <c:pt idx="788">
                  <c:v>8</c:v>
                </c:pt>
                <c:pt idx="789">
                  <c:v>14</c:v>
                </c:pt>
                <c:pt idx="790">
                  <c:v>10</c:v>
                </c:pt>
                <c:pt idx="791">
                  <c:v>18</c:v>
                </c:pt>
                <c:pt idx="792">
                  <c:v>12</c:v>
                </c:pt>
                <c:pt idx="793">
                  <c:v>10</c:v>
                </c:pt>
                <c:pt idx="794">
                  <c:v>19</c:v>
                </c:pt>
                <c:pt idx="795">
                  <c:v>8</c:v>
                </c:pt>
                <c:pt idx="796">
                  <c:v>4</c:v>
                </c:pt>
                <c:pt idx="797">
                  <c:v>9</c:v>
                </c:pt>
                <c:pt idx="798">
                  <c:v>12</c:v>
                </c:pt>
                <c:pt idx="799">
                  <c:v>16</c:v>
                </c:pt>
                <c:pt idx="800">
                  <c:v>5</c:v>
                </c:pt>
                <c:pt idx="801">
                  <c:v>3</c:v>
                </c:pt>
                <c:pt idx="802">
                  <c:v>7</c:v>
                </c:pt>
                <c:pt idx="803">
                  <c:v>8</c:v>
                </c:pt>
                <c:pt idx="804">
                  <c:v>7</c:v>
                </c:pt>
                <c:pt idx="805">
                  <c:v>17</c:v>
                </c:pt>
                <c:pt idx="806">
                  <c:v>5</c:v>
                </c:pt>
                <c:pt idx="807">
                  <c:v>15</c:v>
                </c:pt>
                <c:pt idx="808">
                  <c:v>47</c:v>
                </c:pt>
                <c:pt idx="809">
                  <c:v>7</c:v>
                </c:pt>
                <c:pt idx="810">
                  <c:v>33</c:v>
                </c:pt>
                <c:pt idx="811">
                  <c:v>8</c:v>
                </c:pt>
                <c:pt idx="812">
                  <c:v>4</c:v>
                </c:pt>
                <c:pt idx="813">
                  <c:v>28</c:v>
                </c:pt>
                <c:pt idx="814">
                  <c:v>32</c:v>
                </c:pt>
                <c:pt idx="815">
                  <c:v>8</c:v>
                </c:pt>
                <c:pt idx="816">
                  <c:v>21</c:v>
                </c:pt>
                <c:pt idx="817">
                  <c:v>2</c:v>
                </c:pt>
                <c:pt idx="818">
                  <c:v>10</c:v>
                </c:pt>
                <c:pt idx="819">
                  <c:v>15</c:v>
                </c:pt>
                <c:pt idx="820">
                  <c:v>45</c:v>
                </c:pt>
                <c:pt idx="821">
                  <c:v>3</c:v>
                </c:pt>
                <c:pt idx="822">
                  <c:v>4</c:v>
                </c:pt>
                <c:pt idx="823">
                  <c:v>52</c:v>
                </c:pt>
                <c:pt idx="824">
                  <c:v>10</c:v>
                </c:pt>
                <c:pt idx="825">
                  <c:v>19</c:v>
                </c:pt>
                <c:pt idx="826">
                  <c:v>4</c:v>
                </c:pt>
                <c:pt idx="827">
                  <c:v>14</c:v>
                </c:pt>
                <c:pt idx="828">
                  <c:v>17</c:v>
                </c:pt>
                <c:pt idx="829">
                  <c:v>20</c:v>
                </c:pt>
                <c:pt idx="830">
                  <c:v>10</c:v>
                </c:pt>
                <c:pt idx="831">
                  <c:v>12</c:v>
                </c:pt>
                <c:pt idx="832">
                  <c:v>18</c:v>
                </c:pt>
                <c:pt idx="833">
                  <c:v>33</c:v>
                </c:pt>
                <c:pt idx="834">
                  <c:v>6</c:v>
                </c:pt>
                <c:pt idx="835">
                  <c:v>4</c:v>
                </c:pt>
                <c:pt idx="836">
                  <c:v>4</c:v>
                </c:pt>
                <c:pt idx="837">
                  <c:v>23</c:v>
                </c:pt>
                <c:pt idx="838">
                  <c:v>8</c:v>
                </c:pt>
                <c:pt idx="839">
                  <c:v>3</c:v>
                </c:pt>
                <c:pt idx="840">
                  <c:v>10</c:v>
                </c:pt>
                <c:pt idx="841">
                  <c:v>8</c:v>
                </c:pt>
                <c:pt idx="842">
                  <c:v>5</c:v>
                </c:pt>
                <c:pt idx="843">
                  <c:v>8</c:v>
                </c:pt>
                <c:pt idx="844">
                  <c:v>45</c:v>
                </c:pt>
                <c:pt idx="845">
                  <c:v>12</c:v>
                </c:pt>
                <c:pt idx="846">
                  <c:v>2</c:v>
                </c:pt>
                <c:pt idx="847">
                  <c:v>2</c:v>
                </c:pt>
                <c:pt idx="848">
                  <c:v>36</c:v>
                </c:pt>
                <c:pt idx="849">
                  <c:v>42</c:v>
                </c:pt>
                <c:pt idx="850">
                  <c:v>5</c:v>
                </c:pt>
                <c:pt idx="851">
                  <c:v>15</c:v>
                </c:pt>
                <c:pt idx="852">
                  <c:v>37</c:v>
                </c:pt>
                <c:pt idx="853">
                  <c:v>12</c:v>
                </c:pt>
                <c:pt idx="854">
                  <c:v>21</c:v>
                </c:pt>
                <c:pt idx="855">
                  <c:v>28</c:v>
                </c:pt>
                <c:pt idx="856">
                  <c:v>12</c:v>
                </c:pt>
                <c:pt idx="857">
                  <c:v>30</c:v>
                </c:pt>
                <c:pt idx="858">
                  <c:v>1</c:v>
                </c:pt>
                <c:pt idx="859">
                  <c:v>24</c:v>
                </c:pt>
                <c:pt idx="860">
                  <c:v>5</c:v>
                </c:pt>
                <c:pt idx="861">
                  <c:v>31</c:v>
                </c:pt>
                <c:pt idx="862">
                  <c:v>20</c:v>
                </c:pt>
                <c:pt idx="863">
                  <c:v>28</c:v>
                </c:pt>
                <c:pt idx="864">
                  <c:v>8</c:v>
                </c:pt>
                <c:pt idx="865">
                  <c:v>19</c:v>
                </c:pt>
                <c:pt idx="866">
                  <c:v>5</c:v>
                </c:pt>
                <c:pt idx="867">
                  <c:v>3</c:v>
                </c:pt>
                <c:pt idx="868">
                  <c:v>160</c:v>
                </c:pt>
                <c:pt idx="869">
                  <c:v>16</c:v>
                </c:pt>
                <c:pt idx="870">
                  <c:v>16</c:v>
                </c:pt>
                <c:pt idx="871">
                  <c:v>60</c:v>
                </c:pt>
                <c:pt idx="872">
                  <c:v>7</c:v>
                </c:pt>
                <c:pt idx="873">
                  <c:v>3</c:v>
                </c:pt>
                <c:pt idx="874">
                  <c:v>5</c:v>
                </c:pt>
                <c:pt idx="875">
                  <c:v>2</c:v>
                </c:pt>
                <c:pt idx="876">
                  <c:v>15</c:v>
                </c:pt>
                <c:pt idx="877">
                  <c:v>10</c:v>
                </c:pt>
                <c:pt idx="878">
                  <c:v>8</c:v>
                </c:pt>
                <c:pt idx="879">
                  <c:v>40</c:v>
                </c:pt>
                <c:pt idx="880">
                  <c:v>2</c:v>
                </c:pt>
                <c:pt idx="881">
                  <c:v>40</c:v>
                </c:pt>
                <c:pt idx="882">
                  <c:v>93</c:v>
                </c:pt>
                <c:pt idx="883">
                  <c:v>2</c:v>
                </c:pt>
                <c:pt idx="884">
                  <c:v>20</c:v>
                </c:pt>
                <c:pt idx="885">
                  <c:v>3</c:v>
                </c:pt>
                <c:pt idx="886">
                  <c:v>8</c:v>
                </c:pt>
                <c:pt idx="887">
                  <c:v>22</c:v>
                </c:pt>
                <c:pt idx="888">
                  <c:v>26</c:v>
                </c:pt>
                <c:pt idx="889">
                  <c:v>10</c:v>
                </c:pt>
                <c:pt idx="890">
                  <c:v>11</c:v>
                </c:pt>
                <c:pt idx="891">
                  <c:v>15</c:v>
                </c:pt>
                <c:pt idx="892">
                  <c:v>12</c:v>
                </c:pt>
                <c:pt idx="893">
                  <c:v>16</c:v>
                </c:pt>
                <c:pt idx="894">
                  <c:v>10</c:v>
                </c:pt>
                <c:pt idx="895">
                  <c:v>8</c:v>
                </c:pt>
                <c:pt idx="896">
                  <c:v>8</c:v>
                </c:pt>
                <c:pt idx="897">
                  <c:v>5</c:v>
                </c:pt>
                <c:pt idx="898">
                  <c:v>107</c:v>
                </c:pt>
                <c:pt idx="899">
                  <c:v>20</c:v>
                </c:pt>
                <c:pt idx="900">
                  <c:v>5</c:v>
                </c:pt>
                <c:pt idx="901">
                  <c:v>5</c:v>
                </c:pt>
                <c:pt idx="902">
                  <c:v>18</c:v>
                </c:pt>
                <c:pt idx="903">
                  <c:v>126</c:v>
                </c:pt>
                <c:pt idx="904">
                  <c:v>3</c:v>
                </c:pt>
                <c:pt idx="905">
                  <c:v>46</c:v>
                </c:pt>
                <c:pt idx="906">
                  <c:v>17</c:v>
                </c:pt>
                <c:pt idx="907">
                  <c:v>15</c:v>
                </c:pt>
                <c:pt idx="908">
                  <c:v>54</c:v>
                </c:pt>
                <c:pt idx="909">
                  <c:v>41</c:v>
                </c:pt>
                <c:pt idx="910">
                  <c:v>9</c:v>
                </c:pt>
                <c:pt idx="911">
                  <c:v>6</c:v>
                </c:pt>
                <c:pt idx="912">
                  <c:v>8</c:v>
                </c:pt>
                <c:pt idx="913">
                  <c:v>15</c:v>
                </c:pt>
                <c:pt idx="914">
                  <c:v>12</c:v>
                </c:pt>
                <c:pt idx="915">
                  <c:v>40</c:v>
                </c:pt>
                <c:pt idx="916">
                  <c:v>18</c:v>
                </c:pt>
                <c:pt idx="917">
                  <c:v>5</c:v>
                </c:pt>
                <c:pt idx="918">
                  <c:v>19</c:v>
                </c:pt>
                <c:pt idx="919">
                  <c:v>2</c:v>
                </c:pt>
                <c:pt idx="920">
                  <c:v>26</c:v>
                </c:pt>
                <c:pt idx="921">
                  <c:v>4</c:v>
                </c:pt>
                <c:pt idx="922">
                  <c:v>18</c:v>
                </c:pt>
                <c:pt idx="923">
                  <c:v>23</c:v>
                </c:pt>
                <c:pt idx="924">
                  <c:v>16</c:v>
                </c:pt>
                <c:pt idx="925">
                  <c:v>14</c:v>
                </c:pt>
                <c:pt idx="926">
                  <c:v>7</c:v>
                </c:pt>
                <c:pt idx="927">
                  <c:v>89</c:v>
                </c:pt>
                <c:pt idx="928">
                  <c:v>29</c:v>
                </c:pt>
                <c:pt idx="929">
                  <c:v>32</c:v>
                </c:pt>
                <c:pt idx="930">
                  <c:v>14</c:v>
                </c:pt>
                <c:pt idx="931">
                  <c:v>8</c:v>
                </c:pt>
                <c:pt idx="932">
                  <c:v>1</c:v>
                </c:pt>
                <c:pt idx="933">
                  <c:v>33</c:v>
                </c:pt>
                <c:pt idx="934">
                  <c:v>5</c:v>
                </c:pt>
                <c:pt idx="935">
                  <c:v>20</c:v>
                </c:pt>
                <c:pt idx="936">
                  <c:v>5</c:v>
                </c:pt>
                <c:pt idx="937">
                  <c:v>4</c:v>
                </c:pt>
                <c:pt idx="938">
                  <c:v>6</c:v>
                </c:pt>
                <c:pt idx="939">
                  <c:v>18</c:v>
                </c:pt>
                <c:pt idx="940">
                  <c:v>3</c:v>
                </c:pt>
                <c:pt idx="941">
                  <c:v>17</c:v>
                </c:pt>
                <c:pt idx="942">
                  <c:v>4</c:v>
                </c:pt>
                <c:pt idx="943">
                  <c:v>55</c:v>
                </c:pt>
                <c:pt idx="944">
                  <c:v>9</c:v>
                </c:pt>
                <c:pt idx="945">
                  <c:v>6</c:v>
                </c:pt>
                <c:pt idx="946">
                  <c:v>5</c:v>
                </c:pt>
                <c:pt idx="947">
                  <c:v>21</c:v>
                </c:pt>
                <c:pt idx="948">
                  <c:v>2</c:v>
                </c:pt>
                <c:pt idx="949">
                  <c:v>4</c:v>
                </c:pt>
                <c:pt idx="950">
                  <c:v>15</c:v>
                </c:pt>
                <c:pt idx="951">
                  <c:v>11</c:v>
                </c:pt>
                <c:pt idx="952">
                  <c:v>35</c:v>
                </c:pt>
                <c:pt idx="953">
                  <c:v>11</c:v>
                </c:pt>
                <c:pt idx="954">
                  <c:v>8</c:v>
                </c:pt>
                <c:pt idx="955">
                  <c:v>4</c:v>
                </c:pt>
                <c:pt idx="956">
                  <c:v>3</c:v>
                </c:pt>
                <c:pt idx="957">
                  <c:v>38</c:v>
                </c:pt>
                <c:pt idx="958">
                  <c:v>5</c:v>
                </c:pt>
                <c:pt idx="959">
                  <c:v>15</c:v>
                </c:pt>
                <c:pt idx="960">
                  <c:v>50</c:v>
                </c:pt>
                <c:pt idx="961">
                  <c:v>23</c:v>
                </c:pt>
                <c:pt idx="962">
                  <c:v>29</c:v>
                </c:pt>
                <c:pt idx="963">
                  <c:v>5</c:v>
                </c:pt>
                <c:pt idx="964">
                  <c:v>3</c:v>
                </c:pt>
                <c:pt idx="965">
                  <c:v>10</c:v>
                </c:pt>
                <c:pt idx="966">
                  <c:v>6</c:v>
                </c:pt>
                <c:pt idx="967">
                  <c:v>10</c:v>
                </c:pt>
                <c:pt idx="968">
                  <c:v>4</c:v>
                </c:pt>
                <c:pt idx="969">
                  <c:v>20</c:v>
                </c:pt>
                <c:pt idx="970">
                  <c:v>10</c:v>
                </c:pt>
                <c:pt idx="971">
                  <c:v>9</c:v>
                </c:pt>
                <c:pt idx="972">
                  <c:v>7</c:v>
                </c:pt>
                <c:pt idx="973">
                  <c:v>3</c:v>
                </c:pt>
                <c:pt idx="974">
                  <c:v>14</c:v>
                </c:pt>
                <c:pt idx="975">
                  <c:v>8</c:v>
                </c:pt>
                <c:pt idx="976">
                  <c:v>7</c:v>
                </c:pt>
                <c:pt idx="977">
                  <c:v>60</c:v>
                </c:pt>
                <c:pt idx="978">
                  <c:v>15</c:v>
                </c:pt>
                <c:pt idx="979">
                  <c:v>31</c:v>
                </c:pt>
                <c:pt idx="980">
                  <c:v>28</c:v>
                </c:pt>
                <c:pt idx="981">
                  <c:v>22</c:v>
                </c:pt>
                <c:pt idx="982">
                  <c:v>12</c:v>
                </c:pt>
                <c:pt idx="983">
                  <c:v>4</c:v>
                </c:pt>
                <c:pt idx="984">
                  <c:v>4</c:v>
                </c:pt>
                <c:pt idx="985">
                  <c:v>10</c:v>
                </c:pt>
                <c:pt idx="986">
                  <c:v>10</c:v>
                </c:pt>
                <c:pt idx="987">
                  <c:v>2</c:v>
                </c:pt>
                <c:pt idx="988">
                  <c:v>2</c:v>
                </c:pt>
                <c:pt idx="989">
                  <c:v>1</c:v>
                </c:pt>
                <c:pt idx="990">
                  <c:v>4</c:v>
                </c:pt>
                <c:pt idx="991">
                  <c:v>20</c:v>
                </c:pt>
                <c:pt idx="992">
                  <c:v>1</c:v>
                </c:pt>
                <c:pt idx="993">
                  <c:v>12</c:v>
                </c:pt>
                <c:pt idx="994">
                  <c:v>12</c:v>
                </c:pt>
                <c:pt idx="995">
                  <c:v>41</c:v>
                </c:pt>
                <c:pt idx="996">
                  <c:v>5</c:v>
                </c:pt>
                <c:pt idx="997">
                  <c:v>11</c:v>
                </c:pt>
                <c:pt idx="998">
                  <c:v>4</c:v>
                </c:pt>
                <c:pt idx="999">
                  <c:v>5</c:v>
                </c:pt>
                <c:pt idx="1000">
                  <c:v>10</c:v>
                </c:pt>
                <c:pt idx="1001">
                  <c:v>41</c:v>
                </c:pt>
                <c:pt idx="1002">
                  <c:v>10</c:v>
                </c:pt>
                <c:pt idx="1003">
                  <c:v>13</c:v>
                </c:pt>
                <c:pt idx="1004">
                  <c:v>6</c:v>
                </c:pt>
                <c:pt idx="1005">
                  <c:v>9</c:v>
                </c:pt>
                <c:pt idx="1006">
                  <c:v>18</c:v>
                </c:pt>
                <c:pt idx="1007">
                  <c:v>106</c:v>
                </c:pt>
                <c:pt idx="1008">
                  <c:v>1</c:v>
                </c:pt>
                <c:pt idx="1009">
                  <c:v>8</c:v>
                </c:pt>
                <c:pt idx="1010">
                  <c:v>21</c:v>
                </c:pt>
                <c:pt idx="1011">
                  <c:v>12</c:v>
                </c:pt>
                <c:pt idx="1012">
                  <c:v>15</c:v>
                </c:pt>
                <c:pt idx="1013">
                  <c:v>13</c:v>
                </c:pt>
                <c:pt idx="1014">
                  <c:v>9</c:v>
                </c:pt>
                <c:pt idx="1015">
                  <c:v>22</c:v>
                </c:pt>
                <c:pt idx="1016">
                  <c:v>20</c:v>
                </c:pt>
                <c:pt idx="1017">
                  <c:v>30</c:v>
                </c:pt>
                <c:pt idx="1018">
                  <c:v>7</c:v>
                </c:pt>
                <c:pt idx="1019">
                  <c:v>4</c:v>
                </c:pt>
                <c:pt idx="1020">
                  <c:v>5</c:v>
                </c:pt>
                <c:pt idx="1021">
                  <c:v>24</c:v>
                </c:pt>
                <c:pt idx="1022">
                  <c:v>40</c:v>
                </c:pt>
                <c:pt idx="1023">
                  <c:v>4</c:v>
                </c:pt>
                <c:pt idx="1024">
                  <c:v>18</c:v>
                </c:pt>
                <c:pt idx="1025">
                  <c:v>27</c:v>
                </c:pt>
                <c:pt idx="1026">
                  <c:v>4</c:v>
                </c:pt>
                <c:pt idx="1027">
                  <c:v>25</c:v>
                </c:pt>
                <c:pt idx="1028">
                  <c:v>13</c:v>
                </c:pt>
                <c:pt idx="1029">
                  <c:v>12</c:v>
                </c:pt>
                <c:pt idx="1030">
                  <c:v>20</c:v>
                </c:pt>
                <c:pt idx="1031">
                  <c:v>18</c:v>
                </c:pt>
                <c:pt idx="1032">
                  <c:v>10</c:v>
                </c:pt>
                <c:pt idx="1033">
                  <c:v>9</c:v>
                </c:pt>
                <c:pt idx="1034">
                  <c:v>17</c:v>
                </c:pt>
                <c:pt idx="1035">
                  <c:v>16</c:v>
                </c:pt>
                <c:pt idx="1036">
                  <c:v>75</c:v>
                </c:pt>
                <c:pt idx="1037">
                  <c:v>22</c:v>
                </c:pt>
                <c:pt idx="1038">
                  <c:v>30</c:v>
                </c:pt>
                <c:pt idx="1039">
                  <c:v>20</c:v>
                </c:pt>
                <c:pt idx="1040">
                  <c:v>8</c:v>
                </c:pt>
                <c:pt idx="1041">
                  <c:v>51</c:v>
                </c:pt>
                <c:pt idx="1042">
                  <c:v>32</c:v>
                </c:pt>
                <c:pt idx="1043">
                  <c:v>17</c:v>
                </c:pt>
                <c:pt idx="1044">
                  <c:v>11</c:v>
                </c:pt>
                <c:pt idx="1045">
                  <c:v>60</c:v>
                </c:pt>
                <c:pt idx="1046">
                  <c:v>4</c:v>
                </c:pt>
                <c:pt idx="1047">
                  <c:v>6</c:v>
                </c:pt>
                <c:pt idx="1048">
                  <c:v>30</c:v>
                </c:pt>
                <c:pt idx="1049">
                  <c:v>7</c:v>
                </c:pt>
                <c:pt idx="1050">
                  <c:v>8</c:v>
                </c:pt>
                <c:pt idx="1051">
                  <c:v>9</c:v>
                </c:pt>
                <c:pt idx="1052">
                  <c:v>9</c:v>
                </c:pt>
                <c:pt idx="1053">
                  <c:v>30</c:v>
                </c:pt>
                <c:pt idx="1054">
                  <c:v>28</c:v>
                </c:pt>
                <c:pt idx="1055">
                  <c:v>8</c:v>
                </c:pt>
                <c:pt idx="1056">
                  <c:v>4</c:v>
                </c:pt>
                <c:pt idx="1057">
                  <c:v>96</c:v>
                </c:pt>
                <c:pt idx="1058">
                  <c:v>28</c:v>
                </c:pt>
                <c:pt idx="1059">
                  <c:v>2</c:v>
                </c:pt>
                <c:pt idx="1060">
                  <c:v>10</c:v>
                </c:pt>
                <c:pt idx="1061">
                  <c:v>5</c:v>
                </c:pt>
                <c:pt idx="1062">
                  <c:v>14</c:v>
                </c:pt>
                <c:pt idx="1063">
                  <c:v>4</c:v>
                </c:pt>
                <c:pt idx="1064">
                  <c:v>32</c:v>
                </c:pt>
                <c:pt idx="1065">
                  <c:v>20</c:v>
                </c:pt>
                <c:pt idx="1066">
                  <c:v>6</c:v>
                </c:pt>
                <c:pt idx="1067">
                  <c:v>10</c:v>
                </c:pt>
                <c:pt idx="1068">
                  <c:v>4</c:v>
                </c:pt>
                <c:pt idx="1069">
                  <c:v>6</c:v>
                </c:pt>
                <c:pt idx="1070">
                  <c:v>5</c:v>
                </c:pt>
                <c:pt idx="1071">
                  <c:v>5</c:v>
                </c:pt>
                <c:pt idx="1072">
                  <c:v>8</c:v>
                </c:pt>
                <c:pt idx="1073">
                  <c:v>34</c:v>
                </c:pt>
                <c:pt idx="1074">
                  <c:v>50</c:v>
                </c:pt>
                <c:pt idx="1075">
                  <c:v>16</c:v>
                </c:pt>
                <c:pt idx="1076">
                  <c:v>3</c:v>
                </c:pt>
                <c:pt idx="1077">
                  <c:v>14</c:v>
                </c:pt>
                <c:pt idx="1078">
                  <c:v>49</c:v>
                </c:pt>
                <c:pt idx="1079">
                  <c:v>16</c:v>
                </c:pt>
                <c:pt idx="1080">
                  <c:v>13</c:v>
                </c:pt>
                <c:pt idx="1081">
                  <c:v>22</c:v>
                </c:pt>
                <c:pt idx="1082">
                  <c:v>2</c:v>
                </c:pt>
                <c:pt idx="1083">
                  <c:v>20</c:v>
                </c:pt>
                <c:pt idx="1084">
                  <c:v>6</c:v>
                </c:pt>
                <c:pt idx="1085">
                  <c:v>8</c:v>
                </c:pt>
                <c:pt idx="1086">
                  <c:v>46</c:v>
                </c:pt>
                <c:pt idx="1087">
                  <c:v>8</c:v>
                </c:pt>
                <c:pt idx="1088">
                  <c:v>3</c:v>
                </c:pt>
                <c:pt idx="1089">
                  <c:v>1</c:v>
                </c:pt>
                <c:pt idx="1090">
                  <c:v>14</c:v>
                </c:pt>
                <c:pt idx="1091">
                  <c:v>3</c:v>
                </c:pt>
                <c:pt idx="1092">
                  <c:v>28</c:v>
                </c:pt>
                <c:pt idx="1093">
                  <c:v>13</c:v>
                </c:pt>
                <c:pt idx="1094">
                  <c:v>6</c:v>
                </c:pt>
                <c:pt idx="1095">
                  <c:v>31</c:v>
                </c:pt>
                <c:pt idx="1096">
                  <c:v>8</c:v>
                </c:pt>
                <c:pt idx="1097">
                  <c:v>9</c:v>
                </c:pt>
                <c:pt idx="1098">
                  <c:v>2</c:v>
                </c:pt>
                <c:pt idx="1099">
                  <c:v>26</c:v>
                </c:pt>
                <c:pt idx="1100">
                  <c:v>1</c:v>
                </c:pt>
                <c:pt idx="1101">
                  <c:v>25</c:v>
                </c:pt>
                <c:pt idx="1102">
                  <c:v>2</c:v>
                </c:pt>
                <c:pt idx="1103">
                  <c:v>10</c:v>
                </c:pt>
                <c:pt idx="1104">
                  <c:v>2</c:v>
                </c:pt>
                <c:pt idx="1105">
                  <c:v>7</c:v>
                </c:pt>
                <c:pt idx="1106">
                  <c:v>4</c:v>
                </c:pt>
                <c:pt idx="1107">
                  <c:v>33</c:v>
                </c:pt>
                <c:pt idx="1108">
                  <c:v>14</c:v>
                </c:pt>
                <c:pt idx="1109">
                  <c:v>13</c:v>
                </c:pt>
                <c:pt idx="1110">
                  <c:v>13</c:v>
                </c:pt>
                <c:pt idx="1111">
                  <c:v>5</c:v>
                </c:pt>
                <c:pt idx="1112">
                  <c:v>22</c:v>
                </c:pt>
                <c:pt idx="1113">
                  <c:v>12</c:v>
                </c:pt>
                <c:pt idx="1114">
                  <c:v>7</c:v>
                </c:pt>
                <c:pt idx="1115">
                  <c:v>4</c:v>
                </c:pt>
                <c:pt idx="1116">
                  <c:v>30</c:v>
                </c:pt>
                <c:pt idx="1117">
                  <c:v>3</c:v>
                </c:pt>
                <c:pt idx="1118">
                  <c:v>5</c:v>
                </c:pt>
                <c:pt idx="1119">
                  <c:v>2</c:v>
                </c:pt>
                <c:pt idx="1120">
                  <c:v>16</c:v>
                </c:pt>
                <c:pt idx="1121">
                  <c:v>49</c:v>
                </c:pt>
                <c:pt idx="1122">
                  <c:v>10</c:v>
                </c:pt>
                <c:pt idx="1123">
                  <c:v>38</c:v>
                </c:pt>
                <c:pt idx="1124">
                  <c:v>5</c:v>
                </c:pt>
                <c:pt idx="1125">
                  <c:v>18</c:v>
                </c:pt>
                <c:pt idx="1126">
                  <c:v>1</c:v>
                </c:pt>
                <c:pt idx="1127">
                  <c:v>18</c:v>
                </c:pt>
                <c:pt idx="1128">
                  <c:v>5</c:v>
                </c:pt>
                <c:pt idx="1129">
                  <c:v>16</c:v>
                </c:pt>
                <c:pt idx="1130">
                  <c:v>10</c:v>
                </c:pt>
                <c:pt idx="1131">
                  <c:v>6</c:v>
                </c:pt>
                <c:pt idx="1132">
                  <c:v>2</c:v>
                </c:pt>
                <c:pt idx="1133">
                  <c:v>5</c:v>
                </c:pt>
                <c:pt idx="1134">
                  <c:v>4</c:v>
                </c:pt>
                <c:pt idx="1135">
                  <c:v>8</c:v>
                </c:pt>
                <c:pt idx="1136">
                  <c:v>4</c:v>
                </c:pt>
                <c:pt idx="1137">
                  <c:v>11</c:v>
                </c:pt>
                <c:pt idx="1138">
                  <c:v>8</c:v>
                </c:pt>
                <c:pt idx="1139">
                  <c:v>5</c:v>
                </c:pt>
                <c:pt idx="1140">
                  <c:v>4</c:v>
                </c:pt>
                <c:pt idx="1141">
                  <c:v>29</c:v>
                </c:pt>
                <c:pt idx="1142">
                  <c:v>20</c:v>
                </c:pt>
                <c:pt idx="1143">
                  <c:v>22</c:v>
                </c:pt>
                <c:pt idx="1144">
                  <c:v>49</c:v>
                </c:pt>
                <c:pt idx="1145">
                  <c:v>10</c:v>
                </c:pt>
                <c:pt idx="1146">
                  <c:v>21</c:v>
                </c:pt>
                <c:pt idx="1147">
                  <c:v>10</c:v>
                </c:pt>
                <c:pt idx="1148">
                  <c:v>8</c:v>
                </c:pt>
                <c:pt idx="1149">
                  <c:v>3</c:v>
                </c:pt>
                <c:pt idx="1150">
                  <c:v>9</c:v>
                </c:pt>
                <c:pt idx="1151">
                  <c:v>19</c:v>
                </c:pt>
                <c:pt idx="1152">
                  <c:v>8</c:v>
                </c:pt>
                <c:pt idx="1153">
                  <c:v>25</c:v>
                </c:pt>
                <c:pt idx="1154">
                  <c:v>57</c:v>
                </c:pt>
                <c:pt idx="1155">
                  <c:v>4</c:v>
                </c:pt>
                <c:pt idx="1156">
                  <c:v>3</c:v>
                </c:pt>
                <c:pt idx="1157">
                  <c:v>45</c:v>
                </c:pt>
                <c:pt idx="1158">
                  <c:v>4</c:v>
                </c:pt>
                <c:pt idx="1159">
                  <c:v>157</c:v>
                </c:pt>
                <c:pt idx="1160">
                  <c:v>47</c:v>
                </c:pt>
                <c:pt idx="1161">
                  <c:v>26</c:v>
                </c:pt>
                <c:pt idx="1162">
                  <c:v>7</c:v>
                </c:pt>
                <c:pt idx="1163">
                  <c:v>2</c:v>
                </c:pt>
                <c:pt idx="1164">
                  <c:v>35</c:v>
                </c:pt>
                <c:pt idx="1165">
                  <c:v>19</c:v>
                </c:pt>
                <c:pt idx="1166">
                  <c:v>68</c:v>
                </c:pt>
                <c:pt idx="1167">
                  <c:v>16</c:v>
                </c:pt>
                <c:pt idx="1168">
                  <c:v>15</c:v>
                </c:pt>
                <c:pt idx="1169">
                  <c:v>16</c:v>
                </c:pt>
                <c:pt idx="1170">
                  <c:v>50</c:v>
                </c:pt>
                <c:pt idx="1171">
                  <c:v>12</c:v>
                </c:pt>
                <c:pt idx="1172">
                  <c:v>15</c:v>
                </c:pt>
                <c:pt idx="1173">
                  <c:v>13</c:v>
                </c:pt>
                <c:pt idx="1174">
                  <c:v>14</c:v>
                </c:pt>
                <c:pt idx="1175">
                  <c:v>8</c:v>
                </c:pt>
                <c:pt idx="1176">
                  <c:v>6</c:v>
                </c:pt>
                <c:pt idx="1177">
                  <c:v>1</c:v>
                </c:pt>
                <c:pt idx="1178">
                  <c:v>3</c:v>
                </c:pt>
                <c:pt idx="1179">
                  <c:v>28</c:v>
                </c:pt>
                <c:pt idx="1180">
                  <c:v>8</c:v>
                </c:pt>
                <c:pt idx="1181">
                  <c:v>7</c:v>
                </c:pt>
                <c:pt idx="1182">
                  <c:v>5</c:v>
                </c:pt>
                <c:pt idx="1183">
                  <c:v>90</c:v>
                </c:pt>
                <c:pt idx="1184">
                  <c:v>65</c:v>
                </c:pt>
                <c:pt idx="1185">
                  <c:v>25</c:v>
                </c:pt>
                <c:pt idx="1186">
                  <c:v>10</c:v>
                </c:pt>
                <c:pt idx="1187">
                  <c:v>5</c:v>
                </c:pt>
                <c:pt idx="1188">
                  <c:v>5</c:v>
                </c:pt>
                <c:pt idx="1189">
                  <c:v>10</c:v>
                </c:pt>
                <c:pt idx="1190">
                  <c:v>7</c:v>
                </c:pt>
                <c:pt idx="1191">
                  <c:v>13</c:v>
                </c:pt>
                <c:pt idx="1192">
                  <c:v>39</c:v>
                </c:pt>
                <c:pt idx="1193">
                  <c:v>4</c:v>
                </c:pt>
                <c:pt idx="1194">
                  <c:v>3</c:v>
                </c:pt>
                <c:pt idx="1195">
                  <c:v>12</c:v>
                </c:pt>
                <c:pt idx="1196">
                  <c:v>12</c:v>
                </c:pt>
                <c:pt idx="1197">
                  <c:v>38</c:v>
                </c:pt>
                <c:pt idx="1198">
                  <c:v>21</c:v>
                </c:pt>
                <c:pt idx="1199">
                  <c:v>12</c:v>
                </c:pt>
                <c:pt idx="1200">
                  <c:v>16</c:v>
                </c:pt>
                <c:pt idx="1201">
                  <c:v>16</c:v>
                </c:pt>
                <c:pt idx="1202">
                  <c:v>8</c:v>
                </c:pt>
                <c:pt idx="1203">
                  <c:v>11</c:v>
                </c:pt>
                <c:pt idx="1204">
                  <c:v>12</c:v>
                </c:pt>
                <c:pt idx="1205">
                  <c:v>16</c:v>
                </c:pt>
                <c:pt idx="1206">
                  <c:v>44</c:v>
                </c:pt>
                <c:pt idx="1207">
                  <c:v>9</c:v>
                </c:pt>
                <c:pt idx="1208">
                  <c:v>34</c:v>
                </c:pt>
                <c:pt idx="1209">
                  <c:v>12</c:v>
                </c:pt>
                <c:pt idx="1210">
                  <c:v>48</c:v>
                </c:pt>
                <c:pt idx="1211">
                  <c:v>3</c:v>
                </c:pt>
                <c:pt idx="1212">
                  <c:v>3</c:v>
                </c:pt>
                <c:pt idx="1213">
                  <c:v>10</c:v>
                </c:pt>
                <c:pt idx="1214">
                  <c:v>5</c:v>
                </c:pt>
                <c:pt idx="1215">
                  <c:v>27</c:v>
                </c:pt>
                <c:pt idx="1216">
                  <c:v>9</c:v>
                </c:pt>
                <c:pt idx="1217">
                  <c:v>53</c:v>
                </c:pt>
                <c:pt idx="1218">
                  <c:v>28</c:v>
                </c:pt>
                <c:pt idx="1219">
                  <c:v>5</c:v>
                </c:pt>
                <c:pt idx="1220">
                  <c:v>12</c:v>
                </c:pt>
                <c:pt idx="1221">
                  <c:v>5</c:v>
                </c:pt>
                <c:pt idx="1222">
                  <c:v>77</c:v>
                </c:pt>
                <c:pt idx="1223">
                  <c:v>18</c:v>
                </c:pt>
                <c:pt idx="1224">
                  <c:v>40</c:v>
                </c:pt>
                <c:pt idx="1225">
                  <c:v>1</c:v>
                </c:pt>
                <c:pt idx="1226">
                  <c:v>3</c:v>
                </c:pt>
                <c:pt idx="1227">
                  <c:v>18</c:v>
                </c:pt>
                <c:pt idx="1228">
                  <c:v>4</c:v>
                </c:pt>
                <c:pt idx="1229">
                  <c:v>16</c:v>
                </c:pt>
                <c:pt idx="1230">
                  <c:v>5</c:v>
                </c:pt>
                <c:pt idx="1231">
                  <c:v>19</c:v>
                </c:pt>
                <c:pt idx="1232">
                  <c:v>3</c:v>
                </c:pt>
                <c:pt idx="1233">
                  <c:v>12</c:v>
                </c:pt>
                <c:pt idx="1234">
                  <c:v>10</c:v>
                </c:pt>
                <c:pt idx="1235">
                  <c:v>16</c:v>
                </c:pt>
                <c:pt idx="1236">
                  <c:v>28</c:v>
                </c:pt>
                <c:pt idx="1237">
                  <c:v>32</c:v>
                </c:pt>
                <c:pt idx="1238">
                  <c:v>28</c:v>
                </c:pt>
                <c:pt idx="1239">
                  <c:v>41</c:v>
                </c:pt>
                <c:pt idx="1240">
                  <c:v>4</c:v>
                </c:pt>
                <c:pt idx="1241">
                  <c:v>26</c:v>
                </c:pt>
                <c:pt idx="1242">
                  <c:v>4</c:v>
                </c:pt>
                <c:pt idx="1243">
                  <c:v>3</c:v>
                </c:pt>
                <c:pt idx="1244">
                  <c:v>10</c:v>
                </c:pt>
                <c:pt idx="1245">
                  <c:v>6</c:v>
                </c:pt>
                <c:pt idx="1246">
                  <c:v>10</c:v>
                </c:pt>
                <c:pt idx="1247">
                  <c:v>16</c:v>
                </c:pt>
                <c:pt idx="1248">
                  <c:v>26</c:v>
                </c:pt>
                <c:pt idx="1249">
                  <c:v>1</c:v>
                </c:pt>
                <c:pt idx="1250">
                  <c:v>1</c:v>
                </c:pt>
                <c:pt idx="1251">
                  <c:v>10</c:v>
                </c:pt>
                <c:pt idx="1252">
                  <c:v>18</c:v>
                </c:pt>
                <c:pt idx="1253">
                  <c:v>10</c:v>
                </c:pt>
                <c:pt idx="1254">
                  <c:v>4</c:v>
                </c:pt>
                <c:pt idx="1255">
                  <c:v>16</c:v>
                </c:pt>
                <c:pt idx="1256">
                  <c:v>42</c:v>
                </c:pt>
                <c:pt idx="1257">
                  <c:v>27</c:v>
                </c:pt>
                <c:pt idx="1258">
                  <c:v>12</c:v>
                </c:pt>
                <c:pt idx="1259">
                  <c:v>62</c:v>
                </c:pt>
                <c:pt idx="1260">
                  <c:v>14</c:v>
                </c:pt>
                <c:pt idx="1261">
                  <c:v>6</c:v>
                </c:pt>
                <c:pt idx="1262">
                  <c:v>9</c:v>
                </c:pt>
                <c:pt idx="1263">
                  <c:v>5</c:v>
                </c:pt>
                <c:pt idx="1264">
                  <c:v>32</c:v>
                </c:pt>
                <c:pt idx="1265">
                  <c:v>3</c:v>
                </c:pt>
                <c:pt idx="1266">
                  <c:v>4</c:v>
                </c:pt>
                <c:pt idx="1267">
                  <c:v>6</c:v>
                </c:pt>
                <c:pt idx="1268">
                  <c:v>10</c:v>
                </c:pt>
                <c:pt idx="1269">
                  <c:v>10</c:v>
                </c:pt>
                <c:pt idx="1270">
                  <c:v>7</c:v>
                </c:pt>
                <c:pt idx="1271">
                  <c:v>17</c:v>
                </c:pt>
                <c:pt idx="1272">
                  <c:v>6</c:v>
                </c:pt>
                <c:pt idx="1273">
                  <c:v>25</c:v>
                </c:pt>
                <c:pt idx="1274">
                  <c:v>18</c:v>
                </c:pt>
                <c:pt idx="1275">
                  <c:v>35</c:v>
                </c:pt>
                <c:pt idx="1276">
                  <c:v>3</c:v>
                </c:pt>
                <c:pt idx="1277">
                  <c:v>29</c:v>
                </c:pt>
                <c:pt idx="1278">
                  <c:v>8</c:v>
                </c:pt>
                <c:pt idx="1279">
                  <c:v>11</c:v>
                </c:pt>
                <c:pt idx="1280">
                  <c:v>20</c:v>
                </c:pt>
                <c:pt idx="1281">
                  <c:v>8</c:v>
                </c:pt>
                <c:pt idx="1282">
                  <c:v>22</c:v>
                </c:pt>
                <c:pt idx="1283">
                  <c:v>6</c:v>
                </c:pt>
                <c:pt idx="1284">
                  <c:v>30</c:v>
                </c:pt>
                <c:pt idx="1285">
                  <c:v>29</c:v>
                </c:pt>
                <c:pt idx="1286">
                  <c:v>10</c:v>
                </c:pt>
                <c:pt idx="1287">
                  <c:v>7</c:v>
                </c:pt>
                <c:pt idx="1288">
                  <c:v>52</c:v>
                </c:pt>
                <c:pt idx="1289">
                  <c:v>13</c:v>
                </c:pt>
                <c:pt idx="1290">
                  <c:v>15</c:v>
                </c:pt>
                <c:pt idx="1291">
                  <c:v>10</c:v>
                </c:pt>
                <c:pt idx="1292">
                  <c:v>18</c:v>
                </c:pt>
                <c:pt idx="1293">
                  <c:v>15</c:v>
                </c:pt>
                <c:pt idx="1294">
                  <c:v>52</c:v>
                </c:pt>
                <c:pt idx="1295">
                  <c:v>10</c:v>
                </c:pt>
                <c:pt idx="1296">
                  <c:v>46</c:v>
                </c:pt>
                <c:pt idx="1297">
                  <c:v>6</c:v>
                </c:pt>
                <c:pt idx="1298">
                  <c:v>36</c:v>
                </c:pt>
                <c:pt idx="1299">
                  <c:v>6</c:v>
                </c:pt>
                <c:pt idx="1300">
                  <c:v>2</c:v>
                </c:pt>
                <c:pt idx="1301">
                  <c:v>54</c:v>
                </c:pt>
                <c:pt idx="1302">
                  <c:v>10</c:v>
                </c:pt>
                <c:pt idx="1303">
                  <c:v>10</c:v>
                </c:pt>
                <c:pt idx="1304">
                  <c:v>40</c:v>
                </c:pt>
                <c:pt idx="1305">
                  <c:v>4</c:v>
                </c:pt>
                <c:pt idx="1306">
                  <c:v>7</c:v>
                </c:pt>
                <c:pt idx="1307">
                  <c:v>49</c:v>
                </c:pt>
                <c:pt idx="1308">
                  <c:v>14</c:v>
                </c:pt>
                <c:pt idx="1309">
                  <c:v>6</c:v>
                </c:pt>
                <c:pt idx="1310">
                  <c:v>15</c:v>
                </c:pt>
                <c:pt idx="1311">
                  <c:v>15</c:v>
                </c:pt>
                <c:pt idx="1312">
                  <c:v>1</c:v>
                </c:pt>
                <c:pt idx="1313">
                  <c:v>8</c:v>
                </c:pt>
                <c:pt idx="1314">
                  <c:v>5</c:v>
                </c:pt>
                <c:pt idx="1315">
                  <c:v>8</c:v>
                </c:pt>
                <c:pt idx="1316">
                  <c:v>8</c:v>
                </c:pt>
                <c:pt idx="1317">
                  <c:v>1</c:v>
                </c:pt>
                <c:pt idx="1318">
                  <c:v>6</c:v>
                </c:pt>
                <c:pt idx="1319">
                  <c:v>24</c:v>
                </c:pt>
                <c:pt idx="1320">
                  <c:v>3</c:v>
                </c:pt>
                <c:pt idx="1321">
                  <c:v>6</c:v>
                </c:pt>
                <c:pt idx="1322">
                  <c:v>12</c:v>
                </c:pt>
                <c:pt idx="1323">
                  <c:v>4</c:v>
                </c:pt>
                <c:pt idx="1324">
                  <c:v>11</c:v>
                </c:pt>
                <c:pt idx="1325">
                  <c:v>2</c:v>
                </c:pt>
                <c:pt idx="1326">
                  <c:v>35</c:v>
                </c:pt>
                <c:pt idx="1327">
                  <c:v>4</c:v>
                </c:pt>
                <c:pt idx="1328">
                  <c:v>3</c:v>
                </c:pt>
                <c:pt idx="1329">
                  <c:v>15</c:v>
                </c:pt>
                <c:pt idx="1330">
                  <c:v>3</c:v>
                </c:pt>
                <c:pt idx="1331">
                  <c:v>30</c:v>
                </c:pt>
                <c:pt idx="1332">
                  <c:v>35</c:v>
                </c:pt>
                <c:pt idx="1333">
                  <c:v>3</c:v>
                </c:pt>
                <c:pt idx="1334">
                  <c:v>4</c:v>
                </c:pt>
                <c:pt idx="1335">
                  <c:v>5</c:v>
                </c:pt>
                <c:pt idx="1336">
                  <c:v>77</c:v>
                </c:pt>
                <c:pt idx="1337">
                  <c:v>30</c:v>
                </c:pt>
                <c:pt idx="1338">
                  <c:v>23</c:v>
                </c:pt>
                <c:pt idx="1339">
                  <c:v>13</c:v>
                </c:pt>
                <c:pt idx="1340">
                  <c:v>2</c:v>
                </c:pt>
                <c:pt idx="1341">
                  <c:v>16</c:v>
                </c:pt>
                <c:pt idx="1342">
                  <c:v>8</c:v>
                </c:pt>
                <c:pt idx="1343">
                  <c:v>20</c:v>
                </c:pt>
                <c:pt idx="1344">
                  <c:v>14</c:v>
                </c:pt>
                <c:pt idx="1345">
                  <c:v>10</c:v>
                </c:pt>
                <c:pt idx="1346">
                  <c:v>80</c:v>
                </c:pt>
                <c:pt idx="1347">
                  <c:v>15</c:v>
                </c:pt>
                <c:pt idx="1348">
                  <c:v>4</c:v>
                </c:pt>
                <c:pt idx="1349">
                  <c:v>5</c:v>
                </c:pt>
                <c:pt idx="1350">
                  <c:v>10</c:v>
                </c:pt>
                <c:pt idx="1351">
                  <c:v>10</c:v>
                </c:pt>
                <c:pt idx="1352">
                  <c:v>34</c:v>
                </c:pt>
                <c:pt idx="1353">
                  <c:v>7</c:v>
                </c:pt>
                <c:pt idx="1354">
                  <c:v>10</c:v>
                </c:pt>
                <c:pt idx="1355">
                  <c:v>22</c:v>
                </c:pt>
                <c:pt idx="1356">
                  <c:v>11</c:v>
                </c:pt>
                <c:pt idx="1357">
                  <c:v>20</c:v>
                </c:pt>
                <c:pt idx="1358">
                  <c:v>9</c:v>
                </c:pt>
                <c:pt idx="1359">
                  <c:v>36</c:v>
                </c:pt>
                <c:pt idx="1360">
                  <c:v>4</c:v>
                </c:pt>
                <c:pt idx="1361">
                  <c:v>1</c:v>
                </c:pt>
                <c:pt idx="1362">
                  <c:v>2</c:v>
                </c:pt>
                <c:pt idx="1363">
                  <c:v>3</c:v>
                </c:pt>
                <c:pt idx="1364">
                  <c:v>11</c:v>
                </c:pt>
                <c:pt idx="1365">
                  <c:v>4</c:v>
                </c:pt>
                <c:pt idx="1366">
                  <c:v>10</c:v>
                </c:pt>
                <c:pt idx="1367">
                  <c:v>5</c:v>
                </c:pt>
                <c:pt idx="1368">
                  <c:v>12</c:v>
                </c:pt>
                <c:pt idx="1369">
                  <c:v>12</c:v>
                </c:pt>
                <c:pt idx="1370">
                  <c:v>5</c:v>
                </c:pt>
                <c:pt idx="1371">
                  <c:v>15</c:v>
                </c:pt>
                <c:pt idx="1372">
                  <c:v>48</c:v>
                </c:pt>
                <c:pt idx="1373">
                  <c:v>17</c:v>
                </c:pt>
                <c:pt idx="1374">
                  <c:v>7</c:v>
                </c:pt>
                <c:pt idx="1375">
                  <c:v>6</c:v>
                </c:pt>
                <c:pt idx="1376">
                  <c:v>4</c:v>
                </c:pt>
                <c:pt idx="1377">
                  <c:v>17</c:v>
                </c:pt>
                <c:pt idx="1378">
                  <c:v>5</c:v>
                </c:pt>
                <c:pt idx="1379">
                  <c:v>18</c:v>
                </c:pt>
                <c:pt idx="1380">
                  <c:v>8</c:v>
                </c:pt>
                <c:pt idx="1381">
                  <c:v>3</c:v>
                </c:pt>
                <c:pt idx="1382">
                  <c:v>9</c:v>
                </c:pt>
                <c:pt idx="1383">
                  <c:v>3</c:v>
                </c:pt>
                <c:pt idx="1384">
                  <c:v>2</c:v>
                </c:pt>
                <c:pt idx="1385">
                  <c:v>5</c:v>
                </c:pt>
                <c:pt idx="1386">
                  <c:v>13</c:v>
                </c:pt>
                <c:pt idx="1387">
                  <c:v>10</c:v>
                </c:pt>
                <c:pt idx="1388">
                  <c:v>128</c:v>
                </c:pt>
                <c:pt idx="1389">
                  <c:v>8</c:v>
                </c:pt>
                <c:pt idx="1390">
                  <c:v>10</c:v>
                </c:pt>
                <c:pt idx="1391">
                  <c:v>49</c:v>
                </c:pt>
                <c:pt idx="1392">
                  <c:v>2</c:v>
                </c:pt>
                <c:pt idx="1393">
                  <c:v>18</c:v>
                </c:pt>
                <c:pt idx="1394">
                  <c:v>6</c:v>
                </c:pt>
                <c:pt idx="1395">
                  <c:v>36</c:v>
                </c:pt>
                <c:pt idx="1396">
                  <c:v>5</c:v>
                </c:pt>
                <c:pt idx="1397">
                  <c:v>22</c:v>
                </c:pt>
                <c:pt idx="1398">
                  <c:v>7</c:v>
                </c:pt>
                <c:pt idx="1399">
                  <c:v>13</c:v>
                </c:pt>
                <c:pt idx="1400">
                  <c:v>24</c:v>
                </c:pt>
                <c:pt idx="1401">
                  <c:v>11</c:v>
                </c:pt>
                <c:pt idx="1402">
                  <c:v>15</c:v>
                </c:pt>
                <c:pt idx="1403">
                  <c:v>15</c:v>
                </c:pt>
                <c:pt idx="1404">
                  <c:v>2</c:v>
                </c:pt>
                <c:pt idx="1405">
                  <c:v>12</c:v>
                </c:pt>
                <c:pt idx="1406">
                  <c:v>10</c:v>
                </c:pt>
                <c:pt idx="1407">
                  <c:v>13</c:v>
                </c:pt>
                <c:pt idx="1408">
                  <c:v>15</c:v>
                </c:pt>
                <c:pt idx="1409">
                  <c:v>8</c:v>
                </c:pt>
                <c:pt idx="1410">
                  <c:v>6</c:v>
                </c:pt>
                <c:pt idx="1411">
                  <c:v>32</c:v>
                </c:pt>
                <c:pt idx="1412">
                  <c:v>7</c:v>
                </c:pt>
                <c:pt idx="1413">
                  <c:v>9</c:v>
                </c:pt>
                <c:pt idx="1414">
                  <c:v>35</c:v>
                </c:pt>
                <c:pt idx="1415">
                  <c:v>25</c:v>
                </c:pt>
                <c:pt idx="1416">
                  <c:v>4</c:v>
                </c:pt>
                <c:pt idx="1417">
                  <c:v>29</c:v>
                </c:pt>
                <c:pt idx="1418">
                  <c:v>9</c:v>
                </c:pt>
                <c:pt idx="1419">
                  <c:v>21</c:v>
                </c:pt>
                <c:pt idx="1420">
                  <c:v>5</c:v>
                </c:pt>
                <c:pt idx="1421">
                  <c:v>29</c:v>
                </c:pt>
                <c:pt idx="1422">
                  <c:v>29</c:v>
                </c:pt>
                <c:pt idx="1423">
                  <c:v>5</c:v>
                </c:pt>
                <c:pt idx="1424">
                  <c:v>13</c:v>
                </c:pt>
                <c:pt idx="1425">
                  <c:v>4</c:v>
                </c:pt>
                <c:pt idx="1426">
                  <c:v>48</c:v>
                </c:pt>
                <c:pt idx="1427">
                  <c:v>29</c:v>
                </c:pt>
                <c:pt idx="1428">
                  <c:v>65</c:v>
                </c:pt>
                <c:pt idx="1429">
                  <c:v>29</c:v>
                </c:pt>
                <c:pt idx="1430">
                  <c:v>8</c:v>
                </c:pt>
                <c:pt idx="1431">
                  <c:v>25</c:v>
                </c:pt>
                <c:pt idx="1432">
                  <c:v>41</c:v>
                </c:pt>
                <c:pt idx="1433">
                  <c:v>16</c:v>
                </c:pt>
                <c:pt idx="1434">
                  <c:v>92</c:v>
                </c:pt>
                <c:pt idx="1435">
                  <c:v>49</c:v>
                </c:pt>
                <c:pt idx="1436">
                  <c:v>10</c:v>
                </c:pt>
                <c:pt idx="1437">
                  <c:v>33</c:v>
                </c:pt>
                <c:pt idx="1438">
                  <c:v>9</c:v>
                </c:pt>
                <c:pt idx="1439">
                  <c:v>3</c:v>
                </c:pt>
                <c:pt idx="1440">
                  <c:v>30</c:v>
                </c:pt>
                <c:pt idx="1441">
                  <c:v>64</c:v>
                </c:pt>
                <c:pt idx="1442">
                  <c:v>19</c:v>
                </c:pt>
                <c:pt idx="1443">
                  <c:v>21</c:v>
                </c:pt>
                <c:pt idx="1444">
                  <c:v>8</c:v>
                </c:pt>
                <c:pt idx="1445">
                  <c:v>1</c:v>
                </c:pt>
                <c:pt idx="1446">
                  <c:v>10</c:v>
                </c:pt>
                <c:pt idx="1447">
                  <c:v>3</c:v>
                </c:pt>
                <c:pt idx="1448">
                  <c:v>8</c:v>
                </c:pt>
                <c:pt idx="1449">
                  <c:v>5</c:v>
                </c:pt>
                <c:pt idx="1450">
                  <c:v>22</c:v>
                </c:pt>
                <c:pt idx="1451">
                  <c:v>72</c:v>
                </c:pt>
                <c:pt idx="1452">
                  <c:v>1</c:v>
                </c:pt>
                <c:pt idx="1453">
                  <c:v>6</c:v>
                </c:pt>
                <c:pt idx="1454">
                  <c:v>3</c:v>
                </c:pt>
                <c:pt idx="1455">
                  <c:v>17</c:v>
                </c:pt>
                <c:pt idx="1456">
                  <c:v>6</c:v>
                </c:pt>
                <c:pt idx="1457">
                  <c:v>20</c:v>
                </c:pt>
                <c:pt idx="1458">
                  <c:v>36</c:v>
                </c:pt>
                <c:pt idx="1459">
                  <c:v>5</c:v>
                </c:pt>
                <c:pt idx="1460">
                  <c:v>18</c:v>
                </c:pt>
                <c:pt idx="1461">
                  <c:v>6</c:v>
                </c:pt>
                <c:pt idx="1462">
                  <c:v>6</c:v>
                </c:pt>
                <c:pt idx="1463">
                  <c:v>10</c:v>
                </c:pt>
                <c:pt idx="1464">
                  <c:v>4</c:v>
                </c:pt>
                <c:pt idx="1465">
                  <c:v>12</c:v>
                </c:pt>
                <c:pt idx="1466">
                  <c:v>4</c:v>
                </c:pt>
                <c:pt idx="1467">
                  <c:v>34</c:v>
                </c:pt>
                <c:pt idx="1468">
                  <c:v>31</c:v>
                </c:pt>
                <c:pt idx="1469">
                  <c:v>4</c:v>
                </c:pt>
                <c:pt idx="1470">
                  <c:v>2</c:v>
                </c:pt>
                <c:pt idx="1471">
                  <c:v>1</c:v>
                </c:pt>
                <c:pt idx="1472">
                  <c:v>12</c:v>
                </c:pt>
                <c:pt idx="1473">
                  <c:v>4</c:v>
                </c:pt>
                <c:pt idx="1474">
                  <c:v>44</c:v>
                </c:pt>
                <c:pt idx="1475">
                  <c:v>26</c:v>
                </c:pt>
                <c:pt idx="1476">
                  <c:v>26</c:v>
                </c:pt>
                <c:pt idx="1477">
                  <c:v>4</c:v>
                </c:pt>
                <c:pt idx="1478">
                  <c:v>42</c:v>
                </c:pt>
                <c:pt idx="1479">
                  <c:v>7</c:v>
                </c:pt>
                <c:pt idx="1480">
                  <c:v>11</c:v>
                </c:pt>
                <c:pt idx="1481">
                  <c:v>5</c:v>
                </c:pt>
                <c:pt idx="1482">
                  <c:v>7</c:v>
                </c:pt>
                <c:pt idx="1483">
                  <c:v>10</c:v>
                </c:pt>
                <c:pt idx="1484">
                  <c:v>45</c:v>
                </c:pt>
                <c:pt idx="1485">
                  <c:v>10</c:v>
                </c:pt>
                <c:pt idx="1486">
                  <c:v>5</c:v>
                </c:pt>
                <c:pt idx="1487">
                  <c:v>51</c:v>
                </c:pt>
                <c:pt idx="1488">
                  <c:v>2</c:v>
                </c:pt>
                <c:pt idx="1489">
                  <c:v>29</c:v>
                </c:pt>
                <c:pt idx="1490">
                  <c:v>6</c:v>
                </c:pt>
                <c:pt idx="1491">
                  <c:v>3</c:v>
                </c:pt>
                <c:pt idx="1492">
                  <c:v>16</c:v>
                </c:pt>
                <c:pt idx="1493">
                  <c:v>20</c:v>
                </c:pt>
                <c:pt idx="1494">
                  <c:v>16</c:v>
                </c:pt>
                <c:pt idx="1495">
                  <c:v>3</c:v>
                </c:pt>
                <c:pt idx="1496">
                  <c:v>10</c:v>
                </c:pt>
                <c:pt idx="1497">
                  <c:v>2</c:v>
                </c:pt>
                <c:pt idx="1498">
                  <c:v>42</c:v>
                </c:pt>
                <c:pt idx="1499">
                  <c:v>5</c:v>
                </c:pt>
                <c:pt idx="1500">
                  <c:v>7</c:v>
                </c:pt>
                <c:pt idx="1501">
                  <c:v>24</c:v>
                </c:pt>
                <c:pt idx="1502">
                  <c:v>27</c:v>
                </c:pt>
                <c:pt idx="1503">
                  <c:v>11</c:v>
                </c:pt>
                <c:pt idx="1504">
                  <c:v>4</c:v>
                </c:pt>
                <c:pt idx="1505">
                  <c:v>22</c:v>
                </c:pt>
                <c:pt idx="1506">
                  <c:v>24</c:v>
                </c:pt>
                <c:pt idx="1507">
                  <c:v>9</c:v>
                </c:pt>
                <c:pt idx="1508">
                  <c:v>30</c:v>
                </c:pt>
                <c:pt idx="1509">
                  <c:v>20</c:v>
                </c:pt>
                <c:pt idx="1510">
                  <c:v>2</c:v>
                </c:pt>
                <c:pt idx="1511">
                  <c:v>10</c:v>
                </c:pt>
                <c:pt idx="1512">
                  <c:v>7</c:v>
                </c:pt>
                <c:pt idx="1513">
                  <c:v>3</c:v>
                </c:pt>
                <c:pt idx="1514">
                  <c:v>16</c:v>
                </c:pt>
                <c:pt idx="1515">
                  <c:v>35</c:v>
                </c:pt>
                <c:pt idx="1516">
                  <c:v>4</c:v>
                </c:pt>
                <c:pt idx="1517">
                  <c:v>4</c:v>
                </c:pt>
                <c:pt idx="1518">
                  <c:v>2</c:v>
                </c:pt>
                <c:pt idx="1519">
                  <c:v>8</c:v>
                </c:pt>
                <c:pt idx="1520">
                  <c:v>10</c:v>
                </c:pt>
                <c:pt idx="1521">
                  <c:v>21</c:v>
                </c:pt>
                <c:pt idx="1522">
                  <c:v>5</c:v>
                </c:pt>
                <c:pt idx="1523">
                  <c:v>14</c:v>
                </c:pt>
                <c:pt idx="1524">
                  <c:v>6</c:v>
                </c:pt>
                <c:pt idx="1525">
                  <c:v>16</c:v>
                </c:pt>
                <c:pt idx="1526">
                  <c:v>4</c:v>
                </c:pt>
                <c:pt idx="1527">
                  <c:v>57</c:v>
                </c:pt>
                <c:pt idx="1528">
                  <c:v>5</c:v>
                </c:pt>
                <c:pt idx="1529">
                  <c:v>20</c:v>
                </c:pt>
                <c:pt idx="1530">
                  <c:v>46</c:v>
                </c:pt>
                <c:pt idx="1531">
                  <c:v>2</c:v>
                </c:pt>
                <c:pt idx="1532">
                  <c:v>16</c:v>
                </c:pt>
                <c:pt idx="1533">
                  <c:v>13</c:v>
                </c:pt>
                <c:pt idx="1534">
                  <c:v>14</c:v>
                </c:pt>
                <c:pt idx="1535">
                  <c:v>26</c:v>
                </c:pt>
                <c:pt idx="1536">
                  <c:v>65</c:v>
                </c:pt>
                <c:pt idx="1537">
                  <c:v>24</c:v>
                </c:pt>
                <c:pt idx="1538">
                  <c:v>16</c:v>
                </c:pt>
                <c:pt idx="1539">
                  <c:v>32</c:v>
                </c:pt>
                <c:pt idx="1540">
                  <c:v>31</c:v>
                </c:pt>
                <c:pt idx="1541">
                  <c:v>6</c:v>
                </c:pt>
                <c:pt idx="1542">
                  <c:v>13</c:v>
                </c:pt>
                <c:pt idx="1543">
                  <c:v>1</c:v>
                </c:pt>
                <c:pt idx="1544">
                  <c:v>4</c:v>
                </c:pt>
                <c:pt idx="1545">
                  <c:v>7</c:v>
                </c:pt>
                <c:pt idx="1546">
                  <c:v>9</c:v>
                </c:pt>
                <c:pt idx="1547">
                  <c:v>25</c:v>
                </c:pt>
                <c:pt idx="1548">
                  <c:v>24</c:v>
                </c:pt>
                <c:pt idx="1549">
                  <c:v>17</c:v>
                </c:pt>
                <c:pt idx="1550">
                  <c:v>35</c:v>
                </c:pt>
                <c:pt idx="1551">
                  <c:v>6</c:v>
                </c:pt>
                <c:pt idx="1552">
                  <c:v>10</c:v>
                </c:pt>
                <c:pt idx="1553">
                  <c:v>8</c:v>
                </c:pt>
                <c:pt idx="1554">
                  <c:v>3</c:v>
                </c:pt>
                <c:pt idx="1555">
                  <c:v>183</c:v>
                </c:pt>
                <c:pt idx="1556">
                  <c:v>2</c:v>
                </c:pt>
                <c:pt idx="1557">
                  <c:v>18</c:v>
                </c:pt>
                <c:pt idx="1558">
                  <c:v>25</c:v>
                </c:pt>
                <c:pt idx="1559">
                  <c:v>178</c:v>
                </c:pt>
                <c:pt idx="1560">
                  <c:v>4</c:v>
                </c:pt>
                <c:pt idx="1561">
                  <c:v>36</c:v>
                </c:pt>
                <c:pt idx="1562">
                  <c:v>12</c:v>
                </c:pt>
                <c:pt idx="1563">
                  <c:v>2</c:v>
                </c:pt>
                <c:pt idx="1564">
                  <c:v>37</c:v>
                </c:pt>
                <c:pt idx="1565">
                  <c:v>29</c:v>
                </c:pt>
                <c:pt idx="1566">
                  <c:v>1</c:v>
                </c:pt>
                <c:pt idx="1567">
                  <c:v>4</c:v>
                </c:pt>
                <c:pt idx="1568">
                  <c:v>50</c:v>
                </c:pt>
                <c:pt idx="1569">
                  <c:v>10</c:v>
                </c:pt>
                <c:pt idx="1570">
                  <c:v>44</c:v>
                </c:pt>
                <c:pt idx="1571">
                  <c:v>54</c:v>
                </c:pt>
                <c:pt idx="1572">
                  <c:v>10</c:v>
                </c:pt>
                <c:pt idx="1573">
                  <c:v>18</c:v>
                </c:pt>
                <c:pt idx="1574">
                  <c:v>37</c:v>
                </c:pt>
                <c:pt idx="1575">
                  <c:v>20</c:v>
                </c:pt>
                <c:pt idx="1576">
                  <c:v>3</c:v>
                </c:pt>
                <c:pt idx="1577">
                  <c:v>10</c:v>
                </c:pt>
                <c:pt idx="1578">
                  <c:v>18</c:v>
                </c:pt>
                <c:pt idx="1579">
                  <c:v>4</c:v>
                </c:pt>
                <c:pt idx="1580">
                  <c:v>20</c:v>
                </c:pt>
                <c:pt idx="1581">
                  <c:v>11</c:v>
                </c:pt>
                <c:pt idx="1582">
                  <c:v>2</c:v>
                </c:pt>
                <c:pt idx="1583">
                  <c:v>5</c:v>
                </c:pt>
                <c:pt idx="1584">
                  <c:v>5</c:v>
                </c:pt>
                <c:pt idx="1585">
                  <c:v>16</c:v>
                </c:pt>
                <c:pt idx="1586">
                  <c:v>9</c:v>
                </c:pt>
                <c:pt idx="1587">
                  <c:v>28</c:v>
                </c:pt>
                <c:pt idx="1588">
                  <c:v>18</c:v>
                </c:pt>
                <c:pt idx="1589">
                  <c:v>14</c:v>
                </c:pt>
                <c:pt idx="1590">
                  <c:v>112</c:v>
                </c:pt>
                <c:pt idx="1591">
                  <c:v>22</c:v>
                </c:pt>
                <c:pt idx="1592">
                  <c:v>6</c:v>
                </c:pt>
                <c:pt idx="1593">
                  <c:v>4</c:v>
                </c:pt>
                <c:pt idx="1594">
                  <c:v>37</c:v>
                </c:pt>
                <c:pt idx="1595">
                  <c:v>10</c:v>
                </c:pt>
                <c:pt idx="1596">
                  <c:v>10</c:v>
                </c:pt>
                <c:pt idx="1597">
                  <c:v>20</c:v>
                </c:pt>
                <c:pt idx="1598">
                  <c:v>24</c:v>
                </c:pt>
                <c:pt idx="1599">
                  <c:v>5</c:v>
                </c:pt>
                <c:pt idx="1600">
                  <c:v>2</c:v>
                </c:pt>
                <c:pt idx="1601">
                  <c:v>7</c:v>
                </c:pt>
                <c:pt idx="1602">
                  <c:v>11</c:v>
                </c:pt>
                <c:pt idx="1603">
                  <c:v>5</c:v>
                </c:pt>
                <c:pt idx="1604">
                  <c:v>31</c:v>
                </c:pt>
                <c:pt idx="1605">
                  <c:v>28</c:v>
                </c:pt>
                <c:pt idx="1606">
                  <c:v>39</c:v>
                </c:pt>
                <c:pt idx="1607">
                  <c:v>4</c:v>
                </c:pt>
                <c:pt idx="1608">
                  <c:v>17</c:v>
                </c:pt>
                <c:pt idx="1609">
                  <c:v>24</c:v>
                </c:pt>
                <c:pt idx="1610">
                  <c:v>19</c:v>
                </c:pt>
                <c:pt idx="1611">
                  <c:v>10</c:v>
                </c:pt>
                <c:pt idx="1612">
                  <c:v>5</c:v>
                </c:pt>
                <c:pt idx="1613">
                  <c:v>25</c:v>
                </c:pt>
                <c:pt idx="1614">
                  <c:v>5</c:v>
                </c:pt>
                <c:pt idx="1615">
                  <c:v>1</c:v>
                </c:pt>
                <c:pt idx="1616">
                  <c:v>12</c:v>
                </c:pt>
                <c:pt idx="1617">
                  <c:v>1</c:v>
                </c:pt>
                <c:pt idx="1618">
                  <c:v>14</c:v>
                </c:pt>
                <c:pt idx="1619">
                  <c:v>43</c:v>
                </c:pt>
                <c:pt idx="1620">
                  <c:v>22</c:v>
                </c:pt>
                <c:pt idx="1621">
                  <c:v>3</c:v>
                </c:pt>
                <c:pt idx="1622">
                  <c:v>25</c:v>
                </c:pt>
                <c:pt idx="1623">
                  <c:v>18</c:v>
                </c:pt>
                <c:pt idx="1624">
                  <c:v>32</c:v>
                </c:pt>
                <c:pt idx="1625">
                  <c:v>7</c:v>
                </c:pt>
                <c:pt idx="1626">
                  <c:v>73</c:v>
                </c:pt>
                <c:pt idx="1627">
                  <c:v>12</c:v>
                </c:pt>
                <c:pt idx="1628">
                  <c:v>60</c:v>
                </c:pt>
                <c:pt idx="1629">
                  <c:v>2</c:v>
                </c:pt>
                <c:pt idx="1630">
                  <c:v>6</c:v>
                </c:pt>
                <c:pt idx="1631">
                  <c:v>12</c:v>
                </c:pt>
                <c:pt idx="1632">
                  <c:v>8</c:v>
                </c:pt>
                <c:pt idx="1633">
                  <c:v>37</c:v>
                </c:pt>
                <c:pt idx="1634">
                  <c:v>8</c:v>
                </c:pt>
                <c:pt idx="1635">
                  <c:v>29</c:v>
                </c:pt>
                <c:pt idx="1636">
                  <c:v>48</c:v>
                </c:pt>
                <c:pt idx="1637">
                  <c:v>38</c:v>
                </c:pt>
                <c:pt idx="1638">
                  <c:v>16</c:v>
                </c:pt>
                <c:pt idx="1639">
                  <c:v>5</c:v>
                </c:pt>
                <c:pt idx="1640">
                  <c:v>27</c:v>
                </c:pt>
                <c:pt idx="1641">
                  <c:v>3</c:v>
                </c:pt>
                <c:pt idx="1642">
                  <c:v>20</c:v>
                </c:pt>
                <c:pt idx="1643">
                  <c:v>16</c:v>
                </c:pt>
                <c:pt idx="1644">
                  <c:v>15</c:v>
                </c:pt>
                <c:pt idx="1645">
                  <c:v>16</c:v>
                </c:pt>
                <c:pt idx="1646">
                  <c:v>9</c:v>
                </c:pt>
                <c:pt idx="1647">
                  <c:v>6</c:v>
                </c:pt>
                <c:pt idx="1648">
                  <c:v>10</c:v>
                </c:pt>
                <c:pt idx="1649">
                  <c:v>60</c:v>
                </c:pt>
                <c:pt idx="1650">
                  <c:v>56</c:v>
                </c:pt>
                <c:pt idx="1651">
                  <c:v>1</c:v>
                </c:pt>
                <c:pt idx="1652">
                  <c:v>22</c:v>
                </c:pt>
                <c:pt idx="1653">
                  <c:v>68</c:v>
                </c:pt>
                <c:pt idx="1654">
                  <c:v>13</c:v>
                </c:pt>
                <c:pt idx="1655">
                  <c:v>3</c:v>
                </c:pt>
                <c:pt idx="1656">
                  <c:v>36</c:v>
                </c:pt>
                <c:pt idx="1657">
                  <c:v>10</c:v>
                </c:pt>
                <c:pt idx="1658">
                  <c:v>48</c:v>
                </c:pt>
                <c:pt idx="1659">
                  <c:v>1</c:v>
                </c:pt>
                <c:pt idx="1660">
                  <c:v>7</c:v>
                </c:pt>
                <c:pt idx="1661">
                  <c:v>20</c:v>
                </c:pt>
                <c:pt idx="1662">
                  <c:v>5</c:v>
                </c:pt>
                <c:pt idx="1663">
                  <c:v>2</c:v>
                </c:pt>
                <c:pt idx="1664">
                  <c:v>40</c:v>
                </c:pt>
                <c:pt idx="1665">
                  <c:v>13</c:v>
                </c:pt>
                <c:pt idx="1666">
                  <c:v>3</c:v>
                </c:pt>
                <c:pt idx="1667">
                  <c:v>2</c:v>
                </c:pt>
                <c:pt idx="1668">
                  <c:v>6</c:v>
                </c:pt>
                <c:pt idx="1669">
                  <c:v>52</c:v>
                </c:pt>
                <c:pt idx="1670">
                  <c:v>5</c:v>
                </c:pt>
                <c:pt idx="1671">
                  <c:v>19</c:v>
                </c:pt>
                <c:pt idx="1672">
                  <c:v>1</c:v>
                </c:pt>
                <c:pt idx="1673">
                  <c:v>13</c:v>
                </c:pt>
                <c:pt idx="1674">
                  <c:v>6</c:v>
                </c:pt>
                <c:pt idx="1675">
                  <c:v>30</c:v>
                </c:pt>
                <c:pt idx="1676">
                  <c:v>9</c:v>
                </c:pt>
                <c:pt idx="1677">
                  <c:v>24</c:v>
                </c:pt>
                <c:pt idx="1678">
                  <c:v>12</c:v>
                </c:pt>
                <c:pt idx="1679">
                  <c:v>5</c:v>
                </c:pt>
                <c:pt idx="1680">
                  <c:v>22</c:v>
                </c:pt>
                <c:pt idx="1681">
                  <c:v>6</c:v>
                </c:pt>
                <c:pt idx="1682">
                  <c:v>24</c:v>
                </c:pt>
                <c:pt idx="1683">
                  <c:v>10</c:v>
                </c:pt>
                <c:pt idx="1684">
                  <c:v>6</c:v>
                </c:pt>
                <c:pt idx="1685">
                  <c:v>22</c:v>
                </c:pt>
                <c:pt idx="1686">
                  <c:v>25</c:v>
                </c:pt>
                <c:pt idx="1687">
                  <c:v>44</c:v>
                </c:pt>
                <c:pt idx="1688">
                  <c:v>23</c:v>
                </c:pt>
                <c:pt idx="1689">
                  <c:v>5</c:v>
                </c:pt>
                <c:pt idx="1690">
                  <c:v>10</c:v>
                </c:pt>
                <c:pt idx="1691">
                  <c:v>1</c:v>
                </c:pt>
                <c:pt idx="1692">
                  <c:v>1</c:v>
                </c:pt>
                <c:pt idx="1693">
                  <c:v>17</c:v>
                </c:pt>
                <c:pt idx="1694">
                  <c:v>1</c:v>
                </c:pt>
                <c:pt idx="1695">
                  <c:v>6</c:v>
                </c:pt>
                <c:pt idx="1696">
                  <c:v>3</c:v>
                </c:pt>
                <c:pt idx="1697">
                  <c:v>10</c:v>
                </c:pt>
                <c:pt idx="1698">
                  <c:v>30</c:v>
                </c:pt>
                <c:pt idx="1699">
                  <c:v>9</c:v>
                </c:pt>
                <c:pt idx="1700">
                  <c:v>8</c:v>
                </c:pt>
                <c:pt idx="1701">
                  <c:v>16</c:v>
                </c:pt>
                <c:pt idx="1702">
                  <c:v>12</c:v>
                </c:pt>
                <c:pt idx="1703">
                  <c:v>2</c:v>
                </c:pt>
                <c:pt idx="1704">
                  <c:v>12</c:v>
                </c:pt>
                <c:pt idx="1705">
                  <c:v>50</c:v>
                </c:pt>
                <c:pt idx="1706">
                  <c:v>9</c:v>
                </c:pt>
                <c:pt idx="1707">
                  <c:v>1</c:v>
                </c:pt>
                <c:pt idx="1708">
                  <c:v>43</c:v>
                </c:pt>
                <c:pt idx="1709">
                  <c:v>82</c:v>
                </c:pt>
                <c:pt idx="1710">
                  <c:v>13</c:v>
                </c:pt>
                <c:pt idx="1711">
                  <c:v>14</c:v>
                </c:pt>
                <c:pt idx="1712">
                  <c:v>16</c:v>
                </c:pt>
                <c:pt idx="1713">
                  <c:v>6</c:v>
                </c:pt>
                <c:pt idx="1714">
                  <c:v>20</c:v>
                </c:pt>
                <c:pt idx="1715">
                  <c:v>17</c:v>
                </c:pt>
                <c:pt idx="1716">
                  <c:v>40</c:v>
                </c:pt>
                <c:pt idx="1717">
                  <c:v>4</c:v>
                </c:pt>
                <c:pt idx="1718">
                  <c:v>3</c:v>
                </c:pt>
                <c:pt idx="1719">
                  <c:v>3</c:v>
                </c:pt>
                <c:pt idx="1720">
                  <c:v>16</c:v>
                </c:pt>
                <c:pt idx="1721">
                  <c:v>10</c:v>
                </c:pt>
                <c:pt idx="1722">
                  <c:v>265</c:v>
                </c:pt>
                <c:pt idx="1723">
                  <c:v>12</c:v>
                </c:pt>
                <c:pt idx="1724">
                  <c:v>4</c:v>
                </c:pt>
                <c:pt idx="1725">
                  <c:v>2</c:v>
                </c:pt>
                <c:pt idx="1726">
                  <c:v>7</c:v>
                </c:pt>
                <c:pt idx="1727">
                  <c:v>18</c:v>
                </c:pt>
                <c:pt idx="1728">
                  <c:v>6</c:v>
                </c:pt>
                <c:pt idx="1729">
                  <c:v>7</c:v>
                </c:pt>
                <c:pt idx="1730">
                  <c:v>18</c:v>
                </c:pt>
                <c:pt idx="1731">
                  <c:v>28</c:v>
                </c:pt>
                <c:pt idx="1732">
                  <c:v>7</c:v>
                </c:pt>
                <c:pt idx="1733">
                  <c:v>4</c:v>
                </c:pt>
                <c:pt idx="1734">
                  <c:v>10</c:v>
                </c:pt>
                <c:pt idx="1735">
                  <c:v>25</c:v>
                </c:pt>
                <c:pt idx="1736">
                  <c:v>28</c:v>
                </c:pt>
                <c:pt idx="1737">
                  <c:v>29</c:v>
                </c:pt>
                <c:pt idx="1738">
                  <c:v>28</c:v>
                </c:pt>
                <c:pt idx="1739">
                  <c:v>3</c:v>
                </c:pt>
                <c:pt idx="1740">
                  <c:v>105</c:v>
                </c:pt>
                <c:pt idx="1741">
                  <c:v>20</c:v>
                </c:pt>
                <c:pt idx="1742">
                  <c:v>15</c:v>
                </c:pt>
                <c:pt idx="1743">
                  <c:v>7</c:v>
                </c:pt>
                <c:pt idx="1744">
                  <c:v>11</c:v>
                </c:pt>
                <c:pt idx="1745">
                  <c:v>4</c:v>
                </c:pt>
                <c:pt idx="1746">
                  <c:v>32</c:v>
                </c:pt>
                <c:pt idx="1747">
                  <c:v>32</c:v>
                </c:pt>
                <c:pt idx="1748">
                  <c:v>5</c:v>
                </c:pt>
                <c:pt idx="1749">
                  <c:v>42</c:v>
                </c:pt>
                <c:pt idx="1750">
                  <c:v>20</c:v>
                </c:pt>
                <c:pt idx="1751">
                  <c:v>35</c:v>
                </c:pt>
                <c:pt idx="1752">
                  <c:v>4</c:v>
                </c:pt>
                <c:pt idx="1753">
                  <c:v>38</c:v>
                </c:pt>
                <c:pt idx="1754">
                  <c:v>23</c:v>
                </c:pt>
                <c:pt idx="1755">
                  <c:v>34</c:v>
                </c:pt>
                <c:pt idx="1756">
                  <c:v>43</c:v>
                </c:pt>
                <c:pt idx="1757">
                  <c:v>55</c:v>
                </c:pt>
                <c:pt idx="1758">
                  <c:v>10</c:v>
                </c:pt>
                <c:pt idx="1759">
                  <c:v>32</c:v>
                </c:pt>
                <c:pt idx="1760">
                  <c:v>48</c:v>
                </c:pt>
                <c:pt idx="1761">
                  <c:v>102</c:v>
                </c:pt>
                <c:pt idx="1762">
                  <c:v>9</c:v>
                </c:pt>
                <c:pt idx="1763">
                  <c:v>4</c:v>
                </c:pt>
                <c:pt idx="1764">
                  <c:v>3</c:v>
                </c:pt>
                <c:pt idx="1765">
                  <c:v>5</c:v>
                </c:pt>
                <c:pt idx="1766">
                  <c:v>4</c:v>
                </c:pt>
                <c:pt idx="1767">
                  <c:v>52</c:v>
                </c:pt>
                <c:pt idx="1768">
                  <c:v>15</c:v>
                </c:pt>
                <c:pt idx="1769">
                  <c:v>28</c:v>
                </c:pt>
                <c:pt idx="1770">
                  <c:v>8</c:v>
                </c:pt>
                <c:pt idx="1771">
                  <c:v>30</c:v>
                </c:pt>
                <c:pt idx="1772">
                  <c:v>6</c:v>
                </c:pt>
                <c:pt idx="1773">
                  <c:v>40</c:v>
                </c:pt>
                <c:pt idx="1774">
                  <c:v>4</c:v>
                </c:pt>
                <c:pt idx="1775">
                  <c:v>6</c:v>
                </c:pt>
                <c:pt idx="1776">
                  <c:v>3</c:v>
                </c:pt>
                <c:pt idx="1777">
                  <c:v>10</c:v>
                </c:pt>
                <c:pt idx="1778">
                  <c:v>15</c:v>
                </c:pt>
                <c:pt idx="1779">
                  <c:v>14</c:v>
                </c:pt>
                <c:pt idx="1780">
                  <c:v>2</c:v>
                </c:pt>
                <c:pt idx="1781">
                  <c:v>16</c:v>
                </c:pt>
                <c:pt idx="1782">
                  <c:v>34</c:v>
                </c:pt>
                <c:pt idx="1783">
                  <c:v>16</c:v>
                </c:pt>
                <c:pt idx="1784">
                  <c:v>64</c:v>
                </c:pt>
                <c:pt idx="1785">
                  <c:v>7</c:v>
                </c:pt>
                <c:pt idx="1786">
                  <c:v>64</c:v>
                </c:pt>
                <c:pt idx="1787">
                  <c:v>19</c:v>
                </c:pt>
                <c:pt idx="1788">
                  <c:v>8</c:v>
                </c:pt>
                <c:pt idx="1789">
                  <c:v>24</c:v>
                </c:pt>
                <c:pt idx="1790">
                  <c:v>37</c:v>
                </c:pt>
                <c:pt idx="1791">
                  <c:v>11</c:v>
                </c:pt>
                <c:pt idx="1792">
                  <c:v>1</c:v>
                </c:pt>
                <c:pt idx="1793">
                  <c:v>15</c:v>
                </c:pt>
                <c:pt idx="1794">
                  <c:v>10</c:v>
                </c:pt>
                <c:pt idx="1795">
                  <c:v>16</c:v>
                </c:pt>
                <c:pt idx="1796">
                  <c:v>14</c:v>
                </c:pt>
                <c:pt idx="1797">
                  <c:v>10</c:v>
                </c:pt>
                <c:pt idx="1798">
                  <c:v>24</c:v>
                </c:pt>
                <c:pt idx="1799">
                  <c:v>48</c:v>
                </c:pt>
                <c:pt idx="1800">
                  <c:v>24</c:v>
                </c:pt>
                <c:pt idx="1801">
                  <c:v>25</c:v>
                </c:pt>
                <c:pt idx="1802">
                  <c:v>38</c:v>
                </c:pt>
                <c:pt idx="1803">
                  <c:v>18</c:v>
                </c:pt>
                <c:pt idx="1804">
                  <c:v>10</c:v>
                </c:pt>
                <c:pt idx="1805">
                  <c:v>18</c:v>
                </c:pt>
                <c:pt idx="1806">
                  <c:v>7</c:v>
                </c:pt>
                <c:pt idx="1807">
                  <c:v>18</c:v>
                </c:pt>
                <c:pt idx="1808">
                  <c:v>22</c:v>
                </c:pt>
                <c:pt idx="1809">
                  <c:v>15</c:v>
                </c:pt>
                <c:pt idx="1810">
                  <c:v>12</c:v>
                </c:pt>
                <c:pt idx="1811">
                  <c:v>17</c:v>
                </c:pt>
                <c:pt idx="1812">
                  <c:v>4</c:v>
                </c:pt>
                <c:pt idx="1813">
                  <c:v>21</c:v>
                </c:pt>
                <c:pt idx="1814">
                  <c:v>18</c:v>
                </c:pt>
                <c:pt idx="1815">
                  <c:v>10</c:v>
                </c:pt>
                <c:pt idx="1816">
                  <c:v>12</c:v>
                </c:pt>
                <c:pt idx="1817">
                  <c:v>38</c:v>
                </c:pt>
                <c:pt idx="1818">
                  <c:v>8</c:v>
                </c:pt>
                <c:pt idx="1819">
                  <c:v>26</c:v>
                </c:pt>
                <c:pt idx="1820">
                  <c:v>23</c:v>
                </c:pt>
                <c:pt idx="1821">
                  <c:v>9</c:v>
                </c:pt>
                <c:pt idx="1822">
                  <c:v>5</c:v>
                </c:pt>
                <c:pt idx="1823">
                  <c:v>64</c:v>
                </c:pt>
                <c:pt idx="1824">
                  <c:v>10</c:v>
                </c:pt>
                <c:pt idx="1825">
                  <c:v>32</c:v>
                </c:pt>
                <c:pt idx="1826">
                  <c:v>20</c:v>
                </c:pt>
                <c:pt idx="1827">
                  <c:v>14</c:v>
                </c:pt>
                <c:pt idx="1828">
                  <c:v>14</c:v>
                </c:pt>
                <c:pt idx="1829">
                  <c:v>12</c:v>
                </c:pt>
                <c:pt idx="1830">
                  <c:v>44</c:v>
                </c:pt>
                <c:pt idx="1831">
                  <c:v>30</c:v>
                </c:pt>
                <c:pt idx="1832">
                  <c:v>2</c:v>
                </c:pt>
                <c:pt idx="1833">
                  <c:v>24</c:v>
                </c:pt>
                <c:pt idx="1834">
                  <c:v>10</c:v>
                </c:pt>
                <c:pt idx="1835">
                  <c:v>12</c:v>
                </c:pt>
                <c:pt idx="1836">
                  <c:v>2</c:v>
                </c:pt>
                <c:pt idx="1837">
                  <c:v>32</c:v>
                </c:pt>
                <c:pt idx="1838">
                  <c:v>21</c:v>
                </c:pt>
                <c:pt idx="1839">
                  <c:v>30</c:v>
                </c:pt>
                <c:pt idx="1840">
                  <c:v>20</c:v>
                </c:pt>
                <c:pt idx="1841">
                  <c:v>10</c:v>
                </c:pt>
                <c:pt idx="1842">
                  <c:v>18</c:v>
                </c:pt>
                <c:pt idx="1843">
                  <c:v>52</c:v>
                </c:pt>
                <c:pt idx="1844">
                  <c:v>36</c:v>
                </c:pt>
                <c:pt idx="1845">
                  <c:v>10</c:v>
                </c:pt>
                <c:pt idx="1846">
                  <c:v>28</c:v>
                </c:pt>
                <c:pt idx="1847">
                  <c:v>18</c:v>
                </c:pt>
                <c:pt idx="1848">
                  <c:v>16</c:v>
                </c:pt>
                <c:pt idx="1849">
                  <c:v>120</c:v>
                </c:pt>
                <c:pt idx="1850">
                  <c:v>13</c:v>
                </c:pt>
                <c:pt idx="1851">
                  <c:v>30</c:v>
                </c:pt>
                <c:pt idx="1852">
                  <c:v>12</c:v>
                </c:pt>
                <c:pt idx="1853">
                  <c:v>26</c:v>
                </c:pt>
                <c:pt idx="1854">
                  <c:v>20</c:v>
                </c:pt>
                <c:pt idx="1855">
                  <c:v>14</c:v>
                </c:pt>
                <c:pt idx="1856">
                  <c:v>16</c:v>
                </c:pt>
                <c:pt idx="1857">
                  <c:v>10</c:v>
                </c:pt>
                <c:pt idx="1858">
                  <c:v>5</c:v>
                </c:pt>
                <c:pt idx="1859">
                  <c:v>13</c:v>
                </c:pt>
                <c:pt idx="1860">
                  <c:v>8</c:v>
                </c:pt>
                <c:pt idx="1861">
                  <c:v>44</c:v>
                </c:pt>
                <c:pt idx="1862">
                  <c:v>15</c:v>
                </c:pt>
                <c:pt idx="1863">
                  <c:v>10</c:v>
                </c:pt>
                <c:pt idx="1864">
                  <c:v>16</c:v>
                </c:pt>
                <c:pt idx="1865">
                  <c:v>2</c:v>
                </c:pt>
                <c:pt idx="1866">
                  <c:v>22</c:v>
                </c:pt>
                <c:pt idx="1867">
                  <c:v>6</c:v>
                </c:pt>
                <c:pt idx="1868">
                  <c:v>6</c:v>
                </c:pt>
                <c:pt idx="1869">
                  <c:v>33</c:v>
                </c:pt>
                <c:pt idx="1870">
                  <c:v>23</c:v>
                </c:pt>
                <c:pt idx="1871">
                  <c:v>10</c:v>
                </c:pt>
                <c:pt idx="1872">
                  <c:v>26</c:v>
                </c:pt>
                <c:pt idx="1873">
                  <c:v>5</c:v>
                </c:pt>
                <c:pt idx="1874">
                  <c:v>28</c:v>
                </c:pt>
                <c:pt idx="1875">
                  <c:v>8</c:v>
                </c:pt>
                <c:pt idx="1876">
                  <c:v>20</c:v>
                </c:pt>
                <c:pt idx="1877">
                  <c:v>8</c:v>
                </c:pt>
                <c:pt idx="1878">
                  <c:v>41</c:v>
                </c:pt>
                <c:pt idx="1879">
                  <c:v>5</c:v>
                </c:pt>
                <c:pt idx="1880">
                  <c:v>5</c:v>
                </c:pt>
                <c:pt idx="1881">
                  <c:v>11</c:v>
                </c:pt>
                <c:pt idx="1882">
                  <c:v>19</c:v>
                </c:pt>
                <c:pt idx="1883">
                  <c:v>23</c:v>
                </c:pt>
                <c:pt idx="1884">
                  <c:v>11</c:v>
                </c:pt>
                <c:pt idx="1885">
                  <c:v>22</c:v>
                </c:pt>
                <c:pt idx="1886">
                  <c:v>4</c:v>
                </c:pt>
                <c:pt idx="1887">
                  <c:v>27</c:v>
                </c:pt>
                <c:pt idx="1888">
                  <c:v>12</c:v>
                </c:pt>
                <c:pt idx="1889">
                  <c:v>13</c:v>
                </c:pt>
                <c:pt idx="1890">
                  <c:v>7</c:v>
                </c:pt>
                <c:pt idx="1891">
                  <c:v>6</c:v>
                </c:pt>
                <c:pt idx="1892">
                  <c:v>10</c:v>
                </c:pt>
                <c:pt idx="1893">
                  <c:v>5</c:v>
                </c:pt>
                <c:pt idx="1894">
                  <c:v>13</c:v>
                </c:pt>
                <c:pt idx="1895">
                  <c:v>30</c:v>
                </c:pt>
                <c:pt idx="1896">
                  <c:v>5</c:v>
                </c:pt>
                <c:pt idx="1897">
                  <c:v>28</c:v>
                </c:pt>
                <c:pt idx="1898">
                  <c:v>30</c:v>
                </c:pt>
                <c:pt idx="1899">
                  <c:v>25</c:v>
                </c:pt>
                <c:pt idx="1900">
                  <c:v>57</c:v>
                </c:pt>
                <c:pt idx="1901">
                  <c:v>9</c:v>
                </c:pt>
                <c:pt idx="1902">
                  <c:v>6</c:v>
                </c:pt>
                <c:pt idx="1903">
                  <c:v>22</c:v>
                </c:pt>
                <c:pt idx="1904">
                  <c:v>15</c:v>
                </c:pt>
                <c:pt idx="1905">
                  <c:v>19</c:v>
                </c:pt>
                <c:pt idx="1906">
                  <c:v>33</c:v>
                </c:pt>
                <c:pt idx="1907">
                  <c:v>24</c:v>
                </c:pt>
                <c:pt idx="1908">
                  <c:v>102</c:v>
                </c:pt>
                <c:pt idx="1909">
                  <c:v>15</c:v>
                </c:pt>
                <c:pt idx="1910">
                  <c:v>38</c:v>
                </c:pt>
                <c:pt idx="1911">
                  <c:v>8</c:v>
                </c:pt>
                <c:pt idx="1912">
                  <c:v>14</c:v>
                </c:pt>
                <c:pt idx="1913">
                  <c:v>10</c:v>
                </c:pt>
                <c:pt idx="1914">
                  <c:v>22</c:v>
                </c:pt>
                <c:pt idx="1915">
                  <c:v>20</c:v>
                </c:pt>
                <c:pt idx="1916">
                  <c:v>13</c:v>
                </c:pt>
                <c:pt idx="1917">
                  <c:v>10</c:v>
                </c:pt>
                <c:pt idx="1918">
                  <c:v>27</c:v>
                </c:pt>
                <c:pt idx="1919">
                  <c:v>20</c:v>
                </c:pt>
                <c:pt idx="1920">
                  <c:v>7</c:v>
                </c:pt>
                <c:pt idx="1921">
                  <c:v>10</c:v>
                </c:pt>
                <c:pt idx="1922">
                  <c:v>108</c:v>
                </c:pt>
                <c:pt idx="1923">
                  <c:v>7</c:v>
                </c:pt>
                <c:pt idx="1924">
                  <c:v>53</c:v>
                </c:pt>
                <c:pt idx="1925">
                  <c:v>6</c:v>
                </c:pt>
                <c:pt idx="1926">
                  <c:v>38</c:v>
                </c:pt>
                <c:pt idx="1927">
                  <c:v>26</c:v>
                </c:pt>
                <c:pt idx="1928">
                  <c:v>26</c:v>
                </c:pt>
                <c:pt idx="1929">
                  <c:v>5</c:v>
                </c:pt>
                <c:pt idx="1930">
                  <c:v>10</c:v>
                </c:pt>
                <c:pt idx="1931">
                  <c:v>33</c:v>
                </c:pt>
                <c:pt idx="1932">
                  <c:v>17</c:v>
                </c:pt>
                <c:pt idx="1933">
                  <c:v>10</c:v>
                </c:pt>
                <c:pt idx="1934">
                  <c:v>8</c:v>
                </c:pt>
                <c:pt idx="1935">
                  <c:v>21</c:v>
                </c:pt>
                <c:pt idx="1936">
                  <c:v>24</c:v>
                </c:pt>
                <c:pt idx="1937">
                  <c:v>21</c:v>
                </c:pt>
                <c:pt idx="1938">
                  <c:v>9</c:v>
                </c:pt>
                <c:pt idx="1939">
                  <c:v>39</c:v>
                </c:pt>
                <c:pt idx="1940">
                  <c:v>3</c:v>
                </c:pt>
                <c:pt idx="1941">
                  <c:v>14</c:v>
                </c:pt>
                <c:pt idx="1942">
                  <c:v>22</c:v>
                </c:pt>
                <c:pt idx="1943">
                  <c:v>15</c:v>
                </c:pt>
                <c:pt idx="1944">
                  <c:v>24</c:v>
                </c:pt>
                <c:pt idx="1945">
                  <c:v>10</c:v>
                </c:pt>
                <c:pt idx="1946">
                  <c:v>15</c:v>
                </c:pt>
                <c:pt idx="1947">
                  <c:v>19</c:v>
                </c:pt>
                <c:pt idx="1948">
                  <c:v>40</c:v>
                </c:pt>
                <c:pt idx="1949">
                  <c:v>35</c:v>
                </c:pt>
                <c:pt idx="1950">
                  <c:v>10</c:v>
                </c:pt>
                <c:pt idx="1951">
                  <c:v>48</c:v>
                </c:pt>
                <c:pt idx="1952">
                  <c:v>40</c:v>
                </c:pt>
                <c:pt idx="1953">
                  <c:v>17</c:v>
                </c:pt>
                <c:pt idx="1954">
                  <c:v>16</c:v>
                </c:pt>
                <c:pt idx="1955">
                  <c:v>15</c:v>
                </c:pt>
                <c:pt idx="1956">
                  <c:v>27</c:v>
                </c:pt>
                <c:pt idx="1957">
                  <c:v>2</c:v>
                </c:pt>
                <c:pt idx="1958">
                  <c:v>12</c:v>
                </c:pt>
                <c:pt idx="1959">
                  <c:v>11</c:v>
                </c:pt>
                <c:pt idx="1960">
                  <c:v>57</c:v>
                </c:pt>
                <c:pt idx="1961">
                  <c:v>24</c:v>
                </c:pt>
                <c:pt idx="1962">
                  <c:v>28</c:v>
                </c:pt>
                <c:pt idx="1963">
                  <c:v>27</c:v>
                </c:pt>
                <c:pt idx="1964">
                  <c:v>17</c:v>
                </c:pt>
                <c:pt idx="1965">
                  <c:v>49</c:v>
                </c:pt>
                <c:pt idx="1966">
                  <c:v>12</c:v>
                </c:pt>
                <c:pt idx="1967">
                  <c:v>29</c:v>
                </c:pt>
                <c:pt idx="1968">
                  <c:v>6</c:v>
                </c:pt>
                <c:pt idx="1969">
                  <c:v>22</c:v>
                </c:pt>
                <c:pt idx="1970">
                  <c:v>10</c:v>
                </c:pt>
                <c:pt idx="1971">
                  <c:v>179</c:v>
                </c:pt>
                <c:pt idx="1972">
                  <c:v>54</c:v>
                </c:pt>
                <c:pt idx="1973">
                  <c:v>63</c:v>
                </c:pt>
                <c:pt idx="1974">
                  <c:v>10</c:v>
                </c:pt>
                <c:pt idx="1975">
                  <c:v>20</c:v>
                </c:pt>
                <c:pt idx="1976">
                  <c:v>22</c:v>
                </c:pt>
                <c:pt idx="1977">
                  <c:v>8</c:v>
                </c:pt>
                <c:pt idx="1978">
                  <c:v>14</c:v>
                </c:pt>
                <c:pt idx="1979">
                  <c:v>16</c:v>
                </c:pt>
                <c:pt idx="1980">
                  <c:v>26</c:v>
                </c:pt>
                <c:pt idx="1981">
                  <c:v>21</c:v>
                </c:pt>
                <c:pt idx="1982">
                  <c:v>26</c:v>
                </c:pt>
                <c:pt idx="1983">
                  <c:v>50</c:v>
                </c:pt>
                <c:pt idx="1984">
                  <c:v>18</c:v>
                </c:pt>
                <c:pt idx="1985">
                  <c:v>15</c:v>
                </c:pt>
                <c:pt idx="1986">
                  <c:v>20</c:v>
                </c:pt>
                <c:pt idx="1987">
                  <c:v>10</c:v>
                </c:pt>
                <c:pt idx="1988">
                  <c:v>60</c:v>
                </c:pt>
                <c:pt idx="1989">
                  <c:v>25</c:v>
                </c:pt>
                <c:pt idx="1990">
                  <c:v>30</c:v>
                </c:pt>
                <c:pt idx="1991">
                  <c:v>39</c:v>
                </c:pt>
                <c:pt idx="1992">
                  <c:v>9</c:v>
                </c:pt>
                <c:pt idx="1993">
                  <c:v>20</c:v>
                </c:pt>
                <c:pt idx="1994">
                  <c:v>16</c:v>
                </c:pt>
                <c:pt idx="1995">
                  <c:v>13</c:v>
                </c:pt>
                <c:pt idx="1996">
                  <c:v>9</c:v>
                </c:pt>
                <c:pt idx="1997">
                  <c:v>35</c:v>
                </c:pt>
                <c:pt idx="1998">
                  <c:v>7</c:v>
                </c:pt>
                <c:pt idx="1999">
                  <c:v>36</c:v>
                </c:pt>
                <c:pt idx="2000">
                  <c:v>43</c:v>
                </c:pt>
                <c:pt idx="2001">
                  <c:v>17</c:v>
                </c:pt>
                <c:pt idx="2002">
                  <c:v>56</c:v>
                </c:pt>
                <c:pt idx="2003">
                  <c:v>14</c:v>
                </c:pt>
                <c:pt idx="2004">
                  <c:v>5</c:v>
                </c:pt>
                <c:pt idx="2005">
                  <c:v>4</c:v>
                </c:pt>
                <c:pt idx="2006">
                  <c:v>10</c:v>
                </c:pt>
                <c:pt idx="2007">
                  <c:v>16</c:v>
                </c:pt>
                <c:pt idx="2008">
                  <c:v>17</c:v>
                </c:pt>
                <c:pt idx="2009">
                  <c:v>12</c:v>
                </c:pt>
                <c:pt idx="2010">
                  <c:v>10</c:v>
                </c:pt>
                <c:pt idx="2011">
                  <c:v>3</c:v>
                </c:pt>
                <c:pt idx="2012">
                  <c:v>3</c:v>
                </c:pt>
                <c:pt idx="2013">
                  <c:v>14</c:v>
                </c:pt>
                <c:pt idx="2014">
                  <c:v>9</c:v>
                </c:pt>
                <c:pt idx="2015">
                  <c:v>3</c:v>
                </c:pt>
                <c:pt idx="2016">
                  <c:v>12</c:v>
                </c:pt>
                <c:pt idx="2017">
                  <c:v>2</c:v>
                </c:pt>
                <c:pt idx="2018">
                  <c:v>44</c:v>
                </c:pt>
                <c:pt idx="2019">
                  <c:v>20</c:v>
                </c:pt>
                <c:pt idx="2020">
                  <c:v>47</c:v>
                </c:pt>
                <c:pt idx="2021">
                  <c:v>15</c:v>
                </c:pt>
                <c:pt idx="2022">
                  <c:v>30</c:v>
                </c:pt>
                <c:pt idx="2023">
                  <c:v>70</c:v>
                </c:pt>
                <c:pt idx="2024">
                  <c:v>24</c:v>
                </c:pt>
                <c:pt idx="2025">
                  <c:v>11</c:v>
                </c:pt>
                <c:pt idx="2026">
                  <c:v>21</c:v>
                </c:pt>
                <c:pt idx="2027">
                  <c:v>6</c:v>
                </c:pt>
                <c:pt idx="2028">
                  <c:v>51</c:v>
                </c:pt>
                <c:pt idx="2029">
                  <c:v>7</c:v>
                </c:pt>
                <c:pt idx="2030">
                  <c:v>10</c:v>
                </c:pt>
                <c:pt idx="2031">
                  <c:v>26</c:v>
                </c:pt>
                <c:pt idx="2032">
                  <c:v>9</c:v>
                </c:pt>
                <c:pt idx="2033">
                  <c:v>10</c:v>
                </c:pt>
                <c:pt idx="2034">
                  <c:v>17</c:v>
                </c:pt>
                <c:pt idx="2035">
                  <c:v>52</c:v>
                </c:pt>
                <c:pt idx="2036">
                  <c:v>12</c:v>
                </c:pt>
                <c:pt idx="2037">
                  <c:v>24</c:v>
                </c:pt>
                <c:pt idx="2038">
                  <c:v>9</c:v>
                </c:pt>
                <c:pt idx="2039">
                  <c:v>10</c:v>
                </c:pt>
                <c:pt idx="2040">
                  <c:v>22</c:v>
                </c:pt>
                <c:pt idx="2041">
                  <c:v>4</c:v>
                </c:pt>
                <c:pt idx="2042">
                  <c:v>40</c:v>
                </c:pt>
                <c:pt idx="2043">
                  <c:v>10</c:v>
                </c:pt>
                <c:pt idx="2044">
                  <c:v>31</c:v>
                </c:pt>
                <c:pt idx="2045">
                  <c:v>10</c:v>
                </c:pt>
                <c:pt idx="2046">
                  <c:v>10</c:v>
                </c:pt>
                <c:pt idx="2047">
                  <c:v>25</c:v>
                </c:pt>
                <c:pt idx="2048">
                  <c:v>25</c:v>
                </c:pt>
                <c:pt idx="2049">
                  <c:v>10</c:v>
                </c:pt>
                <c:pt idx="2050">
                  <c:v>15</c:v>
                </c:pt>
                <c:pt idx="2051">
                  <c:v>25</c:v>
                </c:pt>
                <c:pt idx="2052">
                  <c:v>74</c:v>
                </c:pt>
                <c:pt idx="2053">
                  <c:v>14</c:v>
                </c:pt>
                <c:pt idx="2054">
                  <c:v>10</c:v>
                </c:pt>
                <c:pt idx="2055">
                  <c:v>18</c:v>
                </c:pt>
                <c:pt idx="2056">
                  <c:v>15</c:v>
                </c:pt>
                <c:pt idx="2057">
                  <c:v>29</c:v>
                </c:pt>
                <c:pt idx="2058">
                  <c:v>8</c:v>
                </c:pt>
                <c:pt idx="2059">
                  <c:v>7</c:v>
                </c:pt>
                <c:pt idx="2060">
                  <c:v>12</c:v>
                </c:pt>
                <c:pt idx="2061">
                  <c:v>23</c:v>
                </c:pt>
                <c:pt idx="2062">
                  <c:v>17</c:v>
                </c:pt>
                <c:pt idx="2063">
                  <c:v>32</c:v>
                </c:pt>
                <c:pt idx="2064">
                  <c:v>62</c:v>
                </c:pt>
                <c:pt idx="2065">
                  <c:v>50</c:v>
                </c:pt>
                <c:pt idx="2066">
                  <c:v>14</c:v>
                </c:pt>
                <c:pt idx="2067">
                  <c:v>21</c:v>
                </c:pt>
                <c:pt idx="2068">
                  <c:v>19</c:v>
                </c:pt>
                <c:pt idx="2069">
                  <c:v>18</c:v>
                </c:pt>
                <c:pt idx="2070">
                  <c:v>65</c:v>
                </c:pt>
                <c:pt idx="2071">
                  <c:v>15</c:v>
                </c:pt>
                <c:pt idx="2072">
                  <c:v>36</c:v>
                </c:pt>
                <c:pt idx="2073">
                  <c:v>5</c:v>
                </c:pt>
                <c:pt idx="2074">
                  <c:v>18</c:v>
                </c:pt>
                <c:pt idx="2075">
                  <c:v>20</c:v>
                </c:pt>
                <c:pt idx="2076">
                  <c:v>81</c:v>
                </c:pt>
                <c:pt idx="2077">
                  <c:v>17</c:v>
                </c:pt>
                <c:pt idx="2078">
                  <c:v>21</c:v>
                </c:pt>
                <c:pt idx="2079">
                  <c:v>44</c:v>
                </c:pt>
                <c:pt idx="2080">
                  <c:v>30</c:v>
                </c:pt>
                <c:pt idx="2081">
                  <c:v>16</c:v>
                </c:pt>
                <c:pt idx="2082">
                  <c:v>15</c:v>
                </c:pt>
                <c:pt idx="2083">
                  <c:v>16</c:v>
                </c:pt>
                <c:pt idx="2084">
                  <c:v>33</c:v>
                </c:pt>
                <c:pt idx="2085">
                  <c:v>28</c:v>
                </c:pt>
                <c:pt idx="2086">
                  <c:v>5</c:v>
                </c:pt>
                <c:pt idx="2087">
                  <c:v>8</c:v>
                </c:pt>
                <c:pt idx="2088">
                  <c:v>2</c:v>
                </c:pt>
                <c:pt idx="2089">
                  <c:v>18</c:v>
                </c:pt>
                <c:pt idx="2090">
                  <c:v>5</c:v>
                </c:pt>
                <c:pt idx="2091">
                  <c:v>69</c:v>
                </c:pt>
                <c:pt idx="2092">
                  <c:v>5</c:v>
                </c:pt>
                <c:pt idx="2093">
                  <c:v>29</c:v>
                </c:pt>
                <c:pt idx="2094">
                  <c:v>5</c:v>
                </c:pt>
                <c:pt idx="2095">
                  <c:v>31</c:v>
                </c:pt>
                <c:pt idx="2096">
                  <c:v>27</c:v>
                </c:pt>
                <c:pt idx="2097">
                  <c:v>42</c:v>
                </c:pt>
                <c:pt idx="2098">
                  <c:v>37</c:v>
                </c:pt>
                <c:pt idx="2099">
                  <c:v>28</c:v>
                </c:pt>
                <c:pt idx="2100">
                  <c:v>24</c:v>
                </c:pt>
                <c:pt idx="2101">
                  <c:v>32</c:v>
                </c:pt>
                <c:pt idx="2102">
                  <c:v>18</c:v>
                </c:pt>
                <c:pt idx="2103">
                  <c:v>7</c:v>
                </c:pt>
                <c:pt idx="2104">
                  <c:v>22</c:v>
                </c:pt>
                <c:pt idx="2105">
                  <c:v>22</c:v>
                </c:pt>
                <c:pt idx="2106">
                  <c:v>31</c:v>
                </c:pt>
                <c:pt idx="2107">
                  <c:v>16</c:v>
                </c:pt>
                <c:pt idx="2108">
                  <c:v>4</c:v>
                </c:pt>
                <c:pt idx="2109">
                  <c:v>8</c:v>
                </c:pt>
                <c:pt idx="2110">
                  <c:v>5</c:v>
                </c:pt>
                <c:pt idx="2111">
                  <c:v>15</c:v>
                </c:pt>
                <c:pt idx="2112">
                  <c:v>33</c:v>
                </c:pt>
                <c:pt idx="2113">
                  <c:v>40</c:v>
                </c:pt>
                <c:pt idx="2114">
                  <c:v>5</c:v>
                </c:pt>
                <c:pt idx="2115">
                  <c:v>33</c:v>
                </c:pt>
                <c:pt idx="2116">
                  <c:v>5</c:v>
                </c:pt>
                <c:pt idx="2117">
                  <c:v>14</c:v>
                </c:pt>
                <c:pt idx="2118">
                  <c:v>20</c:v>
                </c:pt>
                <c:pt idx="2119">
                  <c:v>47</c:v>
                </c:pt>
                <c:pt idx="2120">
                  <c:v>15</c:v>
                </c:pt>
                <c:pt idx="2121">
                  <c:v>22</c:v>
                </c:pt>
                <c:pt idx="2122">
                  <c:v>17</c:v>
                </c:pt>
                <c:pt idx="2123">
                  <c:v>42</c:v>
                </c:pt>
                <c:pt idx="2124">
                  <c:v>20</c:v>
                </c:pt>
                <c:pt idx="2125">
                  <c:v>15</c:v>
                </c:pt>
                <c:pt idx="2126">
                  <c:v>46</c:v>
                </c:pt>
                <c:pt idx="2127">
                  <c:v>25</c:v>
                </c:pt>
                <c:pt idx="2128">
                  <c:v>60</c:v>
                </c:pt>
                <c:pt idx="2129">
                  <c:v>11</c:v>
                </c:pt>
                <c:pt idx="2130">
                  <c:v>17</c:v>
                </c:pt>
                <c:pt idx="2131">
                  <c:v>21</c:v>
                </c:pt>
                <c:pt idx="2132">
                  <c:v>27</c:v>
                </c:pt>
                <c:pt idx="2133">
                  <c:v>34</c:v>
                </c:pt>
                <c:pt idx="2134">
                  <c:v>20</c:v>
                </c:pt>
                <c:pt idx="2135">
                  <c:v>16</c:v>
                </c:pt>
                <c:pt idx="2136">
                  <c:v>12</c:v>
                </c:pt>
                <c:pt idx="2137">
                  <c:v>9</c:v>
                </c:pt>
                <c:pt idx="2138">
                  <c:v>10</c:v>
                </c:pt>
                <c:pt idx="2139">
                  <c:v>8</c:v>
                </c:pt>
                <c:pt idx="2140">
                  <c:v>1</c:v>
                </c:pt>
                <c:pt idx="2141">
                  <c:v>25</c:v>
                </c:pt>
                <c:pt idx="2142">
                  <c:v>22</c:v>
                </c:pt>
                <c:pt idx="2143">
                  <c:v>38</c:v>
                </c:pt>
                <c:pt idx="2144">
                  <c:v>27</c:v>
                </c:pt>
                <c:pt idx="2145">
                  <c:v>11</c:v>
                </c:pt>
                <c:pt idx="2146">
                  <c:v>20</c:v>
                </c:pt>
                <c:pt idx="2147">
                  <c:v>35</c:v>
                </c:pt>
                <c:pt idx="2148">
                  <c:v>10</c:v>
                </c:pt>
                <c:pt idx="2149">
                  <c:v>24</c:v>
                </c:pt>
                <c:pt idx="2150">
                  <c:v>11</c:v>
                </c:pt>
                <c:pt idx="2151">
                  <c:v>16</c:v>
                </c:pt>
                <c:pt idx="2152">
                  <c:v>12</c:v>
                </c:pt>
                <c:pt idx="2153">
                  <c:v>24</c:v>
                </c:pt>
                <c:pt idx="2154">
                  <c:v>18</c:v>
                </c:pt>
                <c:pt idx="2155">
                  <c:v>12</c:v>
                </c:pt>
                <c:pt idx="2156">
                  <c:v>14</c:v>
                </c:pt>
                <c:pt idx="2157">
                  <c:v>32</c:v>
                </c:pt>
                <c:pt idx="2158">
                  <c:v>5</c:v>
                </c:pt>
                <c:pt idx="2159">
                  <c:v>22</c:v>
                </c:pt>
                <c:pt idx="2160">
                  <c:v>6</c:v>
                </c:pt>
                <c:pt idx="2161">
                  <c:v>58</c:v>
                </c:pt>
                <c:pt idx="2162">
                  <c:v>4</c:v>
                </c:pt>
                <c:pt idx="2163">
                  <c:v>2</c:v>
                </c:pt>
                <c:pt idx="2164">
                  <c:v>30</c:v>
                </c:pt>
                <c:pt idx="2165">
                  <c:v>25</c:v>
                </c:pt>
                <c:pt idx="2166">
                  <c:v>8</c:v>
                </c:pt>
                <c:pt idx="2167">
                  <c:v>19</c:v>
                </c:pt>
                <c:pt idx="2168">
                  <c:v>17</c:v>
                </c:pt>
                <c:pt idx="2169">
                  <c:v>10</c:v>
                </c:pt>
                <c:pt idx="2170">
                  <c:v>8</c:v>
                </c:pt>
                <c:pt idx="2171">
                  <c:v>27</c:v>
                </c:pt>
                <c:pt idx="2172">
                  <c:v>24</c:v>
                </c:pt>
                <c:pt idx="2173">
                  <c:v>9</c:v>
                </c:pt>
                <c:pt idx="2174">
                  <c:v>20</c:v>
                </c:pt>
                <c:pt idx="2175">
                  <c:v>4</c:v>
                </c:pt>
                <c:pt idx="2176">
                  <c:v>12</c:v>
                </c:pt>
                <c:pt idx="2177">
                  <c:v>12</c:v>
                </c:pt>
                <c:pt idx="2178">
                  <c:v>24</c:v>
                </c:pt>
                <c:pt idx="2179">
                  <c:v>12</c:v>
                </c:pt>
                <c:pt idx="2180">
                  <c:v>90</c:v>
                </c:pt>
                <c:pt idx="2181">
                  <c:v>12</c:v>
                </c:pt>
                <c:pt idx="2182">
                  <c:v>32</c:v>
                </c:pt>
                <c:pt idx="2183">
                  <c:v>18</c:v>
                </c:pt>
                <c:pt idx="2184">
                  <c:v>6</c:v>
                </c:pt>
                <c:pt idx="2185">
                  <c:v>20</c:v>
                </c:pt>
                <c:pt idx="2186">
                  <c:v>16</c:v>
                </c:pt>
                <c:pt idx="2187">
                  <c:v>1</c:v>
                </c:pt>
                <c:pt idx="2188">
                  <c:v>2</c:v>
                </c:pt>
                <c:pt idx="2189">
                  <c:v>5</c:v>
                </c:pt>
                <c:pt idx="2190">
                  <c:v>8</c:v>
                </c:pt>
                <c:pt idx="2191">
                  <c:v>12</c:v>
                </c:pt>
                <c:pt idx="2192">
                  <c:v>4</c:v>
                </c:pt>
                <c:pt idx="2193">
                  <c:v>44</c:v>
                </c:pt>
                <c:pt idx="2194">
                  <c:v>43</c:v>
                </c:pt>
                <c:pt idx="2195">
                  <c:v>47</c:v>
                </c:pt>
                <c:pt idx="2196">
                  <c:v>8</c:v>
                </c:pt>
                <c:pt idx="2197">
                  <c:v>42</c:v>
                </c:pt>
                <c:pt idx="2198">
                  <c:v>45</c:v>
                </c:pt>
                <c:pt idx="2199">
                  <c:v>20</c:v>
                </c:pt>
                <c:pt idx="2200">
                  <c:v>17</c:v>
                </c:pt>
                <c:pt idx="2201">
                  <c:v>5</c:v>
                </c:pt>
                <c:pt idx="2202">
                  <c:v>39</c:v>
                </c:pt>
                <c:pt idx="2203">
                  <c:v>10</c:v>
                </c:pt>
                <c:pt idx="2204">
                  <c:v>30</c:v>
                </c:pt>
                <c:pt idx="2205">
                  <c:v>1</c:v>
                </c:pt>
                <c:pt idx="2206">
                  <c:v>12</c:v>
                </c:pt>
                <c:pt idx="2207">
                  <c:v>19</c:v>
                </c:pt>
                <c:pt idx="2208">
                  <c:v>31</c:v>
                </c:pt>
                <c:pt idx="2209">
                  <c:v>10</c:v>
                </c:pt>
                <c:pt idx="2210">
                  <c:v>16</c:v>
                </c:pt>
                <c:pt idx="2211">
                  <c:v>22</c:v>
                </c:pt>
                <c:pt idx="2212">
                  <c:v>15</c:v>
                </c:pt>
                <c:pt idx="2213">
                  <c:v>8</c:v>
                </c:pt>
                <c:pt idx="2214">
                  <c:v>12</c:v>
                </c:pt>
                <c:pt idx="2215">
                  <c:v>18</c:v>
                </c:pt>
                <c:pt idx="2216">
                  <c:v>25</c:v>
                </c:pt>
                <c:pt idx="2217">
                  <c:v>29</c:v>
                </c:pt>
                <c:pt idx="2218">
                  <c:v>51</c:v>
                </c:pt>
                <c:pt idx="2219">
                  <c:v>19</c:v>
                </c:pt>
                <c:pt idx="2220">
                  <c:v>90</c:v>
                </c:pt>
                <c:pt idx="2221">
                  <c:v>10</c:v>
                </c:pt>
                <c:pt idx="2222">
                  <c:v>16</c:v>
                </c:pt>
                <c:pt idx="2223">
                  <c:v>50</c:v>
                </c:pt>
                <c:pt idx="2224">
                  <c:v>14</c:v>
                </c:pt>
                <c:pt idx="2225">
                  <c:v>20</c:v>
                </c:pt>
                <c:pt idx="2226">
                  <c:v>5</c:v>
                </c:pt>
                <c:pt idx="2227">
                  <c:v>29</c:v>
                </c:pt>
                <c:pt idx="2228">
                  <c:v>7</c:v>
                </c:pt>
                <c:pt idx="2229">
                  <c:v>10</c:v>
                </c:pt>
                <c:pt idx="2230">
                  <c:v>44</c:v>
                </c:pt>
                <c:pt idx="2231">
                  <c:v>8</c:v>
                </c:pt>
                <c:pt idx="2232">
                  <c:v>14</c:v>
                </c:pt>
                <c:pt idx="2233">
                  <c:v>10</c:v>
                </c:pt>
                <c:pt idx="2234">
                  <c:v>5</c:v>
                </c:pt>
                <c:pt idx="2235">
                  <c:v>25</c:v>
                </c:pt>
                <c:pt idx="2236">
                  <c:v>5</c:v>
                </c:pt>
                <c:pt idx="2237">
                  <c:v>5</c:v>
                </c:pt>
                <c:pt idx="2238">
                  <c:v>32</c:v>
                </c:pt>
                <c:pt idx="2239">
                  <c:v>3</c:v>
                </c:pt>
                <c:pt idx="2240">
                  <c:v>12</c:v>
                </c:pt>
                <c:pt idx="2241">
                  <c:v>14</c:v>
                </c:pt>
                <c:pt idx="2242">
                  <c:v>19</c:v>
                </c:pt>
                <c:pt idx="2243">
                  <c:v>10</c:v>
                </c:pt>
                <c:pt idx="2244">
                  <c:v>14</c:v>
                </c:pt>
                <c:pt idx="2245">
                  <c:v>21</c:v>
                </c:pt>
                <c:pt idx="2246">
                  <c:v>4</c:v>
                </c:pt>
                <c:pt idx="2247">
                  <c:v>43</c:v>
                </c:pt>
                <c:pt idx="2248">
                  <c:v>21</c:v>
                </c:pt>
                <c:pt idx="2249">
                  <c:v>54</c:v>
                </c:pt>
                <c:pt idx="2250">
                  <c:v>35</c:v>
                </c:pt>
                <c:pt idx="2251">
                  <c:v>12</c:v>
                </c:pt>
                <c:pt idx="2252">
                  <c:v>26</c:v>
                </c:pt>
                <c:pt idx="2253">
                  <c:v>10</c:v>
                </c:pt>
                <c:pt idx="2254">
                  <c:v>33</c:v>
                </c:pt>
                <c:pt idx="2255">
                  <c:v>76</c:v>
                </c:pt>
                <c:pt idx="2256">
                  <c:v>15</c:v>
                </c:pt>
                <c:pt idx="2257">
                  <c:v>19</c:v>
                </c:pt>
                <c:pt idx="2258">
                  <c:v>35</c:v>
                </c:pt>
                <c:pt idx="2259">
                  <c:v>50</c:v>
                </c:pt>
                <c:pt idx="2260">
                  <c:v>33</c:v>
                </c:pt>
                <c:pt idx="2261">
                  <c:v>8</c:v>
                </c:pt>
                <c:pt idx="2262">
                  <c:v>11</c:v>
                </c:pt>
                <c:pt idx="2263">
                  <c:v>31</c:v>
                </c:pt>
                <c:pt idx="2264">
                  <c:v>26</c:v>
                </c:pt>
                <c:pt idx="2265">
                  <c:v>10</c:v>
                </c:pt>
                <c:pt idx="2266">
                  <c:v>21</c:v>
                </c:pt>
                <c:pt idx="2267">
                  <c:v>40</c:v>
                </c:pt>
                <c:pt idx="2268">
                  <c:v>8</c:v>
                </c:pt>
                <c:pt idx="2269">
                  <c:v>2</c:v>
                </c:pt>
                <c:pt idx="2270">
                  <c:v>14</c:v>
                </c:pt>
                <c:pt idx="2271">
                  <c:v>41</c:v>
                </c:pt>
                <c:pt idx="2272">
                  <c:v>13</c:v>
                </c:pt>
                <c:pt idx="2273">
                  <c:v>44</c:v>
                </c:pt>
                <c:pt idx="2274">
                  <c:v>8</c:v>
                </c:pt>
                <c:pt idx="2275">
                  <c:v>51</c:v>
                </c:pt>
                <c:pt idx="2276">
                  <c:v>1</c:v>
                </c:pt>
                <c:pt idx="2277">
                  <c:v>10</c:v>
                </c:pt>
                <c:pt idx="2278">
                  <c:v>28</c:v>
                </c:pt>
                <c:pt idx="2279">
                  <c:v>18</c:v>
                </c:pt>
                <c:pt idx="2280">
                  <c:v>4</c:v>
                </c:pt>
                <c:pt idx="2281">
                  <c:v>27</c:v>
                </c:pt>
                <c:pt idx="2282">
                  <c:v>5</c:v>
                </c:pt>
                <c:pt idx="2283">
                  <c:v>44</c:v>
                </c:pt>
                <c:pt idx="2284">
                  <c:v>4</c:v>
                </c:pt>
                <c:pt idx="2285">
                  <c:v>18</c:v>
                </c:pt>
                <c:pt idx="2286">
                  <c:v>10</c:v>
                </c:pt>
                <c:pt idx="2287">
                  <c:v>80</c:v>
                </c:pt>
                <c:pt idx="2288">
                  <c:v>12</c:v>
                </c:pt>
                <c:pt idx="2289">
                  <c:v>4</c:v>
                </c:pt>
                <c:pt idx="2290">
                  <c:v>21</c:v>
                </c:pt>
                <c:pt idx="2291">
                  <c:v>12</c:v>
                </c:pt>
                <c:pt idx="2292">
                  <c:v>10</c:v>
                </c:pt>
                <c:pt idx="2293">
                  <c:v>286</c:v>
                </c:pt>
                <c:pt idx="2294">
                  <c:v>2</c:v>
                </c:pt>
                <c:pt idx="2295">
                  <c:v>9</c:v>
                </c:pt>
                <c:pt idx="2296">
                  <c:v>3</c:v>
                </c:pt>
                <c:pt idx="2297">
                  <c:v>54</c:v>
                </c:pt>
                <c:pt idx="2298">
                  <c:v>7</c:v>
                </c:pt>
                <c:pt idx="2299">
                  <c:v>15</c:v>
                </c:pt>
                <c:pt idx="2300">
                  <c:v>15</c:v>
                </c:pt>
                <c:pt idx="2301">
                  <c:v>34</c:v>
                </c:pt>
                <c:pt idx="2302">
                  <c:v>18</c:v>
                </c:pt>
                <c:pt idx="2303">
                  <c:v>28</c:v>
                </c:pt>
                <c:pt idx="2304">
                  <c:v>26</c:v>
                </c:pt>
                <c:pt idx="2305">
                  <c:v>68</c:v>
                </c:pt>
                <c:pt idx="2306">
                  <c:v>10</c:v>
                </c:pt>
                <c:pt idx="2307">
                  <c:v>5</c:v>
                </c:pt>
                <c:pt idx="2308">
                  <c:v>15</c:v>
                </c:pt>
                <c:pt idx="2309">
                  <c:v>12</c:v>
                </c:pt>
                <c:pt idx="2310">
                  <c:v>35</c:v>
                </c:pt>
                <c:pt idx="2311">
                  <c:v>31</c:v>
                </c:pt>
                <c:pt idx="2312">
                  <c:v>19</c:v>
                </c:pt>
                <c:pt idx="2313">
                  <c:v>56</c:v>
                </c:pt>
                <c:pt idx="2314">
                  <c:v>22</c:v>
                </c:pt>
                <c:pt idx="2315">
                  <c:v>7</c:v>
                </c:pt>
                <c:pt idx="2316">
                  <c:v>8</c:v>
                </c:pt>
                <c:pt idx="2317">
                  <c:v>63</c:v>
                </c:pt>
                <c:pt idx="2318">
                  <c:v>33</c:v>
                </c:pt>
                <c:pt idx="2319">
                  <c:v>69</c:v>
                </c:pt>
                <c:pt idx="2320">
                  <c:v>13</c:v>
                </c:pt>
                <c:pt idx="2321">
                  <c:v>139</c:v>
                </c:pt>
                <c:pt idx="2322">
                  <c:v>10</c:v>
                </c:pt>
                <c:pt idx="2323">
                  <c:v>13</c:v>
                </c:pt>
                <c:pt idx="2324">
                  <c:v>34</c:v>
                </c:pt>
                <c:pt idx="2325">
                  <c:v>5</c:v>
                </c:pt>
                <c:pt idx="2326">
                  <c:v>4</c:v>
                </c:pt>
                <c:pt idx="2327">
                  <c:v>6</c:v>
                </c:pt>
                <c:pt idx="2328">
                  <c:v>50</c:v>
                </c:pt>
                <c:pt idx="2329">
                  <c:v>256</c:v>
                </c:pt>
                <c:pt idx="2330">
                  <c:v>4</c:v>
                </c:pt>
                <c:pt idx="2331">
                  <c:v>17</c:v>
                </c:pt>
                <c:pt idx="2332">
                  <c:v>47</c:v>
                </c:pt>
                <c:pt idx="2333">
                  <c:v>26</c:v>
                </c:pt>
                <c:pt idx="2334">
                  <c:v>53</c:v>
                </c:pt>
                <c:pt idx="2335">
                  <c:v>9</c:v>
                </c:pt>
                <c:pt idx="2336">
                  <c:v>8</c:v>
                </c:pt>
                <c:pt idx="2337">
                  <c:v>16</c:v>
                </c:pt>
                <c:pt idx="2338">
                  <c:v>21</c:v>
                </c:pt>
                <c:pt idx="2339">
                  <c:v>31</c:v>
                </c:pt>
                <c:pt idx="2340">
                  <c:v>57</c:v>
                </c:pt>
                <c:pt idx="2341">
                  <c:v>180</c:v>
                </c:pt>
                <c:pt idx="2342">
                  <c:v>52</c:v>
                </c:pt>
                <c:pt idx="2343">
                  <c:v>30</c:v>
                </c:pt>
                <c:pt idx="2344">
                  <c:v>63</c:v>
                </c:pt>
                <c:pt idx="2345">
                  <c:v>5</c:v>
                </c:pt>
                <c:pt idx="2346">
                  <c:v>108</c:v>
                </c:pt>
                <c:pt idx="2347">
                  <c:v>4</c:v>
                </c:pt>
                <c:pt idx="2348">
                  <c:v>9</c:v>
                </c:pt>
                <c:pt idx="2349">
                  <c:v>20</c:v>
                </c:pt>
                <c:pt idx="2350">
                  <c:v>12</c:v>
                </c:pt>
                <c:pt idx="2351">
                  <c:v>22</c:v>
                </c:pt>
                <c:pt idx="2352">
                  <c:v>32</c:v>
                </c:pt>
                <c:pt idx="2353">
                  <c:v>16</c:v>
                </c:pt>
                <c:pt idx="2354">
                  <c:v>2</c:v>
                </c:pt>
                <c:pt idx="2355">
                  <c:v>8</c:v>
                </c:pt>
                <c:pt idx="2356">
                  <c:v>108</c:v>
                </c:pt>
                <c:pt idx="2357">
                  <c:v>84</c:v>
                </c:pt>
                <c:pt idx="2358">
                  <c:v>34</c:v>
                </c:pt>
                <c:pt idx="2359">
                  <c:v>116</c:v>
                </c:pt>
                <c:pt idx="2360">
                  <c:v>29</c:v>
                </c:pt>
                <c:pt idx="2361">
                  <c:v>27</c:v>
                </c:pt>
                <c:pt idx="2362">
                  <c:v>12</c:v>
                </c:pt>
                <c:pt idx="2363">
                  <c:v>16</c:v>
                </c:pt>
                <c:pt idx="2364">
                  <c:v>41</c:v>
                </c:pt>
                <c:pt idx="2365">
                  <c:v>7</c:v>
                </c:pt>
                <c:pt idx="2366">
                  <c:v>82</c:v>
                </c:pt>
                <c:pt idx="2367">
                  <c:v>4</c:v>
                </c:pt>
                <c:pt idx="2368">
                  <c:v>18</c:v>
                </c:pt>
                <c:pt idx="2369">
                  <c:v>5</c:v>
                </c:pt>
                <c:pt idx="2370">
                  <c:v>33</c:v>
                </c:pt>
                <c:pt idx="2371">
                  <c:v>29</c:v>
                </c:pt>
                <c:pt idx="2372">
                  <c:v>9</c:v>
                </c:pt>
                <c:pt idx="2373">
                  <c:v>4</c:v>
                </c:pt>
                <c:pt idx="2374">
                  <c:v>20</c:v>
                </c:pt>
                <c:pt idx="2375">
                  <c:v>3</c:v>
                </c:pt>
                <c:pt idx="2376">
                  <c:v>3</c:v>
                </c:pt>
                <c:pt idx="2377">
                  <c:v>7</c:v>
                </c:pt>
                <c:pt idx="2378">
                  <c:v>7</c:v>
                </c:pt>
                <c:pt idx="2379">
                  <c:v>6</c:v>
                </c:pt>
                <c:pt idx="2380">
                  <c:v>4</c:v>
                </c:pt>
                <c:pt idx="2381">
                  <c:v>6</c:v>
                </c:pt>
                <c:pt idx="2382">
                  <c:v>29</c:v>
                </c:pt>
                <c:pt idx="2383">
                  <c:v>23</c:v>
                </c:pt>
                <c:pt idx="2384">
                  <c:v>6</c:v>
                </c:pt>
                <c:pt idx="2385">
                  <c:v>2</c:v>
                </c:pt>
                <c:pt idx="2386">
                  <c:v>34</c:v>
                </c:pt>
                <c:pt idx="2387">
                  <c:v>10</c:v>
                </c:pt>
                <c:pt idx="2388">
                  <c:v>11</c:v>
                </c:pt>
                <c:pt idx="2389">
                  <c:v>1</c:v>
                </c:pt>
                <c:pt idx="2390">
                  <c:v>26</c:v>
                </c:pt>
                <c:pt idx="2391">
                  <c:v>60</c:v>
                </c:pt>
                <c:pt idx="2392">
                  <c:v>4</c:v>
                </c:pt>
                <c:pt idx="2393">
                  <c:v>1</c:v>
                </c:pt>
                <c:pt idx="2394">
                  <c:v>64</c:v>
                </c:pt>
                <c:pt idx="2395">
                  <c:v>16</c:v>
                </c:pt>
                <c:pt idx="2396">
                  <c:v>6</c:v>
                </c:pt>
                <c:pt idx="2397">
                  <c:v>1</c:v>
                </c:pt>
                <c:pt idx="2398">
                  <c:v>29</c:v>
                </c:pt>
                <c:pt idx="2399">
                  <c:v>5874</c:v>
                </c:pt>
                <c:pt idx="2400">
                  <c:v>2</c:v>
                </c:pt>
                <c:pt idx="2401">
                  <c:v>14</c:v>
                </c:pt>
                <c:pt idx="2402">
                  <c:v>32</c:v>
                </c:pt>
                <c:pt idx="2403">
                  <c:v>62</c:v>
                </c:pt>
                <c:pt idx="2404">
                  <c:v>515</c:v>
                </c:pt>
                <c:pt idx="2405">
                  <c:v>9</c:v>
                </c:pt>
                <c:pt idx="2406">
                  <c:v>15</c:v>
                </c:pt>
                <c:pt idx="2407">
                  <c:v>96</c:v>
                </c:pt>
                <c:pt idx="2408">
                  <c:v>64</c:v>
                </c:pt>
                <c:pt idx="2409">
                  <c:v>27</c:v>
                </c:pt>
                <c:pt idx="2410">
                  <c:v>8</c:v>
                </c:pt>
                <c:pt idx="2411">
                  <c:v>1</c:v>
                </c:pt>
                <c:pt idx="2412">
                  <c:v>14</c:v>
                </c:pt>
                <c:pt idx="2413">
                  <c:v>5</c:v>
                </c:pt>
                <c:pt idx="2414">
                  <c:v>8</c:v>
                </c:pt>
                <c:pt idx="2415">
                  <c:v>31</c:v>
                </c:pt>
                <c:pt idx="2416">
                  <c:v>12</c:v>
                </c:pt>
                <c:pt idx="2417">
                  <c:v>46</c:v>
                </c:pt>
                <c:pt idx="2418">
                  <c:v>3</c:v>
                </c:pt>
                <c:pt idx="2419">
                  <c:v>10</c:v>
                </c:pt>
                <c:pt idx="2420">
                  <c:v>38</c:v>
                </c:pt>
                <c:pt idx="2421">
                  <c:v>20</c:v>
                </c:pt>
                <c:pt idx="2422">
                  <c:v>8</c:v>
                </c:pt>
                <c:pt idx="2423">
                  <c:v>10</c:v>
                </c:pt>
                <c:pt idx="2424">
                  <c:v>1</c:v>
                </c:pt>
                <c:pt idx="2425">
                  <c:v>32</c:v>
                </c:pt>
                <c:pt idx="2426">
                  <c:v>2</c:v>
                </c:pt>
                <c:pt idx="2427">
                  <c:v>11</c:v>
                </c:pt>
                <c:pt idx="2428">
                  <c:v>9</c:v>
                </c:pt>
                <c:pt idx="2429">
                  <c:v>63</c:v>
                </c:pt>
                <c:pt idx="2430">
                  <c:v>21</c:v>
                </c:pt>
                <c:pt idx="2431">
                  <c:v>28</c:v>
                </c:pt>
                <c:pt idx="2432">
                  <c:v>1</c:v>
                </c:pt>
                <c:pt idx="2433">
                  <c:v>10</c:v>
                </c:pt>
                <c:pt idx="2434">
                  <c:v>3</c:v>
                </c:pt>
                <c:pt idx="2435">
                  <c:v>20</c:v>
                </c:pt>
                <c:pt idx="2436">
                  <c:v>10</c:v>
                </c:pt>
                <c:pt idx="2437">
                  <c:v>24</c:v>
                </c:pt>
                <c:pt idx="2438">
                  <c:v>6</c:v>
                </c:pt>
                <c:pt idx="2439">
                  <c:v>32</c:v>
                </c:pt>
                <c:pt idx="2440">
                  <c:v>83</c:v>
                </c:pt>
                <c:pt idx="2441">
                  <c:v>10</c:v>
                </c:pt>
                <c:pt idx="2442">
                  <c:v>43</c:v>
                </c:pt>
                <c:pt idx="2443">
                  <c:v>27</c:v>
                </c:pt>
                <c:pt idx="2444">
                  <c:v>31</c:v>
                </c:pt>
                <c:pt idx="2445">
                  <c:v>5</c:v>
                </c:pt>
                <c:pt idx="2446">
                  <c:v>16</c:v>
                </c:pt>
                <c:pt idx="2447">
                  <c:v>56</c:v>
                </c:pt>
                <c:pt idx="2448">
                  <c:v>5</c:v>
                </c:pt>
                <c:pt idx="2449">
                  <c:v>11</c:v>
                </c:pt>
                <c:pt idx="2450">
                  <c:v>32</c:v>
                </c:pt>
                <c:pt idx="2451">
                  <c:v>25</c:v>
                </c:pt>
                <c:pt idx="2452">
                  <c:v>56</c:v>
                </c:pt>
                <c:pt idx="2453">
                  <c:v>32</c:v>
                </c:pt>
                <c:pt idx="2454">
                  <c:v>7</c:v>
                </c:pt>
                <c:pt idx="2455">
                  <c:v>9</c:v>
                </c:pt>
                <c:pt idx="2456">
                  <c:v>17</c:v>
                </c:pt>
                <c:pt idx="2457">
                  <c:v>6</c:v>
                </c:pt>
                <c:pt idx="2458">
                  <c:v>37</c:v>
                </c:pt>
                <c:pt idx="2459">
                  <c:v>28</c:v>
                </c:pt>
                <c:pt idx="2460">
                  <c:v>2</c:v>
                </c:pt>
                <c:pt idx="2461">
                  <c:v>33</c:v>
                </c:pt>
                <c:pt idx="2462">
                  <c:v>30</c:v>
                </c:pt>
                <c:pt idx="2463">
                  <c:v>30</c:v>
                </c:pt>
                <c:pt idx="2464">
                  <c:v>18</c:v>
                </c:pt>
                <c:pt idx="2465">
                  <c:v>11</c:v>
                </c:pt>
                <c:pt idx="2466">
                  <c:v>101</c:v>
                </c:pt>
                <c:pt idx="2467">
                  <c:v>35</c:v>
                </c:pt>
                <c:pt idx="2468">
                  <c:v>14</c:v>
                </c:pt>
                <c:pt idx="2469">
                  <c:v>10</c:v>
                </c:pt>
                <c:pt idx="2470">
                  <c:v>44</c:v>
                </c:pt>
                <c:pt idx="2471">
                  <c:v>28</c:v>
                </c:pt>
                <c:pt idx="2472">
                  <c:v>10</c:v>
                </c:pt>
                <c:pt idx="2473">
                  <c:v>3</c:v>
                </c:pt>
                <c:pt idx="2474">
                  <c:v>13</c:v>
                </c:pt>
                <c:pt idx="2475">
                  <c:v>19</c:v>
                </c:pt>
                <c:pt idx="2476">
                  <c:v>40</c:v>
                </c:pt>
                <c:pt idx="2477">
                  <c:v>25</c:v>
                </c:pt>
                <c:pt idx="2478">
                  <c:v>8</c:v>
                </c:pt>
                <c:pt idx="2479">
                  <c:v>11</c:v>
                </c:pt>
                <c:pt idx="2480">
                  <c:v>69</c:v>
                </c:pt>
                <c:pt idx="2481">
                  <c:v>66</c:v>
                </c:pt>
                <c:pt idx="2482">
                  <c:v>28</c:v>
                </c:pt>
                <c:pt idx="2483">
                  <c:v>28</c:v>
                </c:pt>
                <c:pt idx="2484">
                  <c:v>93</c:v>
                </c:pt>
                <c:pt idx="2485">
                  <c:v>42</c:v>
                </c:pt>
                <c:pt idx="2486">
                  <c:v>28</c:v>
                </c:pt>
                <c:pt idx="2487">
                  <c:v>0</c:v>
                </c:pt>
                <c:pt idx="2488">
                  <c:v>6</c:v>
                </c:pt>
                <c:pt idx="2489">
                  <c:v>20</c:v>
                </c:pt>
                <c:pt idx="2490">
                  <c:v>26</c:v>
                </c:pt>
                <c:pt idx="2491">
                  <c:v>44</c:v>
                </c:pt>
                <c:pt idx="2492">
                  <c:v>17</c:v>
                </c:pt>
                <c:pt idx="2493">
                  <c:v>14</c:v>
                </c:pt>
                <c:pt idx="2494">
                  <c:v>8</c:v>
                </c:pt>
                <c:pt idx="2495">
                  <c:v>27</c:v>
                </c:pt>
                <c:pt idx="2496">
                  <c:v>4</c:v>
                </c:pt>
                <c:pt idx="2497">
                  <c:v>8</c:v>
                </c:pt>
                <c:pt idx="2498">
                  <c:v>20</c:v>
                </c:pt>
                <c:pt idx="2499">
                  <c:v>70</c:v>
                </c:pt>
                <c:pt idx="2500">
                  <c:v>9</c:v>
                </c:pt>
                <c:pt idx="2501">
                  <c:v>24</c:v>
                </c:pt>
                <c:pt idx="2502">
                  <c:v>5</c:v>
                </c:pt>
                <c:pt idx="2503">
                  <c:v>24</c:v>
                </c:pt>
                <c:pt idx="2504">
                  <c:v>30</c:v>
                </c:pt>
                <c:pt idx="2505">
                  <c:v>4</c:v>
                </c:pt>
                <c:pt idx="2506">
                  <c:v>27</c:v>
                </c:pt>
                <c:pt idx="2507">
                  <c:v>19</c:v>
                </c:pt>
                <c:pt idx="2508">
                  <c:v>20</c:v>
                </c:pt>
                <c:pt idx="2509">
                  <c:v>7</c:v>
                </c:pt>
                <c:pt idx="2510">
                  <c:v>3</c:v>
                </c:pt>
                <c:pt idx="2511">
                  <c:v>22</c:v>
                </c:pt>
                <c:pt idx="2512">
                  <c:v>5</c:v>
                </c:pt>
                <c:pt idx="2513">
                  <c:v>17</c:v>
                </c:pt>
                <c:pt idx="2514">
                  <c:v>28</c:v>
                </c:pt>
                <c:pt idx="2515">
                  <c:v>24</c:v>
                </c:pt>
                <c:pt idx="2516">
                  <c:v>17</c:v>
                </c:pt>
                <c:pt idx="2517">
                  <c:v>53</c:v>
                </c:pt>
                <c:pt idx="2518">
                  <c:v>17</c:v>
                </c:pt>
                <c:pt idx="2519">
                  <c:v>5</c:v>
                </c:pt>
                <c:pt idx="2520">
                  <c:v>14</c:v>
                </c:pt>
                <c:pt idx="2521">
                  <c:v>24</c:v>
                </c:pt>
                <c:pt idx="2522">
                  <c:v>2</c:v>
                </c:pt>
                <c:pt idx="2523">
                  <c:v>60</c:v>
                </c:pt>
                <c:pt idx="2524">
                  <c:v>62</c:v>
                </c:pt>
                <c:pt idx="2525">
                  <c:v>22</c:v>
                </c:pt>
                <c:pt idx="2526">
                  <c:v>31</c:v>
                </c:pt>
                <c:pt idx="2527">
                  <c:v>11</c:v>
                </c:pt>
                <c:pt idx="2528">
                  <c:v>4</c:v>
                </c:pt>
                <c:pt idx="2529">
                  <c:v>19</c:v>
                </c:pt>
                <c:pt idx="2530">
                  <c:v>18</c:v>
                </c:pt>
                <c:pt idx="2531">
                  <c:v>15</c:v>
                </c:pt>
                <c:pt idx="2532">
                  <c:v>64</c:v>
                </c:pt>
                <c:pt idx="2533">
                  <c:v>33</c:v>
                </c:pt>
                <c:pt idx="2534">
                  <c:v>5</c:v>
                </c:pt>
                <c:pt idx="2535">
                  <c:v>32</c:v>
                </c:pt>
                <c:pt idx="2536">
                  <c:v>64</c:v>
                </c:pt>
                <c:pt idx="2537">
                  <c:v>9</c:v>
                </c:pt>
                <c:pt idx="2538">
                  <c:v>42</c:v>
                </c:pt>
                <c:pt idx="2539">
                  <c:v>13</c:v>
                </c:pt>
                <c:pt idx="2540">
                  <c:v>24</c:v>
                </c:pt>
                <c:pt idx="2541">
                  <c:v>14</c:v>
                </c:pt>
                <c:pt idx="2542">
                  <c:v>2</c:v>
                </c:pt>
                <c:pt idx="2543">
                  <c:v>26</c:v>
                </c:pt>
                <c:pt idx="2544">
                  <c:v>8</c:v>
                </c:pt>
                <c:pt idx="2545">
                  <c:v>77</c:v>
                </c:pt>
                <c:pt idx="2546">
                  <c:v>41</c:v>
                </c:pt>
                <c:pt idx="2547">
                  <c:v>24</c:v>
                </c:pt>
                <c:pt idx="2548">
                  <c:v>36</c:v>
                </c:pt>
                <c:pt idx="2549">
                  <c:v>5</c:v>
                </c:pt>
                <c:pt idx="2550">
                  <c:v>60</c:v>
                </c:pt>
                <c:pt idx="2551">
                  <c:v>3</c:v>
                </c:pt>
                <c:pt idx="2552">
                  <c:v>5</c:v>
                </c:pt>
                <c:pt idx="2553">
                  <c:v>160</c:v>
                </c:pt>
                <c:pt idx="2554">
                  <c:v>40</c:v>
                </c:pt>
                <c:pt idx="2555">
                  <c:v>0</c:v>
                </c:pt>
                <c:pt idx="2556">
                  <c:v>58</c:v>
                </c:pt>
                <c:pt idx="2557">
                  <c:v>22</c:v>
                </c:pt>
                <c:pt idx="2558">
                  <c:v>40</c:v>
                </c:pt>
                <c:pt idx="2559">
                  <c:v>24</c:v>
                </c:pt>
                <c:pt idx="2560">
                  <c:v>1</c:v>
                </c:pt>
                <c:pt idx="2561">
                  <c:v>40</c:v>
                </c:pt>
                <c:pt idx="2562">
                  <c:v>24</c:v>
                </c:pt>
                <c:pt idx="2563">
                  <c:v>49</c:v>
                </c:pt>
                <c:pt idx="2564">
                  <c:v>10</c:v>
                </c:pt>
                <c:pt idx="2565">
                  <c:v>62</c:v>
                </c:pt>
                <c:pt idx="2566">
                  <c:v>7</c:v>
                </c:pt>
                <c:pt idx="2567">
                  <c:v>30</c:v>
                </c:pt>
                <c:pt idx="2568">
                  <c:v>4</c:v>
                </c:pt>
                <c:pt idx="2569">
                  <c:v>54</c:v>
                </c:pt>
                <c:pt idx="2570">
                  <c:v>3</c:v>
                </c:pt>
                <c:pt idx="2571">
                  <c:v>35</c:v>
                </c:pt>
                <c:pt idx="2572">
                  <c:v>32</c:v>
                </c:pt>
                <c:pt idx="2573">
                  <c:v>6</c:v>
                </c:pt>
                <c:pt idx="2574">
                  <c:v>142</c:v>
                </c:pt>
                <c:pt idx="2575">
                  <c:v>1</c:v>
                </c:pt>
                <c:pt idx="2576">
                  <c:v>15</c:v>
                </c:pt>
                <c:pt idx="2577">
                  <c:v>27</c:v>
                </c:pt>
                <c:pt idx="2578">
                  <c:v>3</c:v>
                </c:pt>
                <c:pt idx="2579">
                  <c:v>5</c:v>
                </c:pt>
                <c:pt idx="2580">
                  <c:v>24</c:v>
                </c:pt>
                <c:pt idx="2581">
                  <c:v>59</c:v>
                </c:pt>
                <c:pt idx="2582">
                  <c:v>13</c:v>
                </c:pt>
                <c:pt idx="2583">
                  <c:v>38</c:v>
                </c:pt>
                <c:pt idx="2584">
                  <c:v>53</c:v>
                </c:pt>
                <c:pt idx="2585">
                  <c:v>2</c:v>
                </c:pt>
                <c:pt idx="2586">
                  <c:v>48</c:v>
                </c:pt>
                <c:pt idx="2587">
                  <c:v>80</c:v>
                </c:pt>
                <c:pt idx="2588">
                  <c:v>23</c:v>
                </c:pt>
                <c:pt idx="2589">
                  <c:v>10</c:v>
                </c:pt>
                <c:pt idx="2590">
                  <c:v>24</c:v>
                </c:pt>
                <c:pt idx="2591">
                  <c:v>22</c:v>
                </c:pt>
                <c:pt idx="2592">
                  <c:v>45</c:v>
                </c:pt>
                <c:pt idx="2593">
                  <c:v>7</c:v>
                </c:pt>
                <c:pt idx="2594">
                  <c:v>9</c:v>
                </c:pt>
                <c:pt idx="2595">
                  <c:v>14</c:v>
                </c:pt>
                <c:pt idx="2596">
                  <c:v>6</c:v>
                </c:pt>
                <c:pt idx="2597">
                  <c:v>8</c:v>
                </c:pt>
                <c:pt idx="2598">
                  <c:v>15</c:v>
                </c:pt>
                <c:pt idx="2599">
                  <c:v>21</c:v>
                </c:pt>
                <c:pt idx="2600">
                  <c:v>21</c:v>
                </c:pt>
                <c:pt idx="2601">
                  <c:v>3</c:v>
                </c:pt>
                <c:pt idx="2602">
                  <c:v>8</c:v>
                </c:pt>
                <c:pt idx="2603">
                  <c:v>2</c:v>
                </c:pt>
                <c:pt idx="2604">
                  <c:v>30</c:v>
                </c:pt>
                <c:pt idx="2605">
                  <c:v>6</c:v>
                </c:pt>
                <c:pt idx="2606">
                  <c:v>19</c:v>
                </c:pt>
                <c:pt idx="2607">
                  <c:v>37</c:v>
                </c:pt>
                <c:pt idx="2608">
                  <c:v>12</c:v>
                </c:pt>
                <c:pt idx="2609">
                  <c:v>20</c:v>
                </c:pt>
                <c:pt idx="2610">
                  <c:v>13</c:v>
                </c:pt>
                <c:pt idx="2611">
                  <c:v>116</c:v>
                </c:pt>
                <c:pt idx="2612">
                  <c:v>10</c:v>
                </c:pt>
                <c:pt idx="2613">
                  <c:v>42</c:v>
                </c:pt>
                <c:pt idx="2614">
                  <c:v>8</c:v>
                </c:pt>
                <c:pt idx="2615">
                  <c:v>9</c:v>
                </c:pt>
                <c:pt idx="2616">
                  <c:v>2</c:v>
                </c:pt>
                <c:pt idx="2617">
                  <c:v>93</c:v>
                </c:pt>
                <c:pt idx="2618">
                  <c:v>25</c:v>
                </c:pt>
                <c:pt idx="2619">
                  <c:v>28</c:v>
                </c:pt>
                <c:pt idx="2620">
                  <c:v>56</c:v>
                </c:pt>
                <c:pt idx="2621">
                  <c:v>28</c:v>
                </c:pt>
                <c:pt idx="2622">
                  <c:v>52</c:v>
                </c:pt>
                <c:pt idx="2623">
                  <c:v>9</c:v>
                </c:pt>
                <c:pt idx="2624">
                  <c:v>86</c:v>
                </c:pt>
                <c:pt idx="2625">
                  <c:v>8</c:v>
                </c:pt>
                <c:pt idx="2626">
                  <c:v>50</c:v>
                </c:pt>
                <c:pt idx="2627">
                  <c:v>24</c:v>
                </c:pt>
                <c:pt idx="2628">
                  <c:v>9</c:v>
                </c:pt>
                <c:pt idx="2629">
                  <c:v>10</c:v>
                </c:pt>
                <c:pt idx="2630">
                  <c:v>264</c:v>
                </c:pt>
                <c:pt idx="2631">
                  <c:v>8</c:v>
                </c:pt>
                <c:pt idx="2632">
                  <c:v>28</c:v>
                </c:pt>
                <c:pt idx="2633">
                  <c:v>28</c:v>
                </c:pt>
                <c:pt idx="2634">
                  <c:v>30</c:v>
                </c:pt>
                <c:pt idx="2635">
                  <c:v>3</c:v>
                </c:pt>
                <c:pt idx="2636">
                  <c:v>15</c:v>
                </c:pt>
                <c:pt idx="2637">
                  <c:v>24</c:v>
                </c:pt>
                <c:pt idx="2638">
                  <c:v>4</c:v>
                </c:pt>
                <c:pt idx="2639">
                  <c:v>15</c:v>
                </c:pt>
                <c:pt idx="2640">
                  <c:v>4</c:v>
                </c:pt>
                <c:pt idx="2641">
                  <c:v>57</c:v>
                </c:pt>
                <c:pt idx="2642">
                  <c:v>20</c:v>
                </c:pt>
                <c:pt idx="2643">
                  <c:v>3</c:v>
                </c:pt>
                <c:pt idx="2644">
                  <c:v>7</c:v>
                </c:pt>
                <c:pt idx="2645">
                  <c:v>13</c:v>
                </c:pt>
                <c:pt idx="2646">
                  <c:v>49</c:v>
                </c:pt>
                <c:pt idx="2647">
                  <c:v>2</c:v>
                </c:pt>
                <c:pt idx="2648">
                  <c:v>36</c:v>
                </c:pt>
                <c:pt idx="2649">
                  <c:v>10</c:v>
                </c:pt>
                <c:pt idx="2650">
                  <c:v>26</c:v>
                </c:pt>
                <c:pt idx="2651">
                  <c:v>65</c:v>
                </c:pt>
                <c:pt idx="2652">
                  <c:v>22</c:v>
                </c:pt>
                <c:pt idx="2653">
                  <c:v>19</c:v>
                </c:pt>
                <c:pt idx="2654">
                  <c:v>20</c:v>
                </c:pt>
                <c:pt idx="2655">
                  <c:v>46</c:v>
                </c:pt>
                <c:pt idx="2656">
                  <c:v>44</c:v>
                </c:pt>
                <c:pt idx="2657">
                  <c:v>12</c:v>
                </c:pt>
                <c:pt idx="2658">
                  <c:v>16</c:v>
                </c:pt>
                <c:pt idx="2659">
                  <c:v>41</c:v>
                </c:pt>
                <c:pt idx="2660">
                  <c:v>4</c:v>
                </c:pt>
                <c:pt idx="2661">
                  <c:v>20</c:v>
                </c:pt>
                <c:pt idx="2662">
                  <c:v>64</c:v>
                </c:pt>
                <c:pt idx="2663">
                  <c:v>48</c:v>
                </c:pt>
                <c:pt idx="2664">
                  <c:v>2</c:v>
                </c:pt>
                <c:pt idx="2665">
                  <c:v>43</c:v>
                </c:pt>
                <c:pt idx="2666">
                  <c:v>16</c:v>
                </c:pt>
                <c:pt idx="2667">
                  <c:v>57</c:v>
                </c:pt>
                <c:pt idx="2668">
                  <c:v>6</c:v>
                </c:pt>
                <c:pt idx="2669">
                  <c:v>29</c:v>
                </c:pt>
                <c:pt idx="2670">
                  <c:v>8</c:v>
                </c:pt>
                <c:pt idx="2671">
                  <c:v>22</c:v>
                </c:pt>
                <c:pt idx="2672">
                  <c:v>57</c:v>
                </c:pt>
                <c:pt idx="2673">
                  <c:v>36</c:v>
                </c:pt>
                <c:pt idx="2674">
                  <c:v>237</c:v>
                </c:pt>
                <c:pt idx="2675">
                  <c:v>27</c:v>
                </c:pt>
                <c:pt idx="2676">
                  <c:v>10</c:v>
                </c:pt>
                <c:pt idx="2677">
                  <c:v>10</c:v>
                </c:pt>
                <c:pt idx="2678">
                  <c:v>1</c:v>
                </c:pt>
                <c:pt idx="2679">
                  <c:v>30</c:v>
                </c:pt>
                <c:pt idx="2680">
                  <c:v>6</c:v>
                </c:pt>
                <c:pt idx="2681">
                  <c:v>50</c:v>
                </c:pt>
                <c:pt idx="2682">
                  <c:v>10</c:v>
                </c:pt>
                <c:pt idx="2683">
                  <c:v>3</c:v>
                </c:pt>
                <c:pt idx="2684">
                  <c:v>104</c:v>
                </c:pt>
                <c:pt idx="2685">
                  <c:v>2</c:v>
                </c:pt>
                <c:pt idx="2686">
                  <c:v>25</c:v>
                </c:pt>
                <c:pt idx="2687">
                  <c:v>8</c:v>
                </c:pt>
                <c:pt idx="2688">
                  <c:v>52</c:v>
                </c:pt>
                <c:pt idx="2689">
                  <c:v>11</c:v>
                </c:pt>
                <c:pt idx="2690">
                  <c:v>74</c:v>
                </c:pt>
                <c:pt idx="2691">
                  <c:v>50</c:v>
                </c:pt>
                <c:pt idx="2692">
                  <c:v>24</c:v>
                </c:pt>
                <c:pt idx="2693">
                  <c:v>5</c:v>
                </c:pt>
                <c:pt idx="2694">
                  <c:v>162</c:v>
                </c:pt>
                <c:pt idx="2695">
                  <c:v>9</c:v>
                </c:pt>
                <c:pt idx="2696">
                  <c:v>26</c:v>
                </c:pt>
                <c:pt idx="2697">
                  <c:v>40</c:v>
                </c:pt>
                <c:pt idx="2698">
                  <c:v>6</c:v>
                </c:pt>
                <c:pt idx="2699">
                  <c:v>2</c:v>
                </c:pt>
                <c:pt idx="2700">
                  <c:v>10</c:v>
                </c:pt>
                <c:pt idx="2701">
                  <c:v>15</c:v>
                </c:pt>
                <c:pt idx="2702">
                  <c:v>38</c:v>
                </c:pt>
                <c:pt idx="2703">
                  <c:v>38</c:v>
                </c:pt>
                <c:pt idx="2704">
                  <c:v>39</c:v>
                </c:pt>
                <c:pt idx="2705">
                  <c:v>6</c:v>
                </c:pt>
                <c:pt idx="2706">
                  <c:v>2</c:v>
                </c:pt>
                <c:pt idx="2707">
                  <c:v>2</c:v>
                </c:pt>
                <c:pt idx="2708">
                  <c:v>6</c:v>
                </c:pt>
                <c:pt idx="2709">
                  <c:v>30</c:v>
                </c:pt>
                <c:pt idx="2710">
                  <c:v>12</c:v>
                </c:pt>
                <c:pt idx="2711">
                  <c:v>4</c:v>
                </c:pt>
                <c:pt idx="2712">
                  <c:v>28</c:v>
                </c:pt>
                <c:pt idx="2713">
                  <c:v>78</c:v>
                </c:pt>
                <c:pt idx="2714">
                  <c:v>5</c:v>
                </c:pt>
                <c:pt idx="2715">
                  <c:v>44</c:v>
                </c:pt>
                <c:pt idx="2716">
                  <c:v>5</c:v>
                </c:pt>
                <c:pt idx="2717">
                  <c:v>6</c:v>
                </c:pt>
                <c:pt idx="2718">
                  <c:v>10</c:v>
                </c:pt>
                <c:pt idx="2719">
                  <c:v>22</c:v>
                </c:pt>
                <c:pt idx="2720">
                  <c:v>28</c:v>
                </c:pt>
                <c:pt idx="2721">
                  <c:v>10</c:v>
                </c:pt>
                <c:pt idx="2722">
                  <c:v>19</c:v>
                </c:pt>
                <c:pt idx="2723">
                  <c:v>6</c:v>
                </c:pt>
                <c:pt idx="2724">
                  <c:v>14</c:v>
                </c:pt>
                <c:pt idx="2725">
                  <c:v>15</c:v>
                </c:pt>
                <c:pt idx="2726">
                  <c:v>32</c:v>
                </c:pt>
                <c:pt idx="2727">
                  <c:v>34</c:v>
                </c:pt>
                <c:pt idx="2728">
                  <c:v>12</c:v>
                </c:pt>
                <c:pt idx="2729">
                  <c:v>46</c:v>
                </c:pt>
                <c:pt idx="2730">
                  <c:v>31</c:v>
                </c:pt>
                <c:pt idx="2731">
                  <c:v>10</c:v>
                </c:pt>
                <c:pt idx="2732">
                  <c:v>2</c:v>
                </c:pt>
                <c:pt idx="2733">
                  <c:v>35</c:v>
                </c:pt>
                <c:pt idx="2734">
                  <c:v>78</c:v>
                </c:pt>
                <c:pt idx="2735">
                  <c:v>40</c:v>
                </c:pt>
                <c:pt idx="2736">
                  <c:v>12</c:v>
                </c:pt>
                <c:pt idx="2737">
                  <c:v>16</c:v>
                </c:pt>
                <c:pt idx="2738">
                  <c:v>10</c:v>
                </c:pt>
                <c:pt idx="2739">
                  <c:v>67</c:v>
                </c:pt>
                <c:pt idx="2740">
                  <c:v>8</c:v>
                </c:pt>
                <c:pt idx="2741">
                  <c:v>25</c:v>
                </c:pt>
                <c:pt idx="2742">
                  <c:v>4</c:v>
                </c:pt>
                <c:pt idx="2743">
                  <c:v>9</c:v>
                </c:pt>
                <c:pt idx="2744">
                  <c:v>10</c:v>
                </c:pt>
                <c:pt idx="2745">
                  <c:v>14</c:v>
                </c:pt>
                <c:pt idx="2746">
                  <c:v>11</c:v>
                </c:pt>
                <c:pt idx="2747">
                  <c:v>10</c:v>
                </c:pt>
                <c:pt idx="2748">
                  <c:v>5</c:v>
                </c:pt>
                <c:pt idx="2749">
                  <c:v>3</c:v>
                </c:pt>
                <c:pt idx="2750">
                  <c:v>32</c:v>
                </c:pt>
                <c:pt idx="2751">
                  <c:v>24</c:v>
                </c:pt>
                <c:pt idx="2752">
                  <c:v>28</c:v>
                </c:pt>
                <c:pt idx="2753">
                  <c:v>33</c:v>
                </c:pt>
                <c:pt idx="2754">
                  <c:v>2</c:v>
                </c:pt>
                <c:pt idx="2755">
                  <c:v>12</c:v>
                </c:pt>
                <c:pt idx="2756">
                  <c:v>22</c:v>
                </c:pt>
                <c:pt idx="2757">
                  <c:v>16</c:v>
                </c:pt>
                <c:pt idx="2758">
                  <c:v>13</c:v>
                </c:pt>
                <c:pt idx="2759">
                  <c:v>8</c:v>
                </c:pt>
                <c:pt idx="2760">
                  <c:v>22</c:v>
                </c:pt>
                <c:pt idx="2761">
                  <c:v>5</c:v>
                </c:pt>
                <c:pt idx="2762">
                  <c:v>41</c:v>
                </c:pt>
                <c:pt idx="2763">
                  <c:v>5</c:v>
                </c:pt>
                <c:pt idx="2764">
                  <c:v>12</c:v>
                </c:pt>
                <c:pt idx="2765">
                  <c:v>32</c:v>
                </c:pt>
                <c:pt idx="2766">
                  <c:v>16</c:v>
                </c:pt>
                <c:pt idx="2767">
                  <c:v>13</c:v>
                </c:pt>
                <c:pt idx="2768">
                  <c:v>28</c:v>
                </c:pt>
                <c:pt idx="2769">
                  <c:v>6</c:v>
                </c:pt>
                <c:pt idx="2770">
                  <c:v>5</c:v>
                </c:pt>
                <c:pt idx="2771">
                  <c:v>2</c:v>
                </c:pt>
                <c:pt idx="2772">
                  <c:v>8</c:v>
                </c:pt>
                <c:pt idx="2773">
                  <c:v>8</c:v>
                </c:pt>
                <c:pt idx="2774">
                  <c:v>24</c:v>
                </c:pt>
                <c:pt idx="2775">
                  <c:v>40</c:v>
                </c:pt>
                <c:pt idx="2776">
                  <c:v>13</c:v>
                </c:pt>
                <c:pt idx="2777">
                  <c:v>31</c:v>
                </c:pt>
                <c:pt idx="2778">
                  <c:v>4</c:v>
                </c:pt>
                <c:pt idx="2779">
                  <c:v>33</c:v>
                </c:pt>
                <c:pt idx="2780">
                  <c:v>4</c:v>
                </c:pt>
                <c:pt idx="2781">
                  <c:v>53</c:v>
                </c:pt>
                <c:pt idx="2782">
                  <c:v>10</c:v>
                </c:pt>
                <c:pt idx="2783">
                  <c:v>14</c:v>
                </c:pt>
                <c:pt idx="2784">
                  <c:v>23</c:v>
                </c:pt>
                <c:pt idx="2785">
                  <c:v>18</c:v>
                </c:pt>
                <c:pt idx="2786">
                  <c:v>2</c:v>
                </c:pt>
                <c:pt idx="2787">
                  <c:v>18</c:v>
                </c:pt>
                <c:pt idx="2788">
                  <c:v>150</c:v>
                </c:pt>
                <c:pt idx="2789">
                  <c:v>18</c:v>
                </c:pt>
                <c:pt idx="2790">
                  <c:v>4</c:v>
                </c:pt>
                <c:pt idx="2791">
                  <c:v>8</c:v>
                </c:pt>
                <c:pt idx="2792">
                  <c:v>15</c:v>
                </c:pt>
                <c:pt idx="2793">
                  <c:v>14</c:v>
                </c:pt>
                <c:pt idx="2794">
                  <c:v>61</c:v>
                </c:pt>
                <c:pt idx="2795">
                  <c:v>6</c:v>
                </c:pt>
                <c:pt idx="2796">
                  <c:v>26</c:v>
                </c:pt>
                <c:pt idx="2797">
                  <c:v>12</c:v>
                </c:pt>
                <c:pt idx="2798">
                  <c:v>7</c:v>
                </c:pt>
                <c:pt idx="2799">
                  <c:v>16</c:v>
                </c:pt>
                <c:pt idx="2800">
                  <c:v>7</c:v>
                </c:pt>
                <c:pt idx="2801">
                  <c:v>75</c:v>
                </c:pt>
                <c:pt idx="2802">
                  <c:v>4</c:v>
                </c:pt>
                <c:pt idx="2803">
                  <c:v>7</c:v>
                </c:pt>
                <c:pt idx="2804">
                  <c:v>30</c:v>
                </c:pt>
                <c:pt idx="2805">
                  <c:v>21</c:v>
                </c:pt>
                <c:pt idx="2806">
                  <c:v>6</c:v>
                </c:pt>
                <c:pt idx="2807">
                  <c:v>10</c:v>
                </c:pt>
                <c:pt idx="2808">
                  <c:v>8</c:v>
                </c:pt>
                <c:pt idx="2809">
                  <c:v>5</c:v>
                </c:pt>
                <c:pt idx="2810">
                  <c:v>8</c:v>
                </c:pt>
                <c:pt idx="2811">
                  <c:v>40</c:v>
                </c:pt>
                <c:pt idx="2812">
                  <c:v>28</c:v>
                </c:pt>
                <c:pt idx="2813">
                  <c:v>5</c:v>
                </c:pt>
                <c:pt idx="2814">
                  <c:v>3</c:v>
                </c:pt>
                <c:pt idx="2815">
                  <c:v>24</c:v>
                </c:pt>
                <c:pt idx="2816">
                  <c:v>31</c:v>
                </c:pt>
                <c:pt idx="2817">
                  <c:v>9</c:v>
                </c:pt>
                <c:pt idx="2818">
                  <c:v>8</c:v>
                </c:pt>
                <c:pt idx="2819">
                  <c:v>17</c:v>
                </c:pt>
                <c:pt idx="2820">
                  <c:v>18</c:v>
                </c:pt>
                <c:pt idx="2821">
                  <c:v>84</c:v>
                </c:pt>
                <c:pt idx="2822">
                  <c:v>7</c:v>
                </c:pt>
                <c:pt idx="2823">
                  <c:v>4</c:v>
                </c:pt>
                <c:pt idx="2824">
                  <c:v>25</c:v>
                </c:pt>
                <c:pt idx="2825">
                  <c:v>11</c:v>
                </c:pt>
                <c:pt idx="2826">
                  <c:v>6</c:v>
                </c:pt>
                <c:pt idx="2827">
                  <c:v>8</c:v>
                </c:pt>
                <c:pt idx="2828">
                  <c:v>34</c:v>
                </c:pt>
                <c:pt idx="2829">
                  <c:v>5</c:v>
                </c:pt>
                <c:pt idx="2830">
                  <c:v>18</c:v>
                </c:pt>
                <c:pt idx="2831">
                  <c:v>128</c:v>
                </c:pt>
                <c:pt idx="2832">
                  <c:v>5</c:v>
                </c:pt>
                <c:pt idx="2833">
                  <c:v>17</c:v>
                </c:pt>
                <c:pt idx="2834">
                  <c:v>26</c:v>
                </c:pt>
                <c:pt idx="2835">
                  <c:v>6</c:v>
                </c:pt>
                <c:pt idx="2836">
                  <c:v>4</c:v>
                </c:pt>
                <c:pt idx="2837">
                  <c:v>28</c:v>
                </c:pt>
                <c:pt idx="2838">
                  <c:v>17</c:v>
                </c:pt>
                <c:pt idx="2839">
                  <c:v>14</c:v>
                </c:pt>
                <c:pt idx="2840">
                  <c:v>21</c:v>
                </c:pt>
                <c:pt idx="2841">
                  <c:v>293</c:v>
                </c:pt>
                <c:pt idx="2842">
                  <c:v>45</c:v>
                </c:pt>
                <c:pt idx="2843">
                  <c:v>7</c:v>
                </c:pt>
                <c:pt idx="2844">
                  <c:v>7</c:v>
                </c:pt>
                <c:pt idx="2845">
                  <c:v>10</c:v>
                </c:pt>
                <c:pt idx="2846">
                  <c:v>30</c:v>
                </c:pt>
                <c:pt idx="2847">
                  <c:v>88</c:v>
                </c:pt>
                <c:pt idx="2848">
                  <c:v>8</c:v>
                </c:pt>
                <c:pt idx="2849">
                  <c:v>3</c:v>
                </c:pt>
                <c:pt idx="2850">
                  <c:v>16</c:v>
                </c:pt>
                <c:pt idx="2851">
                  <c:v>12</c:v>
                </c:pt>
                <c:pt idx="2852">
                  <c:v>22</c:v>
                </c:pt>
                <c:pt idx="2853">
                  <c:v>6</c:v>
                </c:pt>
                <c:pt idx="2854">
                  <c:v>9</c:v>
                </c:pt>
                <c:pt idx="2855">
                  <c:v>4</c:v>
                </c:pt>
                <c:pt idx="2856">
                  <c:v>42</c:v>
                </c:pt>
                <c:pt idx="2857">
                  <c:v>2</c:v>
                </c:pt>
                <c:pt idx="2858">
                  <c:v>13</c:v>
                </c:pt>
                <c:pt idx="2859">
                  <c:v>99</c:v>
                </c:pt>
                <c:pt idx="2860">
                  <c:v>31</c:v>
                </c:pt>
                <c:pt idx="2861">
                  <c:v>0</c:v>
                </c:pt>
                <c:pt idx="2862">
                  <c:v>12</c:v>
                </c:pt>
                <c:pt idx="2863">
                  <c:v>39</c:v>
                </c:pt>
                <c:pt idx="2864">
                  <c:v>135</c:v>
                </c:pt>
                <c:pt idx="2865">
                  <c:v>67</c:v>
                </c:pt>
                <c:pt idx="2866">
                  <c:v>33</c:v>
                </c:pt>
                <c:pt idx="2867">
                  <c:v>8</c:v>
                </c:pt>
                <c:pt idx="2868">
                  <c:v>5</c:v>
                </c:pt>
                <c:pt idx="2869">
                  <c:v>18</c:v>
                </c:pt>
                <c:pt idx="2870">
                  <c:v>14</c:v>
                </c:pt>
                <c:pt idx="2871">
                  <c:v>20</c:v>
                </c:pt>
                <c:pt idx="2872">
                  <c:v>6</c:v>
                </c:pt>
                <c:pt idx="2873">
                  <c:v>15</c:v>
                </c:pt>
                <c:pt idx="2874">
                  <c:v>15</c:v>
                </c:pt>
                <c:pt idx="2875">
                  <c:v>25</c:v>
                </c:pt>
                <c:pt idx="2876">
                  <c:v>38</c:v>
                </c:pt>
                <c:pt idx="2877">
                  <c:v>8</c:v>
                </c:pt>
                <c:pt idx="2878">
                  <c:v>5</c:v>
                </c:pt>
                <c:pt idx="2879">
                  <c:v>12</c:v>
                </c:pt>
                <c:pt idx="2880">
                  <c:v>3</c:v>
                </c:pt>
                <c:pt idx="2881">
                  <c:v>9</c:v>
                </c:pt>
                <c:pt idx="2882">
                  <c:v>45</c:v>
                </c:pt>
                <c:pt idx="2883">
                  <c:v>17</c:v>
                </c:pt>
                <c:pt idx="2884">
                  <c:v>45</c:v>
                </c:pt>
                <c:pt idx="2885">
                  <c:v>129</c:v>
                </c:pt>
                <c:pt idx="2886">
                  <c:v>5</c:v>
                </c:pt>
                <c:pt idx="2887">
                  <c:v>21</c:v>
                </c:pt>
                <c:pt idx="2888">
                  <c:v>3</c:v>
                </c:pt>
                <c:pt idx="2889">
                  <c:v>3</c:v>
                </c:pt>
                <c:pt idx="2890">
                  <c:v>11</c:v>
                </c:pt>
                <c:pt idx="2891">
                  <c:v>1</c:v>
                </c:pt>
                <c:pt idx="2892">
                  <c:v>19</c:v>
                </c:pt>
                <c:pt idx="2893">
                  <c:v>26</c:v>
                </c:pt>
                <c:pt idx="2894">
                  <c:v>24</c:v>
                </c:pt>
                <c:pt idx="2895">
                  <c:v>17</c:v>
                </c:pt>
                <c:pt idx="2896">
                  <c:v>16</c:v>
                </c:pt>
                <c:pt idx="2897">
                  <c:v>11</c:v>
                </c:pt>
                <c:pt idx="2898">
                  <c:v>11</c:v>
                </c:pt>
                <c:pt idx="2899">
                  <c:v>2</c:v>
                </c:pt>
                <c:pt idx="2900">
                  <c:v>5</c:v>
                </c:pt>
                <c:pt idx="2901">
                  <c:v>5</c:v>
                </c:pt>
                <c:pt idx="2902">
                  <c:v>6</c:v>
                </c:pt>
                <c:pt idx="2903">
                  <c:v>5</c:v>
                </c:pt>
                <c:pt idx="2904">
                  <c:v>87</c:v>
                </c:pt>
                <c:pt idx="2905">
                  <c:v>15</c:v>
                </c:pt>
                <c:pt idx="2906">
                  <c:v>16</c:v>
                </c:pt>
                <c:pt idx="2907">
                  <c:v>19</c:v>
                </c:pt>
                <c:pt idx="2908">
                  <c:v>5</c:v>
                </c:pt>
                <c:pt idx="2909">
                  <c:v>3</c:v>
                </c:pt>
                <c:pt idx="2910">
                  <c:v>10</c:v>
                </c:pt>
                <c:pt idx="2911">
                  <c:v>11</c:v>
                </c:pt>
                <c:pt idx="2912">
                  <c:v>39</c:v>
                </c:pt>
                <c:pt idx="2913">
                  <c:v>14</c:v>
                </c:pt>
                <c:pt idx="2914">
                  <c:v>6</c:v>
                </c:pt>
                <c:pt idx="2915">
                  <c:v>12</c:v>
                </c:pt>
                <c:pt idx="2916">
                  <c:v>34</c:v>
                </c:pt>
                <c:pt idx="2917">
                  <c:v>16</c:v>
                </c:pt>
                <c:pt idx="2918">
                  <c:v>25</c:v>
                </c:pt>
                <c:pt idx="2919">
                  <c:v>14</c:v>
                </c:pt>
                <c:pt idx="2920">
                  <c:v>2</c:v>
                </c:pt>
                <c:pt idx="2921">
                  <c:v>8</c:v>
                </c:pt>
                <c:pt idx="2922">
                  <c:v>20</c:v>
                </c:pt>
                <c:pt idx="2923">
                  <c:v>25</c:v>
                </c:pt>
                <c:pt idx="2924">
                  <c:v>7</c:v>
                </c:pt>
                <c:pt idx="2925">
                  <c:v>33</c:v>
                </c:pt>
                <c:pt idx="2926">
                  <c:v>10</c:v>
                </c:pt>
                <c:pt idx="2927">
                  <c:v>12</c:v>
                </c:pt>
                <c:pt idx="2928">
                  <c:v>4</c:v>
                </c:pt>
                <c:pt idx="2929">
                  <c:v>22</c:v>
                </c:pt>
                <c:pt idx="2930">
                  <c:v>20</c:v>
                </c:pt>
                <c:pt idx="2931">
                  <c:v>4</c:v>
                </c:pt>
                <c:pt idx="2932">
                  <c:v>1</c:v>
                </c:pt>
                <c:pt idx="2933">
                  <c:v>20</c:v>
                </c:pt>
                <c:pt idx="2934">
                  <c:v>13</c:v>
                </c:pt>
                <c:pt idx="2935">
                  <c:v>4</c:v>
                </c:pt>
                <c:pt idx="2936">
                  <c:v>2</c:v>
                </c:pt>
                <c:pt idx="2937">
                  <c:v>16</c:v>
                </c:pt>
                <c:pt idx="2938">
                  <c:v>7</c:v>
                </c:pt>
                <c:pt idx="2939">
                  <c:v>22</c:v>
                </c:pt>
                <c:pt idx="2940">
                  <c:v>12</c:v>
                </c:pt>
                <c:pt idx="2941">
                  <c:v>1</c:v>
                </c:pt>
                <c:pt idx="2942">
                  <c:v>10</c:v>
                </c:pt>
                <c:pt idx="2943">
                  <c:v>12</c:v>
                </c:pt>
                <c:pt idx="2944">
                  <c:v>79</c:v>
                </c:pt>
                <c:pt idx="2945">
                  <c:v>22</c:v>
                </c:pt>
                <c:pt idx="2946">
                  <c:v>57</c:v>
                </c:pt>
                <c:pt idx="2947">
                  <c:v>4</c:v>
                </c:pt>
                <c:pt idx="2948">
                  <c:v>12</c:v>
                </c:pt>
                <c:pt idx="2949">
                  <c:v>45</c:v>
                </c:pt>
                <c:pt idx="2950">
                  <c:v>11</c:v>
                </c:pt>
                <c:pt idx="2951">
                  <c:v>9</c:v>
                </c:pt>
                <c:pt idx="2952">
                  <c:v>24</c:v>
                </c:pt>
                <c:pt idx="2953">
                  <c:v>5</c:v>
                </c:pt>
                <c:pt idx="2954">
                  <c:v>15</c:v>
                </c:pt>
                <c:pt idx="2955">
                  <c:v>3</c:v>
                </c:pt>
                <c:pt idx="2956">
                  <c:v>48</c:v>
                </c:pt>
                <c:pt idx="2957">
                  <c:v>24</c:v>
                </c:pt>
                <c:pt idx="2958">
                  <c:v>20</c:v>
                </c:pt>
                <c:pt idx="2959">
                  <c:v>52</c:v>
                </c:pt>
                <c:pt idx="2960">
                  <c:v>3</c:v>
                </c:pt>
                <c:pt idx="2961">
                  <c:v>10</c:v>
                </c:pt>
                <c:pt idx="2962">
                  <c:v>31</c:v>
                </c:pt>
                <c:pt idx="2963">
                  <c:v>14</c:v>
                </c:pt>
                <c:pt idx="2964">
                  <c:v>13</c:v>
                </c:pt>
                <c:pt idx="2965">
                  <c:v>22</c:v>
                </c:pt>
                <c:pt idx="2966">
                  <c:v>52</c:v>
                </c:pt>
                <c:pt idx="2967">
                  <c:v>15</c:v>
                </c:pt>
                <c:pt idx="2968">
                  <c:v>1</c:v>
                </c:pt>
                <c:pt idx="2969">
                  <c:v>28</c:v>
                </c:pt>
                <c:pt idx="2970">
                  <c:v>8</c:v>
                </c:pt>
                <c:pt idx="2971">
                  <c:v>20</c:v>
                </c:pt>
                <c:pt idx="2972">
                  <c:v>19</c:v>
                </c:pt>
                <c:pt idx="2973">
                  <c:v>4</c:v>
                </c:pt>
                <c:pt idx="2974">
                  <c:v>8</c:v>
                </c:pt>
                <c:pt idx="2975">
                  <c:v>14</c:v>
                </c:pt>
                <c:pt idx="2976">
                  <c:v>18</c:v>
                </c:pt>
                <c:pt idx="2977">
                  <c:v>40</c:v>
                </c:pt>
                <c:pt idx="2978">
                  <c:v>4</c:v>
                </c:pt>
                <c:pt idx="2979">
                  <c:v>10</c:v>
                </c:pt>
                <c:pt idx="2980">
                  <c:v>14</c:v>
                </c:pt>
                <c:pt idx="2981">
                  <c:v>66</c:v>
                </c:pt>
                <c:pt idx="2982">
                  <c:v>12</c:v>
                </c:pt>
                <c:pt idx="2983">
                  <c:v>5</c:v>
                </c:pt>
                <c:pt idx="2984">
                  <c:v>3</c:v>
                </c:pt>
                <c:pt idx="2985">
                  <c:v>15</c:v>
                </c:pt>
                <c:pt idx="2986">
                  <c:v>8</c:v>
                </c:pt>
                <c:pt idx="2987">
                  <c:v>35</c:v>
                </c:pt>
                <c:pt idx="2988">
                  <c:v>3</c:v>
                </c:pt>
                <c:pt idx="2989">
                  <c:v>20</c:v>
                </c:pt>
                <c:pt idx="2990">
                  <c:v>52</c:v>
                </c:pt>
                <c:pt idx="2991">
                  <c:v>8</c:v>
                </c:pt>
                <c:pt idx="2992">
                  <c:v>58</c:v>
                </c:pt>
                <c:pt idx="2993">
                  <c:v>6</c:v>
                </c:pt>
                <c:pt idx="2994">
                  <c:v>4</c:v>
                </c:pt>
                <c:pt idx="2995">
                  <c:v>20</c:v>
                </c:pt>
                <c:pt idx="2996">
                  <c:v>8</c:v>
                </c:pt>
                <c:pt idx="2997">
                  <c:v>5</c:v>
                </c:pt>
                <c:pt idx="2998">
                  <c:v>16</c:v>
                </c:pt>
                <c:pt idx="2999">
                  <c:v>7</c:v>
                </c:pt>
                <c:pt idx="3000">
                  <c:v>4</c:v>
                </c:pt>
                <c:pt idx="3001">
                  <c:v>35</c:v>
                </c:pt>
                <c:pt idx="3002">
                  <c:v>6</c:v>
                </c:pt>
                <c:pt idx="3003">
                  <c:v>40</c:v>
                </c:pt>
                <c:pt idx="3004">
                  <c:v>19</c:v>
                </c:pt>
                <c:pt idx="3005">
                  <c:v>32</c:v>
                </c:pt>
                <c:pt idx="3006">
                  <c:v>4</c:v>
                </c:pt>
                <c:pt idx="3007">
                  <c:v>13</c:v>
                </c:pt>
                <c:pt idx="3008">
                  <c:v>3</c:v>
                </c:pt>
                <c:pt idx="3009">
                  <c:v>3</c:v>
                </c:pt>
                <c:pt idx="3010">
                  <c:v>20</c:v>
                </c:pt>
                <c:pt idx="3011">
                  <c:v>7</c:v>
                </c:pt>
                <c:pt idx="3012">
                  <c:v>11</c:v>
                </c:pt>
                <c:pt idx="3013">
                  <c:v>18</c:v>
                </c:pt>
                <c:pt idx="3014">
                  <c:v>20</c:v>
                </c:pt>
                <c:pt idx="3015">
                  <c:v>4</c:v>
                </c:pt>
                <c:pt idx="3016">
                  <c:v>1</c:v>
                </c:pt>
                <c:pt idx="3017">
                  <c:v>11</c:v>
                </c:pt>
                <c:pt idx="3018">
                  <c:v>5</c:v>
                </c:pt>
                <c:pt idx="3019">
                  <c:v>26</c:v>
                </c:pt>
                <c:pt idx="3020">
                  <c:v>32</c:v>
                </c:pt>
                <c:pt idx="3021">
                  <c:v>8</c:v>
                </c:pt>
                <c:pt idx="3022">
                  <c:v>36</c:v>
                </c:pt>
                <c:pt idx="3023">
                  <c:v>72</c:v>
                </c:pt>
                <c:pt idx="3024">
                  <c:v>20</c:v>
                </c:pt>
                <c:pt idx="3025">
                  <c:v>55</c:v>
                </c:pt>
                <c:pt idx="3026">
                  <c:v>26</c:v>
                </c:pt>
                <c:pt idx="3027">
                  <c:v>36</c:v>
                </c:pt>
                <c:pt idx="3028">
                  <c:v>74</c:v>
                </c:pt>
                <c:pt idx="3029">
                  <c:v>6</c:v>
                </c:pt>
                <c:pt idx="3030">
                  <c:v>21</c:v>
                </c:pt>
                <c:pt idx="3031">
                  <c:v>19</c:v>
                </c:pt>
                <c:pt idx="3032">
                  <c:v>17</c:v>
                </c:pt>
                <c:pt idx="3033">
                  <c:v>17</c:v>
                </c:pt>
                <c:pt idx="3034">
                  <c:v>25</c:v>
                </c:pt>
                <c:pt idx="3035">
                  <c:v>18</c:v>
                </c:pt>
                <c:pt idx="3036">
                  <c:v>15</c:v>
                </c:pt>
                <c:pt idx="3037">
                  <c:v>5</c:v>
                </c:pt>
                <c:pt idx="3038">
                  <c:v>15</c:v>
                </c:pt>
                <c:pt idx="3039">
                  <c:v>44</c:v>
                </c:pt>
                <c:pt idx="3040">
                  <c:v>10</c:v>
                </c:pt>
                <c:pt idx="3041">
                  <c:v>35</c:v>
                </c:pt>
                <c:pt idx="3042">
                  <c:v>48</c:v>
                </c:pt>
                <c:pt idx="3043">
                  <c:v>11</c:v>
                </c:pt>
                <c:pt idx="3044">
                  <c:v>23</c:v>
                </c:pt>
                <c:pt idx="3045">
                  <c:v>11</c:v>
                </c:pt>
                <c:pt idx="3046">
                  <c:v>34</c:v>
                </c:pt>
                <c:pt idx="3047">
                  <c:v>10</c:v>
                </c:pt>
                <c:pt idx="3048">
                  <c:v>20</c:v>
                </c:pt>
                <c:pt idx="3049">
                  <c:v>1</c:v>
                </c:pt>
                <c:pt idx="3050">
                  <c:v>4</c:v>
                </c:pt>
                <c:pt idx="3051">
                  <c:v>70</c:v>
                </c:pt>
                <c:pt idx="3052">
                  <c:v>16</c:v>
                </c:pt>
                <c:pt idx="3053">
                  <c:v>45</c:v>
                </c:pt>
                <c:pt idx="3054">
                  <c:v>10</c:v>
                </c:pt>
                <c:pt idx="3055">
                  <c:v>10</c:v>
                </c:pt>
                <c:pt idx="3056">
                  <c:v>32</c:v>
                </c:pt>
                <c:pt idx="3057">
                  <c:v>8</c:v>
                </c:pt>
                <c:pt idx="3058">
                  <c:v>24</c:v>
                </c:pt>
                <c:pt idx="3059">
                  <c:v>12</c:v>
                </c:pt>
                <c:pt idx="3060">
                  <c:v>4</c:v>
                </c:pt>
                <c:pt idx="3061">
                  <c:v>14</c:v>
                </c:pt>
                <c:pt idx="3062">
                  <c:v>25</c:v>
                </c:pt>
                <c:pt idx="3063">
                  <c:v>24</c:v>
                </c:pt>
                <c:pt idx="3064">
                  <c:v>13</c:v>
                </c:pt>
                <c:pt idx="3065">
                  <c:v>16</c:v>
                </c:pt>
                <c:pt idx="3066">
                  <c:v>18</c:v>
                </c:pt>
                <c:pt idx="3067">
                  <c:v>22</c:v>
                </c:pt>
                <c:pt idx="3068">
                  <c:v>23</c:v>
                </c:pt>
                <c:pt idx="3069">
                  <c:v>8</c:v>
                </c:pt>
                <c:pt idx="3070">
                  <c:v>22</c:v>
                </c:pt>
                <c:pt idx="3071">
                  <c:v>64</c:v>
                </c:pt>
                <c:pt idx="3072">
                  <c:v>55</c:v>
                </c:pt>
                <c:pt idx="3073">
                  <c:v>20</c:v>
                </c:pt>
                <c:pt idx="3074">
                  <c:v>28</c:v>
                </c:pt>
                <c:pt idx="3075">
                  <c:v>12</c:v>
                </c:pt>
                <c:pt idx="3076">
                  <c:v>5</c:v>
                </c:pt>
                <c:pt idx="3077">
                  <c:v>20</c:v>
                </c:pt>
                <c:pt idx="3078">
                  <c:v>28</c:v>
                </c:pt>
                <c:pt idx="3079">
                  <c:v>8</c:v>
                </c:pt>
                <c:pt idx="3080">
                  <c:v>25</c:v>
                </c:pt>
                <c:pt idx="3081">
                  <c:v>10</c:v>
                </c:pt>
                <c:pt idx="3082">
                  <c:v>24</c:v>
                </c:pt>
                <c:pt idx="3083">
                  <c:v>24</c:v>
                </c:pt>
                <c:pt idx="3084">
                  <c:v>22</c:v>
                </c:pt>
                <c:pt idx="3085">
                  <c:v>15</c:v>
                </c:pt>
                <c:pt idx="3086">
                  <c:v>31</c:v>
                </c:pt>
                <c:pt idx="3087">
                  <c:v>10</c:v>
                </c:pt>
                <c:pt idx="3088">
                  <c:v>16</c:v>
                </c:pt>
                <c:pt idx="3089">
                  <c:v>6</c:v>
                </c:pt>
                <c:pt idx="3090">
                  <c:v>10</c:v>
                </c:pt>
                <c:pt idx="3091">
                  <c:v>21</c:v>
                </c:pt>
                <c:pt idx="3092">
                  <c:v>28</c:v>
                </c:pt>
                <c:pt idx="3093">
                  <c:v>30</c:v>
                </c:pt>
                <c:pt idx="3094">
                  <c:v>23</c:v>
                </c:pt>
                <c:pt idx="3095">
                  <c:v>8</c:v>
                </c:pt>
                <c:pt idx="3096">
                  <c:v>10</c:v>
                </c:pt>
                <c:pt idx="3097">
                  <c:v>14</c:v>
                </c:pt>
                <c:pt idx="3098">
                  <c:v>44</c:v>
                </c:pt>
                <c:pt idx="3099">
                  <c:v>8</c:v>
                </c:pt>
                <c:pt idx="3100">
                  <c:v>1</c:v>
                </c:pt>
                <c:pt idx="3101">
                  <c:v>19</c:v>
                </c:pt>
                <c:pt idx="3102">
                  <c:v>110</c:v>
                </c:pt>
                <c:pt idx="3103">
                  <c:v>9</c:v>
                </c:pt>
                <c:pt idx="3104">
                  <c:v>29</c:v>
                </c:pt>
                <c:pt idx="3105">
                  <c:v>31</c:v>
                </c:pt>
                <c:pt idx="3106">
                  <c:v>8</c:v>
                </c:pt>
                <c:pt idx="3107">
                  <c:v>25</c:v>
                </c:pt>
                <c:pt idx="3108">
                  <c:v>10</c:v>
                </c:pt>
                <c:pt idx="3109">
                  <c:v>16</c:v>
                </c:pt>
                <c:pt idx="3110">
                  <c:v>5</c:v>
                </c:pt>
                <c:pt idx="3111">
                  <c:v>15</c:v>
                </c:pt>
                <c:pt idx="3112">
                  <c:v>15</c:v>
                </c:pt>
                <c:pt idx="3113">
                  <c:v>11</c:v>
                </c:pt>
                <c:pt idx="3114">
                  <c:v>71</c:v>
                </c:pt>
                <c:pt idx="3115">
                  <c:v>10</c:v>
                </c:pt>
                <c:pt idx="3116">
                  <c:v>10</c:v>
                </c:pt>
                <c:pt idx="3117">
                  <c:v>19</c:v>
                </c:pt>
                <c:pt idx="3118">
                  <c:v>8</c:v>
                </c:pt>
                <c:pt idx="3119">
                  <c:v>10</c:v>
                </c:pt>
                <c:pt idx="3120">
                  <c:v>6</c:v>
                </c:pt>
                <c:pt idx="3121">
                  <c:v>46</c:v>
                </c:pt>
                <c:pt idx="3122">
                  <c:v>97</c:v>
                </c:pt>
                <c:pt idx="3123">
                  <c:v>7</c:v>
                </c:pt>
                <c:pt idx="3124">
                  <c:v>16</c:v>
                </c:pt>
                <c:pt idx="3125">
                  <c:v>25</c:v>
                </c:pt>
                <c:pt idx="3126">
                  <c:v>12</c:v>
                </c:pt>
                <c:pt idx="3127">
                  <c:v>15</c:v>
                </c:pt>
                <c:pt idx="3128">
                  <c:v>4</c:v>
                </c:pt>
                <c:pt idx="3129">
                  <c:v>37</c:v>
                </c:pt>
                <c:pt idx="3130">
                  <c:v>40</c:v>
                </c:pt>
                <c:pt idx="3131">
                  <c:v>16</c:v>
                </c:pt>
                <c:pt idx="3132">
                  <c:v>8</c:v>
                </c:pt>
                <c:pt idx="3133">
                  <c:v>26</c:v>
                </c:pt>
                <c:pt idx="3134">
                  <c:v>12</c:v>
                </c:pt>
                <c:pt idx="3135">
                  <c:v>23</c:v>
                </c:pt>
                <c:pt idx="3136">
                  <c:v>18</c:v>
                </c:pt>
                <c:pt idx="3137">
                  <c:v>14</c:v>
                </c:pt>
                <c:pt idx="3138">
                  <c:v>22</c:v>
                </c:pt>
                <c:pt idx="3139">
                  <c:v>50</c:v>
                </c:pt>
                <c:pt idx="3140">
                  <c:v>55</c:v>
                </c:pt>
                <c:pt idx="3141">
                  <c:v>238</c:v>
                </c:pt>
                <c:pt idx="3142">
                  <c:v>10</c:v>
                </c:pt>
                <c:pt idx="3143">
                  <c:v>8</c:v>
                </c:pt>
                <c:pt idx="3144">
                  <c:v>48</c:v>
                </c:pt>
                <c:pt idx="3145">
                  <c:v>74</c:v>
                </c:pt>
                <c:pt idx="3146">
                  <c:v>16</c:v>
                </c:pt>
                <c:pt idx="3147">
                  <c:v>2</c:v>
                </c:pt>
                <c:pt idx="3148">
                  <c:v>14</c:v>
                </c:pt>
                <c:pt idx="3149">
                  <c:v>24</c:v>
                </c:pt>
                <c:pt idx="3150">
                  <c:v>34</c:v>
                </c:pt>
                <c:pt idx="3151">
                  <c:v>10</c:v>
                </c:pt>
                <c:pt idx="3152">
                  <c:v>7</c:v>
                </c:pt>
                <c:pt idx="3153">
                  <c:v>16</c:v>
                </c:pt>
                <c:pt idx="3154">
                  <c:v>17</c:v>
                </c:pt>
                <c:pt idx="3155">
                  <c:v>8</c:v>
                </c:pt>
                <c:pt idx="3156">
                  <c:v>12</c:v>
                </c:pt>
                <c:pt idx="3157">
                  <c:v>13</c:v>
                </c:pt>
                <c:pt idx="3158">
                  <c:v>12</c:v>
                </c:pt>
                <c:pt idx="3159">
                  <c:v>14</c:v>
                </c:pt>
                <c:pt idx="3160">
                  <c:v>8</c:v>
                </c:pt>
                <c:pt idx="3161">
                  <c:v>37</c:v>
                </c:pt>
                <c:pt idx="3162">
                  <c:v>23</c:v>
                </c:pt>
                <c:pt idx="3163">
                  <c:v>26</c:v>
                </c:pt>
                <c:pt idx="3164">
                  <c:v>16</c:v>
                </c:pt>
                <c:pt idx="3165">
                  <c:v>30</c:v>
                </c:pt>
                <c:pt idx="3166">
                  <c:v>10</c:v>
                </c:pt>
                <c:pt idx="3167">
                  <c:v>2</c:v>
                </c:pt>
                <c:pt idx="3168">
                  <c:v>60</c:v>
                </c:pt>
                <c:pt idx="3169">
                  <c:v>13</c:v>
                </c:pt>
                <c:pt idx="3170">
                  <c:v>47</c:v>
                </c:pt>
                <c:pt idx="3171">
                  <c:v>40</c:v>
                </c:pt>
                <c:pt idx="3172">
                  <c:v>4</c:v>
                </c:pt>
                <c:pt idx="3173">
                  <c:v>13</c:v>
                </c:pt>
                <c:pt idx="3174">
                  <c:v>28</c:v>
                </c:pt>
                <c:pt idx="3175">
                  <c:v>5</c:v>
                </c:pt>
                <c:pt idx="3176">
                  <c:v>19</c:v>
                </c:pt>
                <c:pt idx="3177">
                  <c:v>23</c:v>
                </c:pt>
                <c:pt idx="3178">
                  <c:v>6</c:v>
                </c:pt>
                <c:pt idx="3179">
                  <c:v>12</c:v>
                </c:pt>
                <c:pt idx="3180">
                  <c:v>32</c:v>
                </c:pt>
                <c:pt idx="3181">
                  <c:v>12</c:v>
                </c:pt>
                <c:pt idx="3182">
                  <c:v>51</c:v>
                </c:pt>
                <c:pt idx="3183">
                  <c:v>7</c:v>
                </c:pt>
                <c:pt idx="3184">
                  <c:v>35</c:v>
                </c:pt>
                <c:pt idx="3185">
                  <c:v>44</c:v>
                </c:pt>
                <c:pt idx="3186">
                  <c:v>17</c:v>
                </c:pt>
                <c:pt idx="3187">
                  <c:v>24</c:v>
                </c:pt>
                <c:pt idx="3188">
                  <c:v>8</c:v>
                </c:pt>
                <c:pt idx="3189">
                  <c:v>28</c:v>
                </c:pt>
                <c:pt idx="3190">
                  <c:v>29</c:v>
                </c:pt>
                <c:pt idx="3191">
                  <c:v>19</c:v>
                </c:pt>
                <c:pt idx="3192">
                  <c:v>20</c:v>
                </c:pt>
                <c:pt idx="3193">
                  <c:v>17</c:v>
                </c:pt>
                <c:pt idx="3194">
                  <c:v>9</c:v>
                </c:pt>
                <c:pt idx="3195">
                  <c:v>12</c:v>
                </c:pt>
                <c:pt idx="3196">
                  <c:v>10</c:v>
                </c:pt>
                <c:pt idx="3197">
                  <c:v>10</c:v>
                </c:pt>
                <c:pt idx="3198">
                  <c:v>9</c:v>
                </c:pt>
                <c:pt idx="3199">
                  <c:v>42</c:v>
                </c:pt>
                <c:pt idx="3200">
                  <c:v>17</c:v>
                </c:pt>
                <c:pt idx="3201">
                  <c:v>28</c:v>
                </c:pt>
                <c:pt idx="3202">
                  <c:v>24</c:v>
                </c:pt>
                <c:pt idx="3203">
                  <c:v>23</c:v>
                </c:pt>
                <c:pt idx="3204">
                  <c:v>34</c:v>
                </c:pt>
                <c:pt idx="3205">
                  <c:v>78</c:v>
                </c:pt>
                <c:pt idx="3206">
                  <c:v>12</c:v>
                </c:pt>
                <c:pt idx="3207">
                  <c:v>14</c:v>
                </c:pt>
                <c:pt idx="3208">
                  <c:v>22</c:v>
                </c:pt>
                <c:pt idx="3209">
                  <c:v>12</c:v>
                </c:pt>
                <c:pt idx="3210">
                  <c:v>20</c:v>
                </c:pt>
                <c:pt idx="3211">
                  <c:v>25</c:v>
                </c:pt>
                <c:pt idx="3212">
                  <c:v>6</c:v>
                </c:pt>
                <c:pt idx="3213">
                  <c:v>6</c:v>
                </c:pt>
                <c:pt idx="3214">
                  <c:v>20</c:v>
                </c:pt>
                <c:pt idx="3215">
                  <c:v>11</c:v>
                </c:pt>
                <c:pt idx="3216">
                  <c:v>51</c:v>
                </c:pt>
                <c:pt idx="3217">
                  <c:v>31</c:v>
                </c:pt>
                <c:pt idx="3218">
                  <c:v>22</c:v>
                </c:pt>
                <c:pt idx="3219">
                  <c:v>27</c:v>
                </c:pt>
                <c:pt idx="3220">
                  <c:v>10</c:v>
                </c:pt>
                <c:pt idx="3221">
                  <c:v>29</c:v>
                </c:pt>
                <c:pt idx="3222">
                  <c:v>8</c:v>
                </c:pt>
                <c:pt idx="3223">
                  <c:v>33</c:v>
                </c:pt>
                <c:pt idx="3224">
                  <c:v>10</c:v>
                </c:pt>
                <c:pt idx="3225">
                  <c:v>22</c:v>
                </c:pt>
                <c:pt idx="3226">
                  <c:v>49</c:v>
                </c:pt>
                <c:pt idx="3227">
                  <c:v>26</c:v>
                </c:pt>
                <c:pt idx="3228">
                  <c:v>11</c:v>
                </c:pt>
                <c:pt idx="3229">
                  <c:v>6</c:v>
                </c:pt>
                <c:pt idx="3230">
                  <c:v>25</c:v>
                </c:pt>
                <c:pt idx="3231">
                  <c:v>27</c:v>
                </c:pt>
                <c:pt idx="3232">
                  <c:v>7</c:v>
                </c:pt>
                <c:pt idx="3233">
                  <c:v>30</c:v>
                </c:pt>
                <c:pt idx="3234">
                  <c:v>5</c:v>
                </c:pt>
                <c:pt idx="3235">
                  <c:v>20</c:v>
                </c:pt>
                <c:pt idx="3236">
                  <c:v>16</c:v>
                </c:pt>
                <c:pt idx="3237">
                  <c:v>35</c:v>
                </c:pt>
                <c:pt idx="3238">
                  <c:v>4</c:v>
                </c:pt>
                <c:pt idx="3239">
                  <c:v>16</c:v>
                </c:pt>
                <c:pt idx="3240">
                  <c:v>25</c:v>
                </c:pt>
                <c:pt idx="3241">
                  <c:v>17</c:v>
                </c:pt>
                <c:pt idx="3242">
                  <c:v>23</c:v>
                </c:pt>
                <c:pt idx="3243">
                  <c:v>27</c:v>
                </c:pt>
                <c:pt idx="3244">
                  <c:v>18</c:v>
                </c:pt>
                <c:pt idx="3245">
                  <c:v>15</c:v>
                </c:pt>
                <c:pt idx="3246">
                  <c:v>24</c:v>
                </c:pt>
                <c:pt idx="3247">
                  <c:v>17</c:v>
                </c:pt>
                <c:pt idx="3248">
                  <c:v>30</c:v>
                </c:pt>
                <c:pt idx="3249">
                  <c:v>9</c:v>
                </c:pt>
                <c:pt idx="3250">
                  <c:v>20</c:v>
                </c:pt>
                <c:pt idx="3251">
                  <c:v>7</c:v>
                </c:pt>
                <c:pt idx="3252">
                  <c:v>55</c:v>
                </c:pt>
                <c:pt idx="3253">
                  <c:v>61</c:v>
                </c:pt>
                <c:pt idx="3254">
                  <c:v>42</c:v>
                </c:pt>
                <c:pt idx="3255">
                  <c:v>15</c:v>
                </c:pt>
                <c:pt idx="3256">
                  <c:v>10</c:v>
                </c:pt>
                <c:pt idx="3257">
                  <c:v>11</c:v>
                </c:pt>
                <c:pt idx="3258">
                  <c:v>10</c:v>
                </c:pt>
                <c:pt idx="3259">
                  <c:v>6</c:v>
                </c:pt>
                <c:pt idx="3260">
                  <c:v>20</c:v>
                </c:pt>
                <c:pt idx="3261">
                  <c:v>20</c:v>
                </c:pt>
                <c:pt idx="3262">
                  <c:v>4</c:v>
                </c:pt>
                <c:pt idx="3263">
                  <c:v>32</c:v>
                </c:pt>
                <c:pt idx="3264">
                  <c:v>90</c:v>
                </c:pt>
                <c:pt idx="3265">
                  <c:v>7</c:v>
                </c:pt>
                <c:pt idx="3266">
                  <c:v>8</c:v>
                </c:pt>
                <c:pt idx="3267">
                  <c:v>94</c:v>
                </c:pt>
                <c:pt idx="3268">
                  <c:v>32</c:v>
                </c:pt>
                <c:pt idx="3269">
                  <c:v>45</c:v>
                </c:pt>
                <c:pt idx="3270">
                  <c:v>43</c:v>
                </c:pt>
                <c:pt idx="3271">
                  <c:v>18</c:v>
                </c:pt>
                <c:pt idx="3272">
                  <c:v>15</c:v>
                </c:pt>
                <c:pt idx="3273">
                  <c:v>12</c:v>
                </c:pt>
                <c:pt idx="3274">
                  <c:v>20</c:v>
                </c:pt>
                <c:pt idx="3275">
                  <c:v>13</c:v>
                </c:pt>
                <c:pt idx="3276">
                  <c:v>27</c:v>
                </c:pt>
                <c:pt idx="3277">
                  <c:v>15</c:v>
                </c:pt>
                <c:pt idx="3278">
                  <c:v>20</c:v>
                </c:pt>
                <c:pt idx="3279">
                  <c:v>11</c:v>
                </c:pt>
                <c:pt idx="3280">
                  <c:v>16</c:v>
                </c:pt>
                <c:pt idx="3281">
                  <c:v>254</c:v>
                </c:pt>
                <c:pt idx="3282">
                  <c:v>24</c:v>
                </c:pt>
                <c:pt idx="3283">
                  <c:v>5</c:v>
                </c:pt>
                <c:pt idx="3284">
                  <c:v>11</c:v>
                </c:pt>
                <c:pt idx="3285">
                  <c:v>30</c:v>
                </c:pt>
                <c:pt idx="3286">
                  <c:v>10</c:v>
                </c:pt>
                <c:pt idx="3287">
                  <c:v>9</c:v>
                </c:pt>
                <c:pt idx="3288">
                  <c:v>9</c:v>
                </c:pt>
                <c:pt idx="3289">
                  <c:v>18</c:v>
                </c:pt>
                <c:pt idx="3290">
                  <c:v>20</c:v>
                </c:pt>
                <c:pt idx="3291">
                  <c:v>13</c:v>
                </c:pt>
                <c:pt idx="3292">
                  <c:v>8</c:v>
                </c:pt>
                <c:pt idx="3293">
                  <c:v>6</c:v>
                </c:pt>
                <c:pt idx="3294">
                  <c:v>8</c:v>
                </c:pt>
                <c:pt idx="3295">
                  <c:v>32</c:v>
                </c:pt>
                <c:pt idx="3296">
                  <c:v>12</c:v>
                </c:pt>
                <c:pt idx="3297">
                  <c:v>18</c:v>
                </c:pt>
                <c:pt idx="3298">
                  <c:v>15</c:v>
                </c:pt>
                <c:pt idx="3299">
                  <c:v>44</c:v>
                </c:pt>
                <c:pt idx="3300">
                  <c:v>22</c:v>
                </c:pt>
                <c:pt idx="3301">
                  <c:v>11</c:v>
                </c:pt>
                <c:pt idx="3302">
                  <c:v>28</c:v>
                </c:pt>
                <c:pt idx="3303">
                  <c:v>5</c:v>
                </c:pt>
                <c:pt idx="3304">
                  <c:v>14</c:v>
                </c:pt>
                <c:pt idx="3305">
                  <c:v>25</c:v>
                </c:pt>
                <c:pt idx="3306">
                  <c:v>13</c:v>
                </c:pt>
                <c:pt idx="3307">
                  <c:v>45</c:v>
                </c:pt>
                <c:pt idx="3308">
                  <c:v>15</c:v>
                </c:pt>
                <c:pt idx="3309">
                  <c:v>64</c:v>
                </c:pt>
                <c:pt idx="3310">
                  <c:v>15</c:v>
                </c:pt>
                <c:pt idx="3311">
                  <c:v>21</c:v>
                </c:pt>
                <c:pt idx="3312">
                  <c:v>33</c:v>
                </c:pt>
                <c:pt idx="3313">
                  <c:v>23</c:v>
                </c:pt>
                <c:pt idx="3314">
                  <c:v>30</c:v>
                </c:pt>
                <c:pt idx="3315">
                  <c:v>32</c:v>
                </c:pt>
                <c:pt idx="3316">
                  <c:v>4</c:v>
                </c:pt>
                <c:pt idx="3317">
                  <c:v>27</c:v>
                </c:pt>
                <c:pt idx="3318">
                  <c:v>28</c:v>
                </c:pt>
                <c:pt idx="3319">
                  <c:v>17</c:v>
                </c:pt>
                <c:pt idx="3320">
                  <c:v>24</c:v>
                </c:pt>
                <c:pt idx="3321">
                  <c:v>19</c:v>
                </c:pt>
                <c:pt idx="3322">
                  <c:v>37</c:v>
                </c:pt>
                <c:pt idx="3323">
                  <c:v>22</c:v>
                </c:pt>
                <c:pt idx="3324">
                  <c:v>5</c:v>
                </c:pt>
                <c:pt idx="3325">
                  <c:v>22</c:v>
                </c:pt>
                <c:pt idx="3326">
                  <c:v>8</c:v>
                </c:pt>
                <c:pt idx="3327">
                  <c:v>38</c:v>
                </c:pt>
                <c:pt idx="3328">
                  <c:v>6</c:v>
                </c:pt>
                <c:pt idx="3329">
                  <c:v>8</c:v>
                </c:pt>
                <c:pt idx="3330">
                  <c:v>47</c:v>
                </c:pt>
                <c:pt idx="3331">
                  <c:v>10</c:v>
                </c:pt>
                <c:pt idx="3332">
                  <c:v>4</c:v>
                </c:pt>
                <c:pt idx="3333">
                  <c:v>27</c:v>
                </c:pt>
                <c:pt idx="3334">
                  <c:v>20</c:v>
                </c:pt>
                <c:pt idx="3335">
                  <c:v>20</c:v>
                </c:pt>
                <c:pt idx="3336">
                  <c:v>20</c:v>
                </c:pt>
                <c:pt idx="3337">
                  <c:v>16</c:v>
                </c:pt>
                <c:pt idx="3338">
                  <c:v>24</c:v>
                </c:pt>
                <c:pt idx="3339">
                  <c:v>18</c:v>
                </c:pt>
                <c:pt idx="3340">
                  <c:v>40</c:v>
                </c:pt>
                <c:pt idx="3341">
                  <c:v>14</c:v>
                </c:pt>
                <c:pt idx="3342">
                  <c:v>21</c:v>
                </c:pt>
                <c:pt idx="3343">
                  <c:v>67</c:v>
                </c:pt>
                <c:pt idx="3344">
                  <c:v>9</c:v>
                </c:pt>
                <c:pt idx="3345">
                  <c:v>21</c:v>
                </c:pt>
                <c:pt idx="3346">
                  <c:v>10</c:v>
                </c:pt>
                <c:pt idx="3347">
                  <c:v>22</c:v>
                </c:pt>
                <c:pt idx="3348">
                  <c:v>2</c:v>
                </c:pt>
                <c:pt idx="3349">
                  <c:v>15</c:v>
                </c:pt>
                <c:pt idx="3350">
                  <c:v>24</c:v>
                </c:pt>
                <c:pt idx="3351">
                  <c:v>13</c:v>
                </c:pt>
                <c:pt idx="3352">
                  <c:v>22</c:v>
                </c:pt>
                <c:pt idx="3353">
                  <c:v>13</c:v>
                </c:pt>
                <c:pt idx="3354">
                  <c:v>24</c:v>
                </c:pt>
                <c:pt idx="3355">
                  <c:v>15</c:v>
                </c:pt>
                <c:pt idx="3356">
                  <c:v>17</c:v>
                </c:pt>
                <c:pt idx="3357">
                  <c:v>10</c:v>
                </c:pt>
                <c:pt idx="3358">
                  <c:v>20</c:v>
                </c:pt>
                <c:pt idx="3359">
                  <c:v>25</c:v>
                </c:pt>
                <c:pt idx="3360">
                  <c:v>1</c:v>
                </c:pt>
                <c:pt idx="3361">
                  <c:v>8</c:v>
                </c:pt>
                <c:pt idx="3362">
                  <c:v>12</c:v>
                </c:pt>
                <c:pt idx="3363">
                  <c:v>28</c:v>
                </c:pt>
                <c:pt idx="3364">
                  <c:v>6</c:v>
                </c:pt>
                <c:pt idx="3365">
                  <c:v>19</c:v>
                </c:pt>
                <c:pt idx="3366">
                  <c:v>18</c:v>
                </c:pt>
                <c:pt idx="3367">
                  <c:v>35</c:v>
                </c:pt>
                <c:pt idx="3368">
                  <c:v>8</c:v>
                </c:pt>
                <c:pt idx="3369">
                  <c:v>19</c:v>
                </c:pt>
                <c:pt idx="3370">
                  <c:v>16</c:v>
                </c:pt>
                <c:pt idx="3371">
                  <c:v>16</c:v>
                </c:pt>
                <c:pt idx="3372">
                  <c:v>20</c:v>
                </c:pt>
                <c:pt idx="3373">
                  <c:v>15</c:v>
                </c:pt>
                <c:pt idx="3374">
                  <c:v>75</c:v>
                </c:pt>
                <c:pt idx="3375">
                  <c:v>32</c:v>
                </c:pt>
                <c:pt idx="3376">
                  <c:v>22</c:v>
                </c:pt>
                <c:pt idx="3377">
                  <c:v>8</c:v>
                </c:pt>
                <c:pt idx="3378">
                  <c:v>36</c:v>
                </c:pt>
                <c:pt idx="3379">
                  <c:v>14</c:v>
                </c:pt>
                <c:pt idx="3380">
                  <c:v>40</c:v>
                </c:pt>
                <c:pt idx="3381">
                  <c:v>35</c:v>
                </c:pt>
                <c:pt idx="3382">
                  <c:v>18</c:v>
                </c:pt>
                <c:pt idx="3383">
                  <c:v>45</c:v>
                </c:pt>
                <c:pt idx="3384">
                  <c:v>37</c:v>
                </c:pt>
                <c:pt idx="3385">
                  <c:v>24</c:v>
                </c:pt>
                <c:pt idx="3386">
                  <c:v>39</c:v>
                </c:pt>
                <c:pt idx="3387">
                  <c:v>15</c:v>
                </c:pt>
                <c:pt idx="3388">
                  <c:v>14</c:v>
                </c:pt>
                <c:pt idx="3389">
                  <c:v>12</c:v>
                </c:pt>
                <c:pt idx="3390">
                  <c:v>14</c:v>
                </c:pt>
                <c:pt idx="3391">
                  <c:v>3</c:v>
                </c:pt>
                <c:pt idx="3392">
                  <c:v>25</c:v>
                </c:pt>
                <c:pt idx="3393">
                  <c:v>19</c:v>
                </c:pt>
                <c:pt idx="3394">
                  <c:v>4</c:v>
                </c:pt>
                <c:pt idx="3395">
                  <c:v>80</c:v>
                </c:pt>
                <c:pt idx="3396">
                  <c:v>20</c:v>
                </c:pt>
                <c:pt idx="3397">
                  <c:v>10</c:v>
                </c:pt>
                <c:pt idx="3398">
                  <c:v>17</c:v>
                </c:pt>
                <c:pt idx="3399">
                  <c:v>34</c:v>
                </c:pt>
                <c:pt idx="3400">
                  <c:v>51</c:v>
                </c:pt>
                <c:pt idx="3401">
                  <c:v>40</c:v>
                </c:pt>
                <c:pt idx="3402">
                  <c:v>17</c:v>
                </c:pt>
                <c:pt idx="3403">
                  <c:v>20</c:v>
                </c:pt>
                <c:pt idx="3404">
                  <c:v>10</c:v>
                </c:pt>
                <c:pt idx="3405">
                  <c:v>16</c:v>
                </c:pt>
                <c:pt idx="3406">
                  <c:v>40</c:v>
                </c:pt>
                <c:pt idx="3407">
                  <c:v>29</c:v>
                </c:pt>
                <c:pt idx="3408">
                  <c:v>13</c:v>
                </c:pt>
                <c:pt idx="3409">
                  <c:v>3</c:v>
                </c:pt>
                <c:pt idx="3410">
                  <c:v>20</c:v>
                </c:pt>
                <c:pt idx="3411">
                  <c:v>2</c:v>
                </c:pt>
                <c:pt idx="3412">
                  <c:v>15</c:v>
                </c:pt>
                <c:pt idx="3413">
                  <c:v>23</c:v>
                </c:pt>
                <c:pt idx="3414">
                  <c:v>4</c:v>
                </c:pt>
                <c:pt idx="3415">
                  <c:v>5</c:v>
                </c:pt>
                <c:pt idx="3416">
                  <c:v>15</c:v>
                </c:pt>
                <c:pt idx="3417">
                  <c:v>58</c:v>
                </c:pt>
                <c:pt idx="3418">
                  <c:v>10</c:v>
                </c:pt>
                <c:pt idx="3419">
                  <c:v>50</c:v>
                </c:pt>
                <c:pt idx="3420">
                  <c:v>30</c:v>
                </c:pt>
                <c:pt idx="3421">
                  <c:v>17</c:v>
                </c:pt>
                <c:pt idx="3422">
                  <c:v>15</c:v>
                </c:pt>
                <c:pt idx="3423">
                  <c:v>20</c:v>
                </c:pt>
                <c:pt idx="3424">
                  <c:v>20</c:v>
                </c:pt>
                <c:pt idx="3425">
                  <c:v>9</c:v>
                </c:pt>
                <c:pt idx="3426">
                  <c:v>26</c:v>
                </c:pt>
                <c:pt idx="3427">
                  <c:v>26</c:v>
                </c:pt>
                <c:pt idx="3428">
                  <c:v>15</c:v>
                </c:pt>
                <c:pt idx="3429">
                  <c:v>52</c:v>
                </c:pt>
                <c:pt idx="3430">
                  <c:v>6</c:v>
                </c:pt>
                <c:pt idx="3431">
                  <c:v>22</c:v>
                </c:pt>
                <c:pt idx="3432">
                  <c:v>18</c:v>
                </c:pt>
                <c:pt idx="3433">
                  <c:v>15</c:v>
                </c:pt>
                <c:pt idx="3434">
                  <c:v>39</c:v>
                </c:pt>
                <c:pt idx="3435">
                  <c:v>17</c:v>
                </c:pt>
                <c:pt idx="3436">
                  <c:v>12</c:v>
                </c:pt>
                <c:pt idx="3437">
                  <c:v>6</c:v>
                </c:pt>
                <c:pt idx="3438">
                  <c:v>23</c:v>
                </c:pt>
                <c:pt idx="3439">
                  <c:v>46</c:v>
                </c:pt>
                <c:pt idx="3440">
                  <c:v>6</c:v>
                </c:pt>
                <c:pt idx="3441">
                  <c:v>13</c:v>
                </c:pt>
                <c:pt idx="3442">
                  <c:v>17</c:v>
                </c:pt>
                <c:pt idx="3443">
                  <c:v>36</c:v>
                </c:pt>
                <c:pt idx="3444">
                  <c:v>10</c:v>
                </c:pt>
                <c:pt idx="3445">
                  <c:v>10</c:v>
                </c:pt>
                <c:pt idx="3446">
                  <c:v>25</c:v>
                </c:pt>
                <c:pt idx="3447">
                  <c:v>10</c:v>
                </c:pt>
                <c:pt idx="3448">
                  <c:v>7</c:v>
                </c:pt>
                <c:pt idx="3449">
                  <c:v>45</c:v>
                </c:pt>
                <c:pt idx="3450">
                  <c:v>60</c:v>
                </c:pt>
                <c:pt idx="3451">
                  <c:v>9</c:v>
                </c:pt>
                <c:pt idx="3452">
                  <c:v>24</c:v>
                </c:pt>
                <c:pt idx="3453">
                  <c:v>17</c:v>
                </c:pt>
                <c:pt idx="3454">
                  <c:v>11</c:v>
                </c:pt>
                <c:pt idx="3455">
                  <c:v>6</c:v>
                </c:pt>
                <c:pt idx="3456">
                  <c:v>29</c:v>
                </c:pt>
                <c:pt idx="3457">
                  <c:v>38</c:v>
                </c:pt>
                <c:pt idx="3458">
                  <c:v>15</c:v>
                </c:pt>
                <c:pt idx="3459">
                  <c:v>11</c:v>
                </c:pt>
                <c:pt idx="3460">
                  <c:v>18</c:v>
                </c:pt>
                <c:pt idx="3461">
                  <c:v>5</c:v>
                </c:pt>
                <c:pt idx="3462">
                  <c:v>24</c:v>
                </c:pt>
                <c:pt idx="3463">
                  <c:v>26</c:v>
                </c:pt>
                <c:pt idx="3464">
                  <c:v>36</c:v>
                </c:pt>
                <c:pt idx="3465">
                  <c:v>84</c:v>
                </c:pt>
                <c:pt idx="3466">
                  <c:v>12</c:v>
                </c:pt>
                <c:pt idx="3467">
                  <c:v>20</c:v>
                </c:pt>
                <c:pt idx="3468">
                  <c:v>25</c:v>
                </c:pt>
                <c:pt idx="3469">
                  <c:v>9</c:v>
                </c:pt>
                <c:pt idx="3470">
                  <c:v>32</c:v>
                </c:pt>
                <c:pt idx="3471">
                  <c:v>10</c:v>
                </c:pt>
                <c:pt idx="3472">
                  <c:v>107</c:v>
                </c:pt>
                <c:pt idx="3473">
                  <c:v>4</c:v>
                </c:pt>
                <c:pt idx="3474">
                  <c:v>17</c:v>
                </c:pt>
                <c:pt idx="3475">
                  <c:v>14</c:v>
                </c:pt>
                <c:pt idx="3476">
                  <c:v>6</c:v>
                </c:pt>
                <c:pt idx="3477">
                  <c:v>10</c:v>
                </c:pt>
                <c:pt idx="3478">
                  <c:v>2</c:v>
                </c:pt>
                <c:pt idx="3479">
                  <c:v>11</c:v>
                </c:pt>
                <c:pt idx="3480">
                  <c:v>18</c:v>
                </c:pt>
                <c:pt idx="3481">
                  <c:v>26</c:v>
                </c:pt>
                <c:pt idx="3482">
                  <c:v>16</c:v>
                </c:pt>
                <c:pt idx="3483">
                  <c:v>26</c:v>
                </c:pt>
                <c:pt idx="3484">
                  <c:v>4</c:v>
                </c:pt>
                <c:pt idx="3485">
                  <c:v>25</c:v>
                </c:pt>
                <c:pt idx="3486">
                  <c:v>17</c:v>
                </c:pt>
                <c:pt idx="3487">
                  <c:v>6</c:v>
                </c:pt>
                <c:pt idx="3488">
                  <c:v>9</c:v>
                </c:pt>
                <c:pt idx="3489">
                  <c:v>31</c:v>
                </c:pt>
                <c:pt idx="3490">
                  <c:v>60</c:v>
                </c:pt>
                <c:pt idx="3491">
                  <c:v>25</c:v>
                </c:pt>
                <c:pt idx="3492">
                  <c:v>14</c:v>
                </c:pt>
                <c:pt idx="3493">
                  <c:v>31</c:v>
                </c:pt>
                <c:pt idx="3494">
                  <c:v>78</c:v>
                </c:pt>
                <c:pt idx="3495">
                  <c:v>16</c:v>
                </c:pt>
                <c:pt idx="3496">
                  <c:v>32</c:v>
                </c:pt>
                <c:pt idx="3497">
                  <c:v>25</c:v>
                </c:pt>
                <c:pt idx="3498">
                  <c:v>47</c:v>
                </c:pt>
                <c:pt idx="3499">
                  <c:v>8</c:v>
                </c:pt>
                <c:pt idx="3500">
                  <c:v>4</c:v>
                </c:pt>
                <c:pt idx="3501">
                  <c:v>19</c:v>
                </c:pt>
                <c:pt idx="3502">
                  <c:v>4</c:v>
                </c:pt>
                <c:pt idx="3503">
                  <c:v>25</c:v>
                </c:pt>
                <c:pt idx="3504">
                  <c:v>20</c:v>
                </c:pt>
                <c:pt idx="3505">
                  <c:v>10</c:v>
                </c:pt>
                <c:pt idx="3506">
                  <c:v>63</c:v>
                </c:pt>
                <c:pt idx="3507">
                  <c:v>3</c:v>
                </c:pt>
                <c:pt idx="3508">
                  <c:v>50</c:v>
                </c:pt>
                <c:pt idx="3509">
                  <c:v>17</c:v>
                </c:pt>
                <c:pt idx="3510">
                  <c:v>20</c:v>
                </c:pt>
                <c:pt idx="3511">
                  <c:v>21</c:v>
                </c:pt>
                <c:pt idx="3512">
                  <c:v>20</c:v>
                </c:pt>
                <c:pt idx="3513">
                  <c:v>9</c:v>
                </c:pt>
                <c:pt idx="3514">
                  <c:v>18</c:v>
                </c:pt>
                <c:pt idx="3515">
                  <c:v>27</c:v>
                </c:pt>
                <c:pt idx="3516">
                  <c:v>32</c:v>
                </c:pt>
                <c:pt idx="3517">
                  <c:v>26</c:v>
                </c:pt>
                <c:pt idx="3518">
                  <c:v>18</c:v>
                </c:pt>
                <c:pt idx="3519">
                  <c:v>18</c:v>
                </c:pt>
                <c:pt idx="3520">
                  <c:v>38</c:v>
                </c:pt>
                <c:pt idx="3521">
                  <c:v>20</c:v>
                </c:pt>
                <c:pt idx="3522">
                  <c:v>20</c:v>
                </c:pt>
                <c:pt idx="3523">
                  <c:v>20</c:v>
                </c:pt>
                <c:pt idx="3524">
                  <c:v>8</c:v>
                </c:pt>
                <c:pt idx="3525">
                  <c:v>31</c:v>
                </c:pt>
                <c:pt idx="3526">
                  <c:v>14</c:v>
                </c:pt>
                <c:pt idx="3527">
                  <c:v>39</c:v>
                </c:pt>
                <c:pt idx="3528">
                  <c:v>226</c:v>
                </c:pt>
                <c:pt idx="3529">
                  <c:v>8</c:v>
                </c:pt>
                <c:pt idx="3530">
                  <c:v>43</c:v>
                </c:pt>
                <c:pt idx="3531">
                  <c:v>15</c:v>
                </c:pt>
                <c:pt idx="3532">
                  <c:v>6</c:v>
                </c:pt>
                <c:pt idx="3533">
                  <c:v>42</c:v>
                </c:pt>
                <c:pt idx="3534">
                  <c:v>15</c:v>
                </c:pt>
                <c:pt idx="3535">
                  <c:v>10</c:v>
                </c:pt>
                <c:pt idx="3536">
                  <c:v>10</c:v>
                </c:pt>
                <c:pt idx="3537">
                  <c:v>8</c:v>
                </c:pt>
                <c:pt idx="3538">
                  <c:v>44</c:v>
                </c:pt>
                <c:pt idx="3539">
                  <c:v>17</c:v>
                </c:pt>
                <c:pt idx="3540">
                  <c:v>6</c:v>
                </c:pt>
                <c:pt idx="3541">
                  <c:v>8</c:v>
                </c:pt>
                <c:pt idx="3542">
                  <c:v>10</c:v>
                </c:pt>
                <c:pt idx="3543">
                  <c:v>8</c:v>
                </c:pt>
                <c:pt idx="3544">
                  <c:v>5</c:v>
                </c:pt>
                <c:pt idx="3545">
                  <c:v>44</c:v>
                </c:pt>
                <c:pt idx="3546">
                  <c:v>16</c:v>
                </c:pt>
                <c:pt idx="3547">
                  <c:v>48</c:v>
                </c:pt>
                <c:pt idx="3548">
                  <c:v>5</c:v>
                </c:pt>
                <c:pt idx="3549">
                  <c:v>12</c:v>
                </c:pt>
                <c:pt idx="3550">
                  <c:v>3</c:v>
                </c:pt>
                <c:pt idx="3551">
                  <c:v>18</c:v>
                </c:pt>
                <c:pt idx="3552">
                  <c:v>6</c:v>
                </c:pt>
                <c:pt idx="3553">
                  <c:v>17</c:v>
                </c:pt>
                <c:pt idx="3554">
                  <c:v>25</c:v>
                </c:pt>
                <c:pt idx="3555">
                  <c:v>4</c:v>
                </c:pt>
                <c:pt idx="3556">
                  <c:v>30</c:v>
                </c:pt>
                <c:pt idx="3557">
                  <c:v>17</c:v>
                </c:pt>
                <c:pt idx="3558">
                  <c:v>7</c:v>
                </c:pt>
                <c:pt idx="3559">
                  <c:v>1</c:v>
                </c:pt>
                <c:pt idx="3560">
                  <c:v>45</c:v>
                </c:pt>
                <c:pt idx="3561">
                  <c:v>3</c:v>
                </c:pt>
                <c:pt idx="3562">
                  <c:v>15</c:v>
                </c:pt>
                <c:pt idx="3563">
                  <c:v>8</c:v>
                </c:pt>
                <c:pt idx="3564">
                  <c:v>30</c:v>
                </c:pt>
                <c:pt idx="3565">
                  <c:v>4</c:v>
                </c:pt>
                <c:pt idx="3566">
                  <c:v>57</c:v>
                </c:pt>
                <c:pt idx="3567">
                  <c:v>9</c:v>
                </c:pt>
                <c:pt idx="3568">
                  <c:v>12</c:v>
                </c:pt>
                <c:pt idx="3569">
                  <c:v>2</c:v>
                </c:pt>
                <c:pt idx="3570">
                  <c:v>23</c:v>
                </c:pt>
                <c:pt idx="3571">
                  <c:v>64</c:v>
                </c:pt>
                <c:pt idx="3572">
                  <c:v>2</c:v>
                </c:pt>
                <c:pt idx="3573">
                  <c:v>8</c:v>
                </c:pt>
                <c:pt idx="3574">
                  <c:v>51</c:v>
                </c:pt>
                <c:pt idx="3575">
                  <c:v>32</c:v>
                </c:pt>
                <c:pt idx="3576">
                  <c:v>22</c:v>
                </c:pt>
                <c:pt idx="3577">
                  <c:v>8</c:v>
                </c:pt>
                <c:pt idx="3578">
                  <c:v>12</c:v>
                </c:pt>
                <c:pt idx="3579">
                  <c:v>30</c:v>
                </c:pt>
                <c:pt idx="3580">
                  <c:v>51</c:v>
                </c:pt>
                <c:pt idx="3581">
                  <c:v>38</c:v>
                </c:pt>
                <c:pt idx="3582">
                  <c:v>2</c:v>
                </c:pt>
                <c:pt idx="3583">
                  <c:v>2</c:v>
                </c:pt>
                <c:pt idx="3584">
                  <c:v>5</c:v>
                </c:pt>
                <c:pt idx="3585">
                  <c:v>9</c:v>
                </c:pt>
                <c:pt idx="3586">
                  <c:v>6</c:v>
                </c:pt>
                <c:pt idx="3587">
                  <c:v>20</c:v>
                </c:pt>
                <c:pt idx="3588">
                  <c:v>1</c:v>
                </c:pt>
                <c:pt idx="3589">
                  <c:v>4</c:v>
                </c:pt>
                <c:pt idx="3590">
                  <c:v>80</c:v>
                </c:pt>
                <c:pt idx="3591">
                  <c:v>4</c:v>
                </c:pt>
                <c:pt idx="3592">
                  <c:v>4</c:v>
                </c:pt>
                <c:pt idx="3593">
                  <c:v>40</c:v>
                </c:pt>
                <c:pt idx="3594">
                  <c:v>15</c:v>
                </c:pt>
                <c:pt idx="3595">
                  <c:v>21</c:v>
                </c:pt>
                <c:pt idx="3596">
                  <c:v>7</c:v>
                </c:pt>
                <c:pt idx="3597">
                  <c:v>9</c:v>
                </c:pt>
                <c:pt idx="3598">
                  <c:v>6</c:v>
                </c:pt>
                <c:pt idx="3599">
                  <c:v>14</c:v>
                </c:pt>
                <c:pt idx="3600">
                  <c:v>2</c:v>
                </c:pt>
                <c:pt idx="3601">
                  <c:v>5</c:v>
                </c:pt>
                <c:pt idx="3602">
                  <c:v>6</c:v>
                </c:pt>
                <c:pt idx="3603">
                  <c:v>32</c:v>
                </c:pt>
                <c:pt idx="3604">
                  <c:v>12</c:v>
                </c:pt>
                <c:pt idx="3605">
                  <c:v>14</c:v>
                </c:pt>
                <c:pt idx="3606">
                  <c:v>3</c:v>
                </c:pt>
                <c:pt idx="3607">
                  <c:v>10</c:v>
                </c:pt>
                <c:pt idx="3608">
                  <c:v>11</c:v>
                </c:pt>
                <c:pt idx="3609">
                  <c:v>11</c:v>
                </c:pt>
                <c:pt idx="3610">
                  <c:v>12</c:v>
                </c:pt>
                <c:pt idx="3611">
                  <c:v>1</c:v>
                </c:pt>
                <c:pt idx="3612">
                  <c:v>4</c:v>
                </c:pt>
                <c:pt idx="3613">
                  <c:v>1</c:v>
                </c:pt>
                <c:pt idx="3614">
                  <c:v>8</c:v>
                </c:pt>
                <c:pt idx="3615">
                  <c:v>16</c:v>
                </c:pt>
                <c:pt idx="3616">
                  <c:v>9</c:v>
                </c:pt>
                <c:pt idx="3617">
                  <c:v>5</c:v>
                </c:pt>
                <c:pt idx="3618">
                  <c:v>12</c:v>
                </c:pt>
                <c:pt idx="3619">
                  <c:v>30</c:v>
                </c:pt>
                <c:pt idx="3620">
                  <c:v>1</c:v>
                </c:pt>
                <c:pt idx="3621">
                  <c:v>19</c:v>
                </c:pt>
                <c:pt idx="3622">
                  <c:v>1</c:v>
                </c:pt>
                <c:pt idx="3623">
                  <c:v>15</c:v>
                </c:pt>
                <c:pt idx="3624">
                  <c:v>15</c:v>
                </c:pt>
                <c:pt idx="3625">
                  <c:v>2</c:v>
                </c:pt>
                <c:pt idx="3626">
                  <c:v>9</c:v>
                </c:pt>
                <c:pt idx="3627">
                  <c:v>30</c:v>
                </c:pt>
                <c:pt idx="3628">
                  <c:v>96</c:v>
                </c:pt>
                <c:pt idx="3629">
                  <c:v>37</c:v>
                </c:pt>
                <c:pt idx="3630">
                  <c:v>5</c:v>
                </c:pt>
                <c:pt idx="3631">
                  <c:v>1</c:v>
                </c:pt>
                <c:pt idx="3632">
                  <c:v>2</c:v>
                </c:pt>
                <c:pt idx="3633">
                  <c:v>3</c:v>
                </c:pt>
                <c:pt idx="3634">
                  <c:v>6</c:v>
                </c:pt>
                <c:pt idx="3635">
                  <c:v>32</c:v>
                </c:pt>
                <c:pt idx="3636">
                  <c:v>116</c:v>
                </c:pt>
                <c:pt idx="3637">
                  <c:v>2</c:v>
                </c:pt>
                <c:pt idx="3638">
                  <c:v>6</c:v>
                </c:pt>
                <c:pt idx="3639">
                  <c:v>3</c:v>
                </c:pt>
                <c:pt idx="3640">
                  <c:v>1</c:v>
                </c:pt>
                <c:pt idx="3641">
                  <c:v>6</c:v>
                </c:pt>
                <c:pt idx="3642">
                  <c:v>39</c:v>
                </c:pt>
                <c:pt idx="3643">
                  <c:v>19</c:v>
                </c:pt>
                <c:pt idx="3644">
                  <c:v>10</c:v>
                </c:pt>
                <c:pt idx="3645">
                  <c:v>3</c:v>
                </c:pt>
                <c:pt idx="3646">
                  <c:v>2</c:v>
                </c:pt>
                <c:pt idx="3647">
                  <c:v>15</c:v>
                </c:pt>
                <c:pt idx="3648">
                  <c:v>8</c:v>
                </c:pt>
                <c:pt idx="3649">
                  <c:v>7</c:v>
                </c:pt>
                <c:pt idx="3650">
                  <c:v>8</c:v>
                </c:pt>
                <c:pt idx="3651">
                  <c:v>55</c:v>
                </c:pt>
                <c:pt idx="3652">
                  <c:v>30</c:v>
                </c:pt>
                <c:pt idx="3653">
                  <c:v>9</c:v>
                </c:pt>
                <c:pt idx="3654">
                  <c:v>15</c:v>
                </c:pt>
                <c:pt idx="3655">
                  <c:v>18</c:v>
                </c:pt>
                <c:pt idx="3656">
                  <c:v>0</c:v>
                </c:pt>
                <c:pt idx="3657">
                  <c:v>12</c:v>
                </c:pt>
                <c:pt idx="3658">
                  <c:v>20</c:v>
                </c:pt>
                <c:pt idx="3659">
                  <c:v>22</c:v>
                </c:pt>
                <c:pt idx="3660">
                  <c:v>4</c:v>
                </c:pt>
                <c:pt idx="3661">
                  <c:v>17</c:v>
                </c:pt>
                <c:pt idx="3662">
                  <c:v>20</c:v>
                </c:pt>
                <c:pt idx="3663">
                  <c:v>7</c:v>
                </c:pt>
                <c:pt idx="3664">
                  <c:v>2</c:v>
                </c:pt>
                <c:pt idx="3665">
                  <c:v>25</c:v>
                </c:pt>
                <c:pt idx="3666">
                  <c:v>4</c:v>
                </c:pt>
                <c:pt idx="3667">
                  <c:v>11</c:v>
                </c:pt>
                <c:pt idx="3668">
                  <c:v>16</c:v>
                </c:pt>
                <c:pt idx="3669">
                  <c:v>0</c:v>
                </c:pt>
                <c:pt idx="3670">
                  <c:v>2</c:v>
                </c:pt>
                <c:pt idx="3671">
                  <c:v>14</c:v>
                </c:pt>
                <c:pt idx="3672">
                  <c:v>9</c:v>
                </c:pt>
                <c:pt idx="3673">
                  <c:v>5</c:v>
                </c:pt>
                <c:pt idx="3674">
                  <c:v>13</c:v>
                </c:pt>
                <c:pt idx="3675">
                  <c:v>31</c:v>
                </c:pt>
                <c:pt idx="3676">
                  <c:v>30</c:v>
                </c:pt>
                <c:pt idx="3677">
                  <c:v>18</c:v>
                </c:pt>
                <c:pt idx="3678">
                  <c:v>30</c:v>
                </c:pt>
                <c:pt idx="3679">
                  <c:v>4</c:v>
                </c:pt>
                <c:pt idx="3680">
                  <c:v>1</c:v>
                </c:pt>
                <c:pt idx="3681">
                  <c:v>25</c:v>
                </c:pt>
                <c:pt idx="3682">
                  <c:v>22</c:v>
                </c:pt>
                <c:pt idx="3683">
                  <c:v>1</c:v>
                </c:pt>
                <c:pt idx="3684">
                  <c:v>19</c:v>
                </c:pt>
                <c:pt idx="3685">
                  <c:v>58</c:v>
                </c:pt>
                <c:pt idx="3686">
                  <c:v>21</c:v>
                </c:pt>
                <c:pt idx="3687">
                  <c:v>34</c:v>
                </c:pt>
                <c:pt idx="3688">
                  <c:v>3</c:v>
                </c:pt>
                <c:pt idx="3689">
                  <c:v>7</c:v>
                </c:pt>
                <c:pt idx="3690">
                  <c:v>9</c:v>
                </c:pt>
                <c:pt idx="3691">
                  <c:v>1</c:v>
                </c:pt>
                <c:pt idx="3692">
                  <c:v>5</c:v>
                </c:pt>
                <c:pt idx="3693">
                  <c:v>5</c:v>
                </c:pt>
                <c:pt idx="3694">
                  <c:v>4</c:v>
                </c:pt>
                <c:pt idx="3695">
                  <c:v>3</c:v>
                </c:pt>
                <c:pt idx="3696">
                  <c:v>4</c:v>
                </c:pt>
                <c:pt idx="3697">
                  <c:v>100</c:v>
                </c:pt>
                <c:pt idx="3698">
                  <c:v>14</c:v>
                </c:pt>
                <c:pt idx="3699">
                  <c:v>1</c:v>
                </c:pt>
                <c:pt idx="3700">
                  <c:v>44</c:v>
                </c:pt>
                <c:pt idx="3701">
                  <c:v>8</c:v>
                </c:pt>
                <c:pt idx="3702">
                  <c:v>3</c:v>
                </c:pt>
                <c:pt idx="3703">
                  <c:v>15</c:v>
                </c:pt>
                <c:pt idx="3704">
                  <c:v>18</c:v>
                </c:pt>
                <c:pt idx="3705">
                  <c:v>20</c:v>
                </c:pt>
                <c:pt idx="3706">
                  <c:v>0</c:v>
                </c:pt>
                <c:pt idx="3707">
                  <c:v>5</c:v>
                </c:pt>
                <c:pt idx="3708">
                  <c:v>20</c:v>
                </c:pt>
                <c:pt idx="3709">
                  <c:v>5</c:v>
                </c:pt>
                <c:pt idx="3710">
                  <c:v>6</c:v>
                </c:pt>
                <c:pt idx="3711">
                  <c:v>8</c:v>
                </c:pt>
                <c:pt idx="3712">
                  <c:v>9</c:v>
                </c:pt>
                <c:pt idx="3713">
                  <c:v>2</c:v>
                </c:pt>
                <c:pt idx="3714">
                  <c:v>9</c:v>
                </c:pt>
                <c:pt idx="3715">
                  <c:v>4</c:v>
                </c:pt>
                <c:pt idx="3716">
                  <c:v>29</c:v>
                </c:pt>
                <c:pt idx="3717">
                  <c:v>20</c:v>
                </c:pt>
                <c:pt idx="3718">
                  <c:v>2</c:v>
                </c:pt>
                <c:pt idx="3719">
                  <c:v>7</c:v>
                </c:pt>
                <c:pt idx="3720">
                  <c:v>5</c:v>
                </c:pt>
                <c:pt idx="3721">
                  <c:v>30</c:v>
                </c:pt>
                <c:pt idx="3722">
                  <c:v>14</c:v>
                </c:pt>
                <c:pt idx="3723">
                  <c:v>6</c:v>
                </c:pt>
                <c:pt idx="3724">
                  <c:v>35</c:v>
                </c:pt>
                <c:pt idx="3725">
                  <c:v>8</c:v>
                </c:pt>
                <c:pt idx="3726">
                  <c:v>24</c:v>
                </c:pt>
                <c:pt idx="3727">
                  <c:v>1</c:v>
                </c:pt>
                <c:pt idx="3728">
                  <c:v>5</c:v>
                </c:pt>
                <c:pt idx="3729">
                  <c:v>19</c:v>
                </c:pt>
                <c:pt idx="3730">
                  <c:v>8</c:v>
                </c:pt>
                <c:pt idx="3731">
                  <c:v>8</c:v>
                </c:pt>
                <c:pt idx="3732">
                  <c:v>10</c:v>
                </c:pt>
                <c:pt idx="3733">
                  <c:v>45</c:v>
                </c:pt>
                <c:pt idx="3734">
                  <c:v>5</c:v>
                </c:pt>
                <c:pt idx="3735">
                  <c:v>15</c:v>
                </c:pt>
                <c:pt idx="3736">
                  <c:v>19</c:v>
                </c:pt>
                <c:pt idx="3737">
                  <c:v>1</c:v>
                </c:pt>
                <c:pt idx="3738">
                  <c:v>3</c:v>
                </c:pt>
                <c:pt idx="3739">
                  <c:v>30</c:v>
                </c:pt>
                <c:pt idx="3740">
                  <c:v>28</c:v>
                </c:pt>
                <c:pt idx="3741">
                  <c:v>19</c:v>
                </c:pt>
                <c:pt idx="3742">
                  <c:v>6</c:v>
                </c:pt>
                <c:pt idx="3743">
                  <c:v>8</c:v>
                </c:pt>
                <c:pt idx="3744">
                  <c:v>0</c:v>
                </c:pt>
                <c:pt idx="3745">
                  <c:v>21</c:v>
                </c:pt>
                <c:pt idx="3746">
                  <c:v>32</c:v>
                </c:pt>
                <c:pt idx="3747">
                  <c:v>14</c:v>
                </c:pt>
                <c:pt idx="3748">
                  <c:v>56</c:v>
                </c:pt>
                <c:pt idx="3749">
                  <c:v>6</c:v>
                </c:pt>
                <c:pt idx="3750">
                  <c:v>2</c:v>
                </c:pt>
                <c:pt idx="3751">
                  <c:v>14</c:v>
                </c:pt>
                <c:pt idx="3752">
                  <c:v>6</c:v>
                </c:pt>
                <c:pt idx="3753">
                  <c:v>48</c:v>
                </c:pt>
                <c:pt idx="3754">
                  <c:v>24</c:v>
                </c:pt>
                <c:pt idx="3755">
                  <c:v>2</c:v>
                </c:pt>
                <c:pt idx="3756">
                  <c:v>3</c:v>
                </c:pt>
                <c:pt idx="3757">
                  <c:v>40</c:v>
                </c:pt>
                <c:pt idx="3758">
                  <c:v>11</c:v>
                </c:pt>
                <c:pt idx="3759">
                  <c:v>5</c:v>
                </c:pt>
                <c:pt idx="3760">
                  <c:v>53</c:v>
                </c:pt>
                <c:pt idx="3761">
                  <c:v>54</c:v>
                </c:pt>
                <c:pt idx="3762">
                  <c:v>4</c:v>
                </c:pt>
                <c:pt idx="3763">
                  <c:v>6</c:v>
                </c:pt>
                <c:pt idx="3764">
                  <c:v>17</c:v>
                </c:pt>
                <c:pt idx="3765">
                  <c:v>1</c:v>
                </c:pt>
                <c:pt idx="3766">
                  <c:v>12</c:v>
                </c:pt>
                <c:pt idx="3767">
                  <c:v>53</c:v>
                </c:pt>
                <c:pt idx="3768">
                  <c:v>20</c:v>
                </c:pt>
                <c:pt idx="3769">
                  <c:v>9</c:v>
                </c:pt>
                <c:pt idx="3770">
                  <c:v>3</c:v>
                </c:pt>
                <c:pt idx="3771">
                  <c:v>38</c:v>
                </c:pt>
                <c:pt idx="3772">
                  <c:v>27</c:v>
                </c:pt>
                <c:pt idx="3773">
                  <c:v>46</c:v>
                </c:pt>
                <c:pt idx="3774">
                  <c:v>12</c:v>
                </c:pt>
                <c:pt idx="3775">
                  <c:v>18</c:v>
                </c:pt>
                <c:pt idx="3776">
                  <c:v>3</c:v>
                </c:pt>
                <c:pt idx="3777">
                  <c:v>27</c:v>
                </c:pt>
                <c:pt idx="3778">
                  <c:v>9</c:v>
                </c:pt>
                <c:pt idx="3779">
                  <c:v>8</c:v>
                </c:pt>
                <c:pt idx="3780">
                  <c:v>16</c:v>
                </c:pt>
                <c:pt idx="3781">
                  <c:v>10</c:v>
                </c:pt>
                <c:pt idx="3782">
                  <c:v>1</c:v>
                </c:pt>
                <c:pt idx="3783">
                  <c:v>5</c:v>
                </c:pt>
                <c:pt idx="3784">
                  <c:v>12</c:v>
                </c:pt>
                <c:pt idx="3785">
                  <c:v>4</c:v>
                </c:pt>
                <c:pt idx="3786">
                  <c:v>7</c:v>
                </c:pt>
                <c:pt idx="3787">
                  <c:v>7</c:v>
                </c:pt>
                <c:pt idx="3788">
                  <c:v>22</c:v>
                </c:pt>
                <c:pt idx="3789">
                  <c:v>15</c:v>
                </c:pt>
                <c:pt idx="3790">
                  <c:v>12</c:v>
                </c:pt>
                <c:pt idx="3791">
                  <c:v>8</c:v>
                </c:pt>
                <c:pt idx="3792">
                  <c:v>11</c:v>
                </c:pt>
                <c:pt idx="3793">
                  <c:v>82</c:v>
                </c:pt>
                <c:pt idx="3794">
                  <c:v>8</c:v>
                </c:pt>
                <c:pt idx="3795">
                  <c:v>15</c:v>
                </c:pt>
                <c:pt idx="3796">
                  <c:v>30</c:v>
                </c:pt>
                <c:pt idx="3797">
                  <c:v>10</c:v>
                </c:pt>
                <c:pt idx="3798">
                  <c:v>14</c:v>
                </c:pt>
                <c:pt idx="3799">
                  <c:v>2</c:v>
                </c:pt>
                <c:pt idx="3800">
                  <c:v>27</c:v>
                </c:pt>
                <c:pt idx="3801">
                  <c:v>23</c:v>
                </c:pt>
                <c:pt idx="3802">
                  <c:v>10</c:v>
                </c:pt>
                <c:pt idx="3803">
                  <c:v>28</c:v>
                </c:pt>
                <c:pt idx="3804">
                  <c:v>8</c:v>
                </c:pt>
                <c:pt idx="3805">
                  <c:v>23</c:v>
                </c:pt>
                <c:pt idx="3806">
                  <c:v>40</c:v>
                </c:pt>
                <c:pt idx="3807">
                  <c:v>8</c:v>
                </c:pt>
                <c:pt idx="3808">
                  <c:v>4</c:v>
                </c:pt>
                <c:pt idx="3809">
                  <c:v>100</c:v>
                </c:pt>
                <c:pt idx="3810">
                  <c:v>4</c:v>
                </c:pt>
                <c:pt idx="3811">
                  <c:v>22</c:v>
                </c:pt>
                <c:pt idx="3812">
                  <c:v>9</c:v>
                </c:pt>
                <c:pt idx="3813">
                  <c:v>19</c:v>
                </c:pt>
                <c:pt idx="3814">
                  <c:v>23</c:v>
                </c:pt>
                <c:pt idx="3815">
                  <c:v>4</c:v>
                </c:pt>
                <c:pt idx="3816">
                  <c:v>5</c:v>
                </c:pt>
                <c:pt idx="3817">
                  <c:v>65</c:v>
                </c:pt>
                <c:pt idx="3818">
                  <c:v>10</c:v>
                </c:pt>
                <c:pt idx="3819">
                  <c:v>12</c:v>
                </c:pt>
                <c:pt idx="3820">
                  <c:v>11</c:v>
                </c:pt>
                <c:pt idx="3821">
                  <c:v>5</c:v>
                </c:pt>
                <c:pt idx="3822">
                  <c:v>1</c:v>
                </c:pt>
                <c:pt idx="3823">
                  <c:v>13</c:v>
                </c:pt>
                <c:pt idx="3824">
                  <c:v>9</c:v>
                </c:pt>
                <c:pt idx="3825">
                  <c:v>10</c:v>
                </c:pt>
                <c:pt idx="3826">
                  <c:v>20</c:v>
                </c:pt>
                <c:pt idx="3827">
                  <c:v>11</c:v>
                </c:pt>
                <c:pt idx="3828">
                  <c:v>3</c:v>
                </c:pt>
                <c:pt idx="3829">
                  <c:v>3</c:v>
                </c:pt>
                <c:pt idx="3830">
                  <c:v>4</c:v>
                </c:pt>
                <c:pt idx="3831">
                  <c:v>21</c:v>
                </c:pt>
                <c:pt idx="3832">
                  <c:v>3</c:v>
                </c:pt>
                <c:pt idx="3833">
                  <c:v>6</c:v>
                </c:pt>
                <c:pt idx="3834">
                  <c:v>2</c:v>
                </c:pt>
                <c:pt idx="3835">
                  <c:v>22</c:v>
                </c:pt>
                <c:pt idx="3836">
                  <c:v>8</c:v>
                </c:pt>
                <c:pt idx="3837">
                  <c:v>11</c:v>
                </c:pt>
                <c:pt idx="3838">
                  <c:v>6</c:v>
                </c:pt>
                <c:pt idx="3839">
                  <c:v>44</c:v>
                </c:pt>
                <c:pt idx="3840">
                  <c:v>21</c:v>
                </c:pt>
                <c:pt idx="3841">
                  <c:v>25</c:v>
                </c:pt>
                <c:pt idx="3842">
                  <c:v>37</c:v>
                </c:pt>
                <c:pt idx="3843">
                  <c:v>1</c:v>
                </c:pt>
                <c:pt idx="3844">
                  <c:v>6</c:v>
                </c:pt>
                <c:pt idx="3845">
                  <c:v>6</c:v>
                </c:pt>
                <c:pt idx="3846">
                  <c:v>16</c:v>
                </c:pt>
                <c:pt idx="3847">
                  <c:v>8</c:v>
                </c:pt>
                <c:pt idx="3848">
                  <c:v>5</c:v>
                </c:pt>
                <c:pt idx="3849">
                  <c:v>5</c:v>
                </c:pt>
                <c:pt idx="3850">
                  <c:v>90</c:v>
                </c:pt>
                <c:pt idx="3851">
                  <c:v>57</c:v>
                </c:pt>
                <c:pt idx="3852">
                  <c:v>1</c:v>
                </c:pt>
                <c:pt idx="3853">
                  <c:v>20</c:v>
                </c:pt>
                <c:pt idx="3854">
                  <c:v>45</c:v>
                </c:pt>
                <c:pt idx="3855">
                  <c:v>4</c:v>
                </c:pt>
                <c:pt idx="3856">
                  <c:v>10</c:v>
                </c:pt>
                <c:pt idx="3857">
                  <c:v>21</c:v>
                </c:pt>
                <c:pt idx="3858">
                  <c:v>11</c:v>
                </c:pt>
                <c:pt idx="3859">
                  <c:v>5</c:v>
                </c:pt>
                <c:pt idx="3860">
                  <c:v>23</c:v>
                </c:pt>
                <c:pt idx="3861">
                  <c:v>41</c:v>
                </c:pt>
                <c:pt idx="3862">
                  <c:v>12</c:v>
                </c:pt>
                <c:pt idx="3863">
                  <c:v>5</c:v>
                </c:pt>
                <c:pt idx="3864">
                  <c:v>10</c:v>
                </c:pt>
                <c:pt idx="3865">
                  <c:v>3</c:v>
                </c:pt>
                <c:pt idx="3866">
                  <c:v>5</c:v>
                </c:pt>
                <c:pt idx="3867">
                  <c:v>57</c:v>
                </c:pt>
                <c:pt idx="3868">
                  <c:v>3</c:v>
                </c:pt>
                <c:pt idx="3869">
                  <c:v>4</c:v>
                </c:pt>
                <c:pt idx="3870">
                  <c:v>15</c:v>
                </c:pt>
                <c:pt idx="3871">
                  <c:v>1</c:v>
                </c:pt>
                <c:pt idx="3872">
                  <c:v>8</c:v>
                </c:pt>
                <c:pt idx="3873">
                  <c:v>7</c:v>
                </c:pt>
                <c:pt idx="3874">
                  <c:v>3</c:v>
                </c:pt>
                <c:pt idx="3875">
                  <c:v>2</c:v>
                </c:pt>
                <c:pt idx="3876">
                  <c:v>12</c:v>
                </c:pt>
                <c:pt idx="3877">
                  <c:v>2</c:v>
                </c:pt>
                <c:pt idx="3878">
                  <c:v>1</c:v>
                </c:pt>
                <c:pt idx="3879">
                  <c:v>7</c:v>
                </c:pt>
                <c:pt idx="3880">
                  <c:v>3</c:v>
                </c:pt>
                <c:pt idx="3881">
                  <c:v>23</c:v>
                </c:pt>
                <c:pt idx="3882">
                  <c:v>9</c:v>
                </c:pt>
                <c:pt idx="3883">
                  <c:v>3</c:v>
                </c:pt>
                <c:pt idx="3884">
                  <c:v>16</c:v>
                </c:pt>
                <c:pt idx="3885">
                  <c:v>9</c:v>
                </c:pt>
                <c:pt idx="3886">
                  <c:v>69</c:v>
                </c:pt>
                <c:pt idx="3887">
                  <c:v>4</c:v>
                </c:pt>
                <c:pt idx="3888">
                  <c:v>0</c:v>
                </c:pt>
                <c:pt idx="3889">
                  <c:v>6</c:v>
                </c:pt>
                <c:pt idx="3890">
                  <c:v>11</c:v>
                </c:pt>
                <c:pt idx="3891">
                  <c:v>27</c:v>
                </c:pt>
                <c:pt idx="3892">
                  <c:v>24</c:v>
                </c:pt>
                <c:pt idx="3893">
                  <c:v>10</c:v>
                </c:pt>
                <c:pt idx="3894">
                  <c:v>19</c:v>
                </c:pt>
                <c:pt idx="3895">
                  <c:v>44</c:v>
                </c:pt>
                <c:pt idx="3896">
                  <c:v>5</c:v>
                </c:pt>
                <c:pt idx="3897">
                  <c:v>6</c:v>
                </c:pt>
                <c:pt idx="3898">
                  <c:v>1</c:v>
                </c:pt>
                <c:pt idx="3899">
                  <c:v>5</c:v>
                </c:pt>
                <c:pt idx="3900">
                  <c:v>28</c:v>
                </c:pt>
                <c:pt idx="3901">
                  <c:v>42</c:v>
                </c:pt>
                <c:pt idx="3902">
                  <c:v>1</c:v>
                </c:pt>
                <c:pt idx="3903">
                  <c:v>3</c:v>
                </c:pt>
                <c:pt idx="3904">
                  <c:v>2</c:v>
                </c:pt>
                <c:pt idx="3905">
                  <c:v>12</c:v>
                </c:pt>
                <c:pt idx="3906">
                  <c:v>92</c:v>
                </c:pt>
                <c:pt idx="3907">
                  <c:v>8</c:v>
                </c:pt>
                <c:pt idx="3908">
                  <c:v>8</c:v>
                </c:pt>
                <c:pt idx="3909">
                  <c:v>34</c:v>
                </c:pt>
                <c:pt idx="3910">
                  <c:v>10</c:v>
                </c:pt>
                <c:pt idx="3911">
                  <c:v>5</c:v>
                </c:pt>
                <c:pt idx="3912">
                  <c:v>3</c:v>
                </c:pt>
                <c:pt idx="3913">
                  <c:v>23</c:v>
                </c:pt>
                <c:pt idx="3914">
                  <c:v>11</c:v>
                </c:pt>
                <c:pt idx="3915">
                  <c:v>30</c:v>
                </c:pt>
                <c:pt idx="3916">
                  <c:v>2</c:v>
                </c:pt>
                <c:pt idx="3917">
                  <c:v>114</c:v>
                </c:pt>
                <c:pt idx="3918">
                  <c:v>5</c:v>
                </c:pt>
                <c:pt idx="3919">
                  <c:v>4</c:v>
                </c:pt>
                <c:pt idx="3920">
                  <c:v>0</c:v>
                </c:pt>
                <c:pt idx="3921">
                  <c:v>3</c:v>
                </c:pt>
                <c:pt idx="3922">
                  <c:v>42</c:v>
                </c:pt>
                <c:pt idx="3923">
                  <c:v>4</c:v>
                </c:pt>
                <c:pt idx="3924">
                  <c:v>9</c:v>
                </c:pt>
                <c:pt idx="3925">
                  <c:v>6</c:v>
                </c:pt>
                <c:pt idx="3926">
                  <c:v>8</c:v>
                </c:pt>
                <c:pt idx="3927">
                  <c:v>6</c:v>
                </c:pt>
                <c:pt idx="3928">
                  <c:v>8</c:v>
                </c:pt>
                <c:pt idx="3929">
                  <c:v>10</c:v>
                </c:pt>
                <c:pt idx="3930">
                  <c:v>3</c:v>
                </c:pt>
                <c:pt idx="3931">
                  <c:v>9</c:v>
                </c:pt>
                <c:pt idx="3932">
                  <c:v>39</c:v>
                </c:pt>
                <c:pt idx="3933">
                  <c:v>84</c:v>
                </c:pt>
                <c:pt idx="3934">
                  <c:v>12</c:v>
                </c:pt>
                <c:pt idx="3935">
                  <c:v>6</c:v>
                </c:pt>
                <c:pt idx="3936">
                  <c:v>2</c:v>
                </c:pt>
                <c:pt idx="3937">
                  <c:v>8</c:v>
                </c:pt>
                <c:pt idx="3938">
                  <c:v>6</c:v>
                </c:pt>
                <c:pt idx="3939">
                  <c:v>20</c:v>
                </c:pt>
                <c:pt idx="3940">
                  <c:v>22</c:v>
                </c:pt>
                <c:pt idx="3941">
                  <c:v>3</c:v>
                </c:pt>
                <c:pt idx="3942">
                  <c:v>38</c:v>
                </c:pt>
                <c:pt idx="3943">
                  <c:v>10</c:v>
                </c:pt>
                <c:pt idx="3944">
                  <c:v>15</c:v>
                </c:pt>
                <c:pt idx="3945">
                  <c:v>3</c:v>
                </c:pt>
                <c:pt idx="3946">
                  <c:v>16</c:v>
                </c:pt>
                <c:pt idx="3947">
                  <c:v>23</c:v>
                </c:pt>
                <c:pt idx="3948">
                  <c:v>1</c:v>
                </c:pt>
                <c:pt idx="3949">
                  <c:v>5</c:v>
                </c:pt>
                <c:pt idx="3950">
                  <c:v>17</c:v>
                </c:pt>
                <c:pt idx="3951">
                  <c:v>12</c:v>
                </c:pt>
                <c:pt idx="3952">
                  <c:v>6</c:v>
                </c:pt>
                <c:pt idx="3953">
                  <c:v>6</c:v>
                </c:pt>
                <c:pt idx="3954">
                  <c:v>8</c:v>
                </c:pt>
                <c:pt idx="3955">
                  <c:v>30</c:v>
                </c:pt>
                <c:pt idx="3956">
                  <c:v>15</c:v>
                </c:pt>
                <c:pt idx="3957">
                  <c:v>57</c:v>
                </c:pt>
                <c:pt idx="3958">
                  <c:v>6</c:v>
                </c:pt>
                <c:pt idx="3959">
                  <c:v>39</c:v>
                </c:pt>
                <c:pt idx="3960">
                  <c:v>11</c:v>
                </c:pt>
                <c:pt idx="3961">
                  <c:v>20</c:v>
                </c:pt>
                <c:pt idx="3962">
                  <c:v>17</c:v>
                </c:pt>
                <c:pt idx="3963">
                  <c:v>16</c:v>
                </c:pt>
                <c:pt idx="3964">
                  <c:v>19</c:v>
                </c:pt>
                <c:pt idx="3965">
                  <c:v>24</c:v>
                </c:pt>
                <c:pt idx="3966">
                  <c:v>12</c:v>
                </c:pt>
                <c:pt idx="3967">
                  <c:v>41</c:v>
                </c:pt>
                <c:pt idx="3968">
                  <c:v>40</c:v>
                </c:pt>
                <c:pt idx="3969">
                  <c:v>27</c:v>
                </c:pt>
                <c:pt idx="3970">
                  <c:v>28</c:v>
                </c:pt>
                <c:pt idx="3971">
                  <c:v>59</c:v>
                </c:pt>
                <c:pt idx="3972">
                  <c:v>68</c:v>
                </c:pt>
                <c:pt idx="3973">
                  <c:v>15</c:v>
                </c:pt>
                <c:pt idx="3974">
                  <c:v>20</c:v>
                </c:pt>
                <c:pt idx="3975">
                  <c:v>18</c:v>
                </c:pt>
                <c:pt idx="3976">
                  <c:v>102</c:v>
                </c:pt>
                <c:pt idx="3977">
                  <c:v>21</c:v>
                </c:pt>
                <c:pt idx="3978">
                  <c:v>12</c:v>
                </c:pt>
                <c:pt idx="3979">
                  <c:v>4</c:v>
                </c:pt>
                <c:pt idx="3980">
                  <c:v>18</c:v>
                </c:pt>
                <c:pt idx="3981">
                  <c:v>24</c:v>
                </c:pt>
                <c:pt idx="3982">
                  <c:v>24</c:v>
                </c:pt>
                <c:pt idx="3983">
                  <c:v>37</c:v>
                </c:pt>
                <c:pt idx="3984">
                  <c:v>8</c:v>
                </c:pt>
                <c:pt idx="3985">
                  <c:v>2</c:v>
                </c:pt>
                <c:pt idx="3986">
                  <c:v>2</c:v>
                </c:pt>
                <c:pt idx="3987">
                  <c:v>19</c:v>
                </c:pt>
                <c:pt idx="3988">
                  <c:v>20</c:v>
                </c:pt>
                <c:pt idx="3989">
                  <c:v>36</c:v>
                </c:pt>
                <c:pt idx="3990">
                  <c:v>6</c:v>
                </c:pt>
                <c:pt idx="3991">
                  <c:v>20</c:v>
                </c:pt>
                <c:pt idx="3992">
                  <c:v>44</c:v>
                </c:pt>
                <c:pt idx="3993">
                  <c:v>8</c:v>
                </c:pt>
                <c:pt idx="3994">
                  <c:v>16</c:v>
                </c:pt>
                <c:pt idx="3995">
                  <c:v>10</c:v>
                </c:pt>
                <c:pt idx="3996">
                  <c:v>12</c:v>
                </c:pt>
                <c:pt idx="3997">
                  <c:v>41</c:v>
                </c:pt>
                <c:pt idx="3998">
                  <c:v>4</c:v>
                </c:pt>
                <c:pt idx="3999">
                  <c:v>8</c:v>
                </c:pt>
              </c:numCache>
            </c:numRef>
          </c:xVal>
          <c:yVal>
            <c:numRef>
              <c:f>'[Cleaned Hotel booking data.xlsx]Regression 2'!$B$6:$B$4005</c:f>
              <c:numCache>
                <c:formatCode>0</c:formatCode>
                <c:ptCount val="4000"/>
                <c:pt idx="0">
                  <c:v>4</c:v>
                </c:pt>
                <c:pt idx="1">
                  <c:v>4.5</c:v>
                </c:pt>
                <c:pt idx="2">
                  <c:v>2.5</c:v>
                </c:pt>
                <c:pt idx="3">
                  <c:v>5</c:v>
                </c:pt>
                <c:pt idx="4">
                  <c:v>2.8</c:v>
                </c:pt>
                <c:pt idx="5">
                  <c:v>3.9</c:v>
                </c:pt>
                <c:pt idx="6">
                  <c:v>0</c:v>
                </c:pt>
                <c:pt idx="7">
                  <c:v>4</c:v>
                </c:pt>
                <c:pt idx="8">
                  <c:v>3</c:v>
                </c:pt>
                <c:pt idx="9">
                  <c:v>0</c:v>
                </c:pt>
                <c:pt idx="10">
                  <c:v>4.3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4.5999999999999996</c:v>
                </c:pt>
                <c:pt idx="15">
                  <c:v>3.6</c:v>
                </c:pt>
                <c:pt idx="16">
                  <c:v>1</c:v>
                </c:pt>
                <c:pt idx="17">
                  <c:v>0</c:v>
                </c:pt>
                <c:pt idx="18">
                  <c:v>4.2</c:v>
                </c:pt>
                <c:pt idx="19">
                  <c:v>0</c:v>
                </c:pt>
                <c:pt idx="20">
                  <c:v>0</c:v>
                </c:pt>
                <c:pt idx="21">
                  <c:v>3.2</c:v>
                </c:pt>
                <c:pt idx="22">
                  <c:v>4.5</c:v>
                </c:pt>
                <c:pt idx="23">
                  <c:v>4.5999999999999996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4.5999999999999996</c:v>
                </c:pt>
                <c:pt idx="30">
                  <c:v>2.9</c:v>
                </c:pt>
                <c:pt idx="31">
                  <c:v>4</c:v>
                </c:pt>
                <c:pt idx="32">
                  <c:v>0</c:v>
                </c:pt>
                <c:pt idx="33">
                  <c:v>4.3</c:v>
                </c:pt>
                <c:pt idx="34">
                  <c:v>1.6</c:v>
                </c:pt>
                <c:pt idx="35">
                  <c:v>4.0999999999999996</c:v>
                </c:pt>
                <c:pt idx="36">
                  <c:v>3.4</c:v>
                </c:pt>
                <c:pt idx="37">
                  <c:v>0</c:v>
                </c:pt>
                <c:pt idx="38">
                  <c:v>0</c:v>
                </c:pt>
                <c:pt idx="39">
                  <c:v>3.5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3.6</c:v>
                </c:pt>
                <c:pt idx="44">
                  <c:v>4.3</c:v>
                </c:pt>
                <c:pt idx="45">
                  <c:v>4.0999999999999996</c:v>
                </c:pt>
                <c:pt idx="46">
                  <c:v>0</c:v>
                </c:pt>
                <c:pt idx="47">
                  <c:v>0</c:v>
                </c:pt>
                <c:pt idx="48">
                  <c:v>4.4000000000000004</c:v>
                </c:pt>
                <c:pt idx="49">
                  <c:v>4</c:v>
                </c:pt>
                <c:pt idx="50">
                  <c:v>4.5</c:v>
                </c:pt>
                <c:pt idx="51">
                  <c:v>0</c:v>
                </c:pt>
                <c:pt idx="52">
                  <c:v>0</c:v>
                </c:pt>
                <c:pt idx="53">
                  <c:v>3.1</c:v>
                </c:pt>
                <c:pt idx="54">
                  <c:v>2.7</c:v>
                </c:pt>
                <c:pt idx="55">
                  <c:v>3.8</c:v>
                </c:pt>
                <c:pt idx="56">
                  <c:v>0</c:v>
                </c:pt>
                <c:pt idx="57">
                  <c:v>0</c:v>
                </c:pt>
                <c:pt idx="58">
                  <c:v>3.9</c:v>
                </c:pt>
                <c:pt idx="59">
                  <c:v>4.4000000000000004</c:v>
                </c:pt>
                <c:pt idx="60">
                  <c:v>1.3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4.2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3.7</c:v>
                </c:pt>
                <c:pt idx="69">
                  <c:v>4</c:v>
                </c:pt>
                <c:pt idx="70">
                  <c:v>0</c:v>
                </c:pt>
                <c:pt idx="71">
                  <c:v>3.5</c:v>
                </c:pt>
                <c:pt idx="72">
                  <c:v>0</c:v>
                </c:pt>
                <c:pt idx="73">
                  <c:v>4.2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3.4</c:v>
                </c:pt>
                <c:pt idx="83">
                  <c:v>2.7</c:v>
                </c:pt>
                <c:pt idx="84">
                  <c:v>0</c:v>
                </c:pt>
                <c:pt idx="85">
                  <c:v>4.5</c:v>
                </c:pt>
                <c:pt idx="86">
                  <c:v>3.3</c:v>
                </c:pt>
                <c:pt idx="87">
                  <c:v>4.5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4.5</c:v>
                </c:pt>
                <c:pt idx="93">
                  <c:v>0</c:v>
                </c:pt>
                <c:pt idx="94">
                  <c:v>3.9</c:v>
                </c:pt>
                <c:pt idx="95">
                  <c:v>3.5</c:v>
                </c:pt>
                <c:pt idx="96">
                  <c:v>0</c:v>
                </c:pt>
                <c:pt idx="97">
                  <c:v>4.8</c:v>
                </c:pt>
                <c:pt idx="98">
                  <c:v>3.8</c:v>
                </c:pt>
                <c:pt idx="99">
                  <c:v>0</c:v>
                </c:pt>
                <c:pt idx="100">
                  <c:v>0</c:v>
                </c:pt>
                <c:pt idx="101">
                  <c:v>4.3</c:v>
                </c:pt>
                <c:pt idx="102">
                  <c:v>4.8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3.7</c:v>
                </c:pt>
                <c:pt idx="109">
                  <c:v>0</c:v>
                </c:pt>
                <c:pt idx="110">
                  <c:v>3.6</c:v>
                </c:pt>
                <c:pt idx="111">
                  <c:v>4.5999999999999996</c:v>
                </c:pt>
                <c:pt idx="112">
                  <c:v>0</c:v>
                </c:pt>
                <c:pt idx="113">
                  <c:v>3.9</c:v>
                </c:pt>
                <c:pt idx="114">
                  <c:v>0</c:v>
                </c:pt>
                <c:pt idx="115">
                  <c:v>3.8</c:v>
                </c:pt>
                <c:pt idx="116">
                  <c:v>3</c:v>
                </c:pt>
                <c:pt idx="117">
                  <c:v>3</c:v>
                </c:pt>
                <c:pt idx="118">
                  <c:v>0</c:v>
                </c:pt>
                <c:pt idx="119">
                  <c:v>4.7</c:v>
                </c:pt>
                <c:pt idx="120">
                  <c:v>4.5</c:v>
                </c:pt>
                <c:pt idx="121">
                  <c:v>4.0999999999999996</c:v>
                </c:pt>
                <c:pt idx="122">
                  <c:v>0</c:v>
                </c:pt>
                <c:pt idx="123">
                  <c:v>3.1</c:v>
                </c:pt>
                <c:pt idx="124">
                  <c:v>3.7</c:v>
                </c:pt>
                <c:pt idx="125">
                  <c:v>4.7</c:v>
                </c:pt>
                <c:pt idx="126">
                  <c:v>0</c:v>
                </c:pt>
                <c:pt idx="127">
                  <c:v>0</c:v>
                </c:pt>
                <c:pt idx="128">
                  <c:v>4.7</c:v>
                </c:pt>
                <c:pt idx="129">
                  <c:v>5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4.5999999999999996</c:v>
                </c:pt>
                <c:pt idx="136">
                  <c:v>0</c:v>
                </c:pt>
                <c:pt idx="137">
                  <c:v>4.5</c:v>
                </c:pt>
                <c:pt idx="138">
                  <c:v>4.3</c:v>
                </c:pt>
                <c:pt idx="139">
                  <c:v>0</c:v>
                </c:pt>
                <c:pt idx="140">
                  <c:v>4.5999999999999996</c:v>
                </c:pt>
                <c:pt idx="141">
                  <c:v>4.5999999999999996</c:v>
                </c:pt>
                <c:pt idx="142">
                  <c:v>4.3</c:v>
                </c:pt>
                <c:pt idx="143">
                  <c:v>2.9</c:v>
                </c:pt>
                <c:pt idx="144">
                  <c:v>3.4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4.2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4.5</c:v>
                </c:pt>
                <c:pt idx="155">
                  <c:v>3.8</c:v>
                </c:pt>
                <c:pt idx="156">
                  <c:v>0</c:v>
                </c:pt>
                <c:pt idx="157">
                  <c:v>1</c:v>
                </c:pt>
                <c:pt idx="158">
                  <c:v>2.7</c:v>
                </c:pt>
                <c:pt idx="159">
                  <c:v>4.3</c:v>
                </c:pt>
                <c:pt idx="160">
                  <c:v>0</c:v>
                </c:pt>
                <c:pt idx="161">
                  <c:v>0</c:v>
                </c:pt>
                <c:pt idx="162">
                  <c:v>3</c:v>
                </c:pt>
                <c:pt idx="163">
                  <c:v>3.6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3.2</c:v>
                </c:pt>
                <c:pt idx="173">
                  <c:v>2.5</c:v>
                </c:pt>
                <c:pt idx="174">
                  <c:v>0</c:v>
                </c:pt>
                <c:pt idx="175">
                  <c:v>2.9</c:v>
                </c:pt>
                <c:pt idx="176">
                  <c:v>4.3</c:v>
                </c:pt>
                <c:pt idx="177">
                  <c:v>2.5</c:v>
                </c:pt>
                <c:pt idx="178">
                  <c:v>4.3</c:v>
                </c:pt>
                <c:pt idx="179">
                  <c:v>0</c:v>
                </c:pt>
                <c:pt idx="180">
                  <c:v>4.4000000000000004</c:v>
                </c:pt>
                <c:pt idx="181">
                  <c:v>0</c:v>
                </c:pt>
                <c:pt idx="182">
                  <c:v>3.8</c:v>
                </c:pt>
                <c:pt idx="183">
                  <c:v>0</c:v>
                </c:pt>
                <c:pt idx="184">
                  <c:v>0</c:v>
                </c:pt>
                <c:pt idx="185">
                  <c:v>4.5999999999999996</c:v>
                </c:pt>
                <c:pt idx="186">
                  <c:v>4.4000000000000004</c:v>
                </c:pt>
                <c:pt idx="187">
                  <c:v>3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2</c:v>
                </c:pt>
                <c:pt idx="193">
                  <c:v>3.8</c:v>
                </c:pt>
                <c:pt idx="194">
                  <c:v>3.9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3</c:v>
                </c:pt>
                <c:pt idx="201">
                  <c:v>4.5</c:v>
                </c:pt>
                <c:pt idx="202">
                  <c:v>0</c:v>
                </c:pt>
                <c:pt idx="203">
                  <c:v>0</c:v>
                </c:pt>
                <c:pt idx="204">
                  <c:v>3.3</c:v>
                </c:pt>
                <c:pt idx="205">
                  <c:v>3.2</c:v>
                </c:pt>
                <c:pt idx="206">
                  <c:v>0</c:v>
                </c:pt>
                <c:pt idx="207">
                  <c:v>4.4000000000000004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2.1</c:v>
                </c:pt>
                <c:pt idx="212">
                  <c:v>5</c:v>
                </c:pt>
                <c:pt idx="213">
                  <c:v>0</c:v>
                </c:pt>
                <c:pt idx="214">
                  <c:v>4.4000000000000004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3.8</c:v>
                </c:pt>
                <c:pt idx="219">
                  <c:v>4.4000000000000004</c:v>
                </c:pt>
                <c:pt idx="220">
                  <c:v>3.9</c:v>
                </c:pt>
                <c:pt idx="221">
                  <c:v>4.2</c:v>
                </c:pt>
                <c:pt idx="222">
                  <c:v>0</c:v>
                </c:pt>
                <c:pt idx="223">
                  <c:v>5</c:v>
                </c:pt>
                <c:pt idx="224">
                  <c:v>0</c:v>
                </c:pt>
                <c:pt idx="225">
                  <c:v>0</c:v>
                </c:pt>
                <c:pt idx="226">
                  <c:v>3.4</c:v>
                </c:pt>
                <c:pt idx="227">
                  <c:v>0</c:v>
                </c:pt>
                <c:pt idx="228">
                  <c:v>4.2</c:v>
                </c:pt>
                <c:pt idx="229">
                  <c:v>3.8</c:v>
                </c:pt>
                <c:pt idx="230">
                  <c:v>1.3</c:v>
                </c:pt>
                <c:pt idx="231">
                  <c:v>0</c:v>
                </c:pt>
                <c:pt idx="232">
                  <c:v>4.5999999999999996</c:v>
                </c:pt>
                <c:pt idx="233">
                  <c:v>4.0999999999999996</c:v>
                </c:pt>
                <c:pt idx="234">
                  <c:v>3.1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4.2</c:v>
                </c:pt>
                <c:pt idx="238">
                  <c:v>3.5</c:v>
                </c:pt>
                <c:pt idx="239">
                  <c:v>4.5999999999999996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3.7</c:v>
                </c:pt>
                <c:pt idx="250">
                  <c:v>2.5</c:v>
                </c:pt>
                <c:pt idx="251">
                  <c:v>4.4000000000000004</c:v>
                </c:pt>
                <c:pt idx="252">
                  <c:v>4.8</c:v>
                </c:pt>
                <c:pt idx="253">
                  <c:v>0</c:v>
                </c:pt>
                <c:pt idx="254">
                  <c:v>4.2</c:v>
                </c:pt>
                <c:pt idx="255">
                  <c:v>0</c:v>
                </c:pt>
                <c:pt idx="256">
                  <c:v>3.9</c:v>
                </c:pt>
                <c:pt idx="257">
                  <c:v>4</c:v>
                </c:pt>
                <c:pt idx="258">
                  <c:v>0</c:v>
                </c:pt>
                <c:pt idx="259">
                  <c:v>1</c:v>
                </c:pt>
                <c:pt idx="260">
                  <c:v>5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3.9</c:v>
                </c:pt>
                <c:pt idx="265">
                  <c:v>3.9</c:v>
                </c:pt>
                <c:pt idx="266">
                  <c:v>0</c:v>
                </c:pt>
                <c:pt idx="267">
                  <c:v>0</c:v>
                </c:pt>
                <c:pt idx="268">
                  <c:v>4.5999999999999996</c:v>
                </c:pt>
                <c:pt idx="269">
                  <c:v>0</c:v>
                </c:pt>
                <c:pt idx="270">
                  <c:v>0</c:v>
                </c:pt>
                <c:pt idx="271">
                  <c:v>4.3</c:v>
                </c:pt>
                <c:pt idx="272">
                  <c:v>0</c:v>
                </c:pt>
                <c:pt idx="273">
                  <c:v>5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4.5999999999999996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5</c:v>
                </c:pt>
                <c:pt idx="287">
                  <c:v>5</c:v>
                </c:pt>
                <c:pt idx="288">
                  <c:v>3.7</c:v>
                </c:pt>
                <c:pt idx="289">
                  <c:v>4.5999999999999996</c:v>
                </c:pt>
                <c:pt idx="290">
                  <c:v>3.7</c:v>
                </c:pt>
                <c:pt idx="291">
                  <c:v>4.5</c:v>
                </c:pt>
                <c:pt idx="292">
                  <c:v>4.7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3.2</c:v>
                </c:pt>
                <c:pt idx="299">
                  <c:v>3.7</c:v>
                </c:pt>
                <c:pt idx="300">
                  <c:v>3.7</c:v>
                </c:pt>
                <c:pt idx="301">
                  <c:v>0</c:v>
                </c:pt>
                <c:pt idx="302">
                  <c:v>0</c:v>
                </c:pt>
                <c:pt idx="303">
                  <c:v>4.0999999999999996</c:v>
                </c:pt>
                <c:pt idx="304">
                  <c:v>0</c:v>
                </c:pt>
                <c:pt idx="305">
                  <c:v>3.6</c:v>
                </c:pt>
                <c:pt idx="306">
                  <c:v>4.0999999999999996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4.5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5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4.9000000000000004</c:v>
                </c:pt>
                <c:pt idx="332">
                  <c:v>0</c:v>
                </c:pt>
                <c:pt idx="333">
                  <c:v>3.7</c:v>
                </c:pt>
                <c:pt idx="334">
                  <c:v>4.5</c:v>
                </c:pt>
                <c:pt idx="335">
                  <c:v>0</c:v>
                </c:pt>
                <c:pt idx="336">
                  <c:v>4.2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4.3</c:v>
                </c:pt>
                <c:pt idx="341">
                  <c:v>4.2</c:v>
                </c:pt>
                <c:pt idx="342">
                  <c:v>5</c:v>
                </c:pt>
                <c:pt idx="343">
                  <c:v>0</c:v>
                </c:pt>
                <c:pt idx="344">
                  <c:v>2.9</c:v>
                </c:pt>
                <c:pt idx="345">
                  <c:v>3.7</c:v>
                </c:pt>
                <c:pt idx="346">
                  <c:v>3.1</c:v>
                </c:pt>
                <c:pt idx="347">
                  <c:v>4.8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3</c:v>
                </c:pt>
                <c:pt idx="352">
                  <c:v>0</c:v>
                </c:pt>
                <c:pt idx="353">
                  <c:v>0</c:v>
                </c:pt>
                <c:pt idx="354">
                  <c:v>3.5</c:v>
                </c:pt>
                <c:pt idx="355">
                  <c:v>0</c:v>
                </c:pt>
                <c:pt idx="356">
                  <c:v>3.3</c:v>
                </c:pt>
                <c:pt idx="357">
                  <c:v>3.6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3.5</c:v>
                </c:pt>
                <c:pt idx="364">
                  <c:v>0</c:v>
                </c:pt>
                <c:pt idx="365">
                  <c:v>0</c:v>
                </c:pt>
                <c:pt idx="366">
                  <c:v>3.1</c:v>
                </c:pt>
                <c:pt idx="367">
                  <c:v>3.7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4.5</c:v>
                </c:pt>
                <c:pt idx="373">
                  <c:v>2</c:v>
                </c:pt>
                <c:pt idx="374">
                  <c:v>5</c:v>
                </c:pt>
                <c:pt idx="375">
                  <c:v>3.8</c:v>
                </c:pt>
                <c:pt idx="376">
                  <c:v>0</c:v>
                </c:pt>
                <c:pt idx="377">
                  <c:v>2.2999999999999998</c:v>
                </c:pt>
                <c:pt idx="378">
                  <c:v>0</c:v>
                </c:pt>
                <c:pt idx="379">
                  <c:v>0</c:v>
                </c:pt>
                <c:pt idx="380">
                  <c:v>3.6</c:v>
                </c:pt>
                <c:pt idx="381">
                  <c:v>4.4000000000000004</c:v>
                </c:pt>
                <c:pt idx="382">
                  <c:v>3.1</c:v>
                </c:pt>
                <c:pt idx="383">
                  <c:v>0</c:v>
                </c:pt>
                <c:pt idx="384">
                  <c:v>0</c:v>
                </c:pt>
                <c:pt idx="385">
                  <c:v>4.3</c:v>
                </c:pt>
                <c:pt idx="386">
                  <c:v>3.6</c:v>
                </c:pt>
                <c:pt idx="387">
                  <c:v>0</c:v>
                </c:pt>
                <c:pt idx="388">
                  <c:v>0</c:v>
                </c:pt>
                <c:pt idx="389">
                  <c:v>4.2</c:v>
                </c:pt>
                <c:pt idx="390">
                  <c:v>4.7</c:v>
                </c:pt>
                <c:pt idx="391">
                  <c:v>5</c:v>
                </c:pt>
                <c:pt idx="392">
                  <c:v>4.7</c:v>
                </c:pt>
                <c:pt idx="393">
                  <c:v>2.4</c:v>
                </c:pt>
                <c:pt idx="394">
                  <c:v>0</c:v>
                </c:pt>
                <c:pt idx="395">
                  <c:v>4.3</c:v>
                </c:pt>
                <c:pt idx="396">
                  <c:v>4.2</c:v>
                </c:pt>
                <c:pt idx="397">
                  <c:v>0</c:v>
                </c:pt>
                <c:pt idx="398">
                  <c:v>4.5</c:v>
                </c:pt>
                <c:pt idx="399">
                  <c:v>0</c:v>
                </c:pt>
                <c:pt idx="400">
                  <c:v>0</c:v>
                </c:pt>
                <c:pt idx="401">
                  <c:v>4.4000000000000004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3.8</c:v>
                </c:pt>
                <c:pt idx="408">
                  <c:v>3</c:v>
                </c:pt>
                <c:pt idx="409">
                  <c:v>3.4</c:v>
                </c:pt>
                <c:pt idx="410">
                  <c:v>0</c:v>
                </c:pt>
                <c:pt idx="411">
                  <c:v>4.0999999999999996</c:v>
                </c:pt>
                <c:pt idx="412">
                  <c:v>3.5</c:v>
                </c:pt>
                <c:pt idx="413">
                  <c:v>1.7</c:v>
                </c:pt>
                <c:pt idx="414">
                  <c:v>4.0999999999999996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4.4000000000000004</c:v>
                </c:pt>
                <c:pt idx="419">
                  <c:v>0</c:v>
                </c:pt>
                <c:pt idx="420">
                  <c:v>3.7</c:v>
                </c:pt>
                <c:pt idx="421">
                  <c:v>3.9</c:v>
                </c:pt>
                <c:pt idx="422">
                  <c:v>0</c:v>
                </c:pt>
                <c:pt idx="423">
                  <c:v>0</c:v>
                </c:pt>
                <c:pt idx="424">
                  <c:v>4.3</c:v>
                </c:pt>
                <c:pt idx="425">
                  <c:v>3.3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4.5</c:v>
                </c:pt>
                <c:pt idx="434">
                  <c:v>3.8</c:v>
                </c:pt>
                <c:pt idx="435">
                  <c:v>0</c:v>
                </c:pt>
                <c:pt idx="436">
                  <c:v>4.3</c:v>
                </c:pt>
                <c:pt idx="437">
                  <c:v>0</c:v>
                </c:pt>
                <c:pt idx="438">
                  <c:v>3.9</c:v>
                </c:pt>
                <c:pt idx="439">
                  <c:v>0</c:v>
                </c:pt>
                <c:pt idx="440">
                  <c:v>4.3</c:v>
                </c:pt>
                <c:pt idx="441">
                  <c:v>4.9000000000000004</c:v>
                </c:pt>
                <c:pt idx="442">
                  <c:v>3.8</c:v>
                </c:pt>
                <c:pt idx="443">
                  <c:v>3.8</c:v>
                </c:pt>
                <c:pt idx="444">
                  <c:v>3.8</c:v>
                </c:pt>
                <c:pt idx="445">
                  <c:v>0</c:v>
                </c:pt>
                <c:pt idx="446">
                  <c:v>4.7</c:v>
                </c:pt>
                <c:pt idx="447">
                  <c:v>3.9</c:v>
                </c:pt>
                <c:pt idx="448">
                  <c:v>0</c:v>
                </c:pt>
                <c:pt idx="449">
                  <c:v>0</c:v>
                </c:pt>
                <c:pt idx="450">
                  <c:v>4.2</c:v>
                </c:pt>
                <c:pt idx="451">
                  <c:v>0</c:v>
                </c:pt>
                <c:pt idx="452">
                  <c:v>5</c:v>
                </c:pt>
                <c:pt idx="453">
                  <c:v>3</c:v>
                </c:pt>
                <c:pt idx="454">
                  <c:v>4.3</c:v>
                </c:pt>
                <c:pt idx="455">
                  <c:v>0</c:v>
                </c:pt>
                <c:pt idx="456">
                  <c:v>0</c:v>
                </c:pt>
                <c:pt idx="457">
                  <c:v>4</c:v>
                </c:pt>
                <c:pt idx="458">
                  <c:v>1</c:v>
                </c:pt>
                <c:pt idx="459">
                  <c:v>0</c:v>
                </c:pt>
                <c:pt idx="460">
                  <c:v>4.2</c:v>
                </c:pt>
                <c:pt idx="461">
                  <c:v>0</c:v>
                </c:pt>
                <c:pt idx="462">
                  <c:v>3</c:v>
                </c:pt>
                <c:pt idx="463">
                  <c:v>0</c:v>
                </c:pt>
                <c:pt idx="464">
                  <c:v>3.4</c:v>
                </c:pt>
                <c:pt idx="465">
                  <c:v>0</c:v>
                </c:pt>
                <c:pt idx="466">
                  <c:v>4</c:v>
                </c:pt>
                <c:pt idx="467">
                  <c:v>0</c:v>
                </c:pt>
                <c:pt idx="468">
                  <c:v>4.5</c:v>
                </c:pt>
                <c:pt idx="469">
                  <c:v>0</c:v>
                </c:pt>
                <c:pt idx="470">
                  <c:v>3.3</c:v>
                </c:pt>
                <c:pt idx="471">
                  <c:v>2.9</c:v>
                </c:pt>
                <c:pt idx="472">
                  <c:v>4.3</c:v>
                </c:pt>
                <c:pt idx="473">
                  <c:v>4.0999999999999996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</c:v>
                </c:pt>
                <c:pt idx="481">
                  <c:v>4.7</c:v>
                </c:pt>
                <c:pt idx="482">
                  <c:v>3.3</c:v>
                </c:pt>
                <c:pt idx="483">
                  <c:v>3.9</c:v>
                </c:pt>
                <c:pt idx="484">
                  <c:v>4</c:v>
                </c:pt>
                <c:pt idx="485">
                  <c:v>0</c:v>
                </c:pt>
                <c:pt idx="486">
                  <c:v>4.7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4.5999999999999996</c:v>
                </c:pt>
                <c:pt idx="491">
                  <c:v>4.4000000000000004</c:v>
                </c:pt>
                <c:pt idx="492">
                  <c:v>0</c:v>
                </c:pt>
                <c:pt idx="493">
                  <c:v>4.5</c:v>
                </c:pt>
                <c:pt idx="494">
                  <c:v>4.5999999999999996</c:v>
                </c:pt>
                <c:pt idx="495">
                  <c:v>4.5</c:v>
                </c:pt>
                <c:pt idx="496">
                  <c:v>3.2</c:v>
                </c:pt>
                <c:pt idx="497">
                  <c:v>4</c:v>
                </c:pt>
                <c:pt idx="498">
                  <c:v>4.7</c:v>
                </c:pt>
                <c:pt idx="499">
                  <c:v>2</c:v>
                </c:pt>
                <c:pt idx="500">
                  <c:v>4.0999999999999996</c:v>
                </c:pt>
                <c:pt idx="501">
                  <c:v>3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2.8</c:v>
                </c:pt>
                <c:pt idx="507">
                  <c:v>3.7</c:v>
                </c:pt>
                <c:pt idx="508">
                  <c:v>4.8</c:v>
                </c:pt>
                <c:pt idx="509">
                  <c:v>3.9</c:v>
                </c:pt>
                <c:pt idx="510">
                  <c:v>0</c:v>
                </c:pt>
                <c:pt idx="511">
                  <c:v>2</c:v>
                </c:pt>
                <c:pt idx="512">
                  <c:v>4.5</c:v>
                </c:pt>
                <c:pt idx="513">
                  <c:v>4.0999999999999996</c:v>
                </c:pt>
                <c:pt idx="514">
                  <c:v>2.8</c:v>
                </c:pt>
                <c:pt idx="515">
                  <c:v>4.3</c:v>
                </c:pt>
                <c:pt idx="516">
                  <c:v>3.9</c:v>
                </c:pt>
                <c:pt idx="517">
                  <c:v>4.2</c:v>
                </c:pt>
                <c:pt idx="518">
                  <c:v>4.2</c:v>
                </c:pt>
                <c:pt idx="519">
                  <c:v>0</c:v>
                </c:pt>
                <c:pt idx="520">
                  <c:v>2.9</c:v>
                </c:pt>
                <c:pt idx="521">
                  <c:v>0</c:v>
                </c:pt>
                <c:pt idx="522">
                  <c:v>0</c:v>
                </c:pt>
                <c:pt idx="523">
                  <c:v>4.0999999999999996</c:v>
                </c:pt>
                <c:pt idx="524">
                  <c:v>0</c:v>
                </c:pt>
                <c:pt idx="525">
                  <c:v>3.7</c:v>
                </c:pt>
                <c:pt idx="526">
                  <c:v>4.5999999999999996</c:v>
                </c:pt>
                <c:pt idx="527">
                  <c:v>4.4000000000000004</c:v>
                </c:pt>
                <c:pt idx="528">
                  <c:v>0</c:v>
                </c:pt>
                <c:pt idx="529">
                  <c:v>0</c:v>
                </c:pt>
                <c:pt idx="530">
                  <c:v>4.4000000000000004</c:v>
                </c:pt>
                <c:pt idx="531">
                  <c:v>3</c:v>
                </c:pt>
                <c:pt idx="532">
                  <c:v>4.5999999999999996</c:v>
                </c:pt>
                <c:pt idx="533">
                  <c:v>3.8</c:v>
                </c:pt>
                <c:pt idx="534">
                  <c:v>0</c:v>
                </c:pt>
                <c:pt idx="535">
                  <c:v>4.0999999999999996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4.2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4</c:v>
                </c:pt>
                <c:pt idx="545">
                  <c:v>3.3</c:v>
                </c:pt>
                <c:pt idx="546">
                  <c:v>4.0999999999999996</c:v>
                </c:pt>
                <c:pt idx="547">
                  <c:v>0</c:v>
                </c:pt>
                <c:pt idx="548">
                  <c:v>4.0999999999999996</c:v>
                </c:pt>
                <c:pt idx="549">
                  <c:v>4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2.9</c:v>
                </c:pt>
                <c:pt idx="555">
                  <c:v>0</c:v>
                </c:pt>
                <c:pt idx="556">
                  <c:v>2</c:v>
                </c:pt>
                <c:pt idx="557">
                  <c:v>4</c:v>
                </c:pt>
                <c:pt idx="558">
                  <c:v>0</c:v>
                </c:pt>
                <c:pt idx="559">
                  <c:v>3.7</c:v>
                </c:pt>
                <c:pt idx="560">
                  <c:v>4</c:v>
                </c:pt>
                <c:pt idx="561">
                  <c:v>0</c:v>
                </c:pt>
                <c:pt idx="562">
                  <c:v>4.3</c:v>
                </c:pt>
                <c:pt idx="563">
                  <c:v>4.4000000000000004</c:v>
                </c:pt>
                <c:pt idx="564">
                  <c:v>4</c:v>
                </c:pt>
                <c:pt idx="565">
                  <c:v>4.5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3.8</c:v>
                </c:pt>
                <c:pt idx="570">
                  <c:v>4</c:v>
                </c:pt>
                <c:pt idx="571">
                  <c:v>0</c:v>
                </c:pt>
                <c:pt idx="572">
                  <c:v>0</c:v>
                </c:pt>
                <c:pt idx="573">
                  <c:v>4</c:v>
                </c:pt>
                <c:pt idx="574">
                  <c:v>3.6</c:v>
                </c:pt>
                <c:pt idx="575">
                  <c:v>4.4000000000000004</c:v>
                </c:pt>
                <c:pt idx="576">
                  <c:v>2.8</c:v>
                </c:pt>
                <c:pt idx="577">
                  <c:v>4.5</c:v>
                </c:pt>
                <c:pt idx="578">
                  <c:v>0</c:v>
                </c:pt>
                <c:pt idx="579">
                  <c:v>3.6</c:v>
                </c:pt>
                <c:pt idx="580">
                  <c:v>4</c:v>
                </c:pt>
                <c:pt idx="581">
                  <c:v>2.6</c:v>
                </c:pt>
                <c:pt idx="582">
                  <c:v>0</c:v>
                </c:pt>
                <c:pt idx="583">
                  <c:v>3.1</c:v>
                </c:pt>
                <c:pt idx="584">
                  <c:v>4.7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4.8</c:v>
                </c:pt>
                <c:pt idx="592">
                  <c:v>3.5</c:v>
                </c:pt>
                <c:pt idx="593">
                  <c:v>1.6</c:v>
                </c:pt>
                <c:pt idx="594">
                  <c:v>3.5</c:v>
                </c:pt>
                <c:pt idx="595">
                  <c:v>0</c:v>
                </c:pt>
                <c:pt idx="596">
                  <c:v>2.2999999999999998</c:v>
                </c:pt>
                <c:pt idx="597">
                  <c:v>4</c:v>
                </c:pt>
                <c:pt idx="598">
                  <c:v>0</c:v>
                </c:pt>
                <c:pt idx="599">
                  <c:v>4.0999999999999996</c:v>
                </c:pt>
                <c:pt idx="600">
                  <c:v>3.2</c:v>
                </c:pt>
                <c:pt idx="601">
                  <c:v>0</c:v>
                </c:pt>
                <c:pt idx="602">
                  <c:v>4.0999999999999996</c:v>
                </c:pt>
                <c:pt idx="603">
                  <c:v>0</c:v>
                </c:pt>
                <c:pt idx="604">
                  <c:v>3.5</c:v>
                </c:pt>
                <c:pt idx="605">
                  <c:v>0</c:v>
                </c:pt>
                <c:pt idx="606">
                  <c:v>4.8</c:v>
                </c:pt>
                <c:pt idx="607">
                  <c:v>2.8</c:v>
                </c:pt>
                <c:pt idx="608">
                  <c:v>1</c:v>
                </c:pt>
                <c:pt idx="609">
                  <c:v>0</c:v>
                </c:pt>
                <c:pt idx="610">
                  <c:v>4.5</c:v>
                </c:pt>
                <c:pt idx="611">
                  <c:v>3.4</c:v>
                </c:pt>
                <c:pt idx="612">
                  <c:v>3.6</c:v>
                </c:pt>
                <c:pt idx="613">
                  <c:v>4</c:v>
                </c:pt>
                <c:pt idx="614">
                  <c:v>3.5</c:v>
                </c:pt>
                <c:pt idx="615">
                  <c:v>3.4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3.1</c:v>
                </c:pt>
                <c:pt idx="621">
                  <c:v>0</c:v>
                </c:pt>
                <c:pt idx="622">
                  <c:v>4.5</c:v>
                </c:pt>
                <c:pt idx="623">
                  <c:v>3.9</c:v>
                </c:pt>
                <c:pt idx="624">
                  <c:v>4.5</c:v>
                </c:pt>
                <c:pt idx="625">
                  <c:v>3.3</c:v>
                </c:pt>
                <c:pt idx="626">
                  <c:v>2</c:v>
                </c:pt>
                <c:pt idx="627">
                  <c:v>3.7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3.8</c:v>
                </c:pt>
                <c:pt idx="632">
                  <c:v>0</c:v>
                </c:pt>
                <c:pt idx="633">
                  <c:v>3.8</c:v>
                </c:pt>
                <c:pt idx="634">
                  <c:v>3.9</c:v>
                </c:pt>
                <c:pt idx="635">
                  <c:v>4.5999999999999996</c:v>
                </c:pt>
                <c:pt idx="636">
                  <c:v>3.8</c:v>
                </c:pt>
                <c:pt idx="637">
                  <c:v>4.5</c:v>
                </c:pt>
                <c:pt idx="638">
                  <c:v>0</c:v>
                </c:pt>
                <c:pt idx="639">
                  <c:v>0</c:v>
                </c:pt>
                <c:pt idx="640">
                  <c:v>2.8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2.8</c:v>
                </c:pt>
                <c:pt idx="645">
                  <c:v>3</c:v>
                </c:pt>
                <c:pt idx="646">
                  <c:v>4.7</c:v>
                </c:pt>
                <c:pt idx="647">
                  <c:v>4.2</c:v>
                </c:pt>
                <c:pt idx="648">
                  <c:v>0</c:v>
                </c:pt>
                <c:pt idx="649">
                  <c:v>3.1</c:v>
                </c:pt>
                <c:pt idx="650">
                  <c:v>3.1</c:v>
                </c:pt>
                <c:pt idx="651">
                  <c:v>0</c:v>
                </c:pt>
                <c:pt idx="652">
                  <c:v>4</c:v>
                </c:pt>
                <c:pt idx="653">
                  <c:v>4</c:v>
                </c:pt>
                <c:pt idx="654">
                  <c:v>2.7</c:v>
                </c:pt>
                <c:pt idx="655">
                  <c:v>0</c:v>
                </c:pt>
                <c:pt idx="656">
                  <c:v>4.0999999999999996</c:v>
                </c:pt>
                <c:pt idx="657">
                  <c:v>0</c:v>
                </c:pt>
                <c:pt idx="658">
                  <c:v>0</c:v>
                </c:pt>
                <c:pt idx="659">
                  <c:v>3.7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4.5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3</c:v>
                </c:pt>
                <c:pt idx="668">
                  <c:v>4.4000000000000004</c:v>
                </c:pt>
                <c:pt idx="669">
                  <c:v>0</c:v>
                </c:pt>
                <c:pt idx="670">
                  <c:v>0</c:v>
                </c:pt>
                <c:pt idx="671">
                  <c:v>3.5</c:v>
                </c:pt>
                <c:pt idx="672">
                  <c:v>4.5</c:v>
                </c:pt>
                <c:pt idx="673">
                  <c:v>4.8</c:v>
                </c:pt>
                <c:pt idx="674">
                  <c:v>3.4</c:v>
                </c:pt>
                <c:pt idx="675">
                  <c:v>4.5</c:v>
                </c:pt>
                <c:pt idx="676">
                  <c:v>0</c:v>
                </c:pt>
                <c:pt idx="677">
                  <c:v>3.7</c:v>
                </c:pt>
                <c:pt idx="678">
                  <c:v>5</c:v>
                </c:pt>
                <c:pt idx="679">
                  <c:v>5</c:v>
                </c:pt>
                <c:pt idx="680">
                  <c:v>2.8</c:v>
                </c:pt>
                <c:pt idx="681">
                  <c:v>0</c:v>
                </c:pt>
                <c:pt idx="682">
                  <c:v>4.2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4.0999999999999996</c:v>
                </c:pt>
                <c:pt idx="687">
                  <c:v>4</c:v>
                </c:pt>
                <c:pt idx="688">
                  <c:v>0</c:v>
                </c:pt>
                <c:pt idx="689">
                  <c:v>3.7</c:v>
                </c:pt>
                <c:pt idx="690">
                  <c:v>4.0999999999999996</c:v>
                </c:pt>
                <c:pt idx="691">
                  <c:v>4</c:v>
                </c:pt>
                <c:pt idx="692">
                  <c:v>0</c:v>
                </c:pt>
                <c:pt idx="693">
                  <c:v>0</c:v>
                </c:pt>
                <c:pt idx="694">
                  <c:v>3.7</c:v>
                </c:pt>
                <c:pt idx="695">
                  <c:v>3.3</c:v>
                </c:pt>
                <c:pt idx="696">
                  <c:v>0</c:v>
                </c:pt>
                <c:pt idx="697">
                  <c:v>4.8</c:v>
                </c:pt>
                <c:pt idx="698">
                  <c:v>4.4000000000000004</c:v>
                </c:pt>
                <c:pt idx="699">
                  <c:v>4.4000000000000004</c:v>
                </c:pt>
                <c:pt idx="700">
                  <c:v>0</c:v>
                </c:pt>
                <c:pt idx="701">
                  <c:v>3.2</c:v>
                </c:pt>
                <c:pt idx="702">
                  <c:v>4.2</c:v>
                </c:pt>
                <c:pt idx="703">
                  <c:v>3.8</c:v>
                </c:pt>
                <c:pt idx="704">
                  <c:v>4</c:v>
                </c:pt>
                <c:pt idx="705">
                  <c:v>0</c:v>
                </c:pt>
                <c:pt idx="706">
                  <c:v>0</c:v>
                </c:pt>
                <c:pt idx="707">
                  <c:v>4.5</c:v>
                </c:pt>
                <c:pt idx="708">
                  <c:v>4.3</c:v>
                </c:pt>
                <c:pt idx="709">
                  <c:v>0</c:v>
                </c:pt>
                <c:pt idx="710">
                  <c:v>2.8</c:v>
                </c:pt>
                <c:pt idx="711">
                  <c:v>4.3</c:v>
                </c:pt>
                <c:pt idx="712">
                  <c:v>4.0999999999999996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3.9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4</c:v>
                </c:pt>
                <c:pt idx="721">
                  <c:v>4.0999999999999996</c:v>
                </c:pt>
                <c:pt idx="722">
                  <c:v>0</c:v>
                </c:pt>
                <c:pt idx="723">
                  <c:v>0</c:v>
                </c:pt>
                <c:pt idx="724">
                  <c:v>4.7</c:v>
                </c:pt>
                <c:pt idx="725">
                  <c:v>3.5</c:v>
                </c:pt>
                <c:pt idx="726">
                  <c:v>0</c:v>
                </c:pt>
                <c:pt idx="727">
                  <c:v>4</c:v>
                </c:pt>
                <c:pt idx="728">
                  <c:v>4.0999999999999996</c:v>
                </c:pt>
                <c:pt idx="729">
                  <c:v>4</c:v>
                </c:pt>
                <c:pt idx="730">
                  <c:v>0</c:v>
                </c:pt>
                <c:pt idx="731">
                  <c:v>1</c:v>
                </c:pt>
                <c:pt idx="732">
                  <c:v>4.5</c:v>
                </c:pt>
                <c:pt idx="733">
                  <c:v>2.2999999999999998</c:v>
                </c:pt>
                <c:pt idx="734">
                  <c:v>3.7</c:v>
                </c:pt>
                <c:pt idx="735">
                  <c:v>0</c:v>
                </c:pt>
                <c:pt idx="736">
                  <c:v>3.4</c:v>
                </c:pt>
                <c:pt idx="737">
                  <c:v>3.2</c:v>
                </c:pt>
                <c:pt idx="738">
                  <c:v>1.8</c:v>
                </c:pt>
                <c:pt idx="739">
                  <c:v>0</c:v>
                </c:pt>
                <c:pt idx="740">
                  <c:v>4.3</c:v>
                </c:pt>
                <c:pt idx="741">
                  <c:v>4.9000000000000004</c:v>
                </c:pt>
                <c:pt idx="742">
                  <c:v>0</c:v>
                </c:pt>
                <c:pt idx="743">
                  <c:v>3.4</c:v>
                </c:pt>
                <c:pt idx="744">
                  <c:v>0</c:v>
                </c:pt>
                <c:pt idx="745">
                  <c:v>0</c:v>
                </c:pt>
                <c:pt idx="746">
                  <c:v>3.1</c:v>
                </c:pt>
                <c:pt idx="747">
                  <c:v>0</c:v>
                </c:pt>
                <c:pt idx="748">
                  <c:v>4.4000000000000004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4.2</c:v>
                </c:pt>
                <c:pt idx="754">
                  <c:v>4.3</c:v>
                </c:pt>
                <c:pt idx="755">
                  <c:v>3.7</c:v>
                </c:pt>
                <c:pt idx="756">
                  <c:v>0</c:v>
                </c:pt>
                <c:pt idx="757">
                  <c:v>4.5</c:v>
                </c:pt>
                <c:pt idx="758">
                  <c:v>0</c:v>
                </c:pt>
                <c:pt idx="759">
                  <c:v>3.2</c:v>
                </c:pt>
                <c:pt idx="760">
                  <c:v>3.7</c:v>
                </c:pt>
                <c:pt idx="761">
                  <c:v>4.4000000000000004</c:v>
                </c:pt>
                <c:pt idx="762">
                  <c:v>3.7</c:v>
                </c:pt>
                <c:pt idx="763">
                  <c:v>4.0999999999999996</c:v>
                </c:pt>
                <c:pt idx="764">
                  <c:v>0</c:v>
                </c:pt>
                <c:pt idx="765">
                  <c:v>3.9</c:v>
                </c:pt>
                <c:pt idx="766">
                  <c:v>3.9</c:v>
                </c:pt>
                <c:pt idx="767">
                  <c:v>3.4</c:v>
                </c:pt>
                <c:pt idx="768">
                  <c:v>4.0999999999999996</c:v>
                </c:pt>
                <c:pt idx="769">
                  <c:v>3.8</c:v>
                </c:pt>
                <c:pt idx="770">
                  <c:v>0</c:v>
                </c:pt>
                <c:pt idx="771">
                  <c:v>4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3.4</c:v>
                </c:pt>
                <c:pt idx="777">
                  <c:v>3.5</c:v>
                </c:pt>
                <c:pt idx="778">
                  <c:v>0</c:v>
                </c:pt>
                <c:pt idx="779">
                  <c:v>4.0999999999999996</c:v>
                </c:pt>
                <c:pt idx="780">
                  <c:v>0</c:v>
                </c:pt>
                <c:pt idx="781">
                  <c:v>4.2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4</c:v>
                </c:pt>
                <c:pt idx="786">
                  <c:v>4</c:v>
                </c:pt>
                <c:pt idx="787">
                  <c:v>0</c:v>
                </c:pt>
                <c:pt idx="788">
                  <c:v>0</c:v>
                </c:pt>
                <c:pt idx="789">
                  <c:v>4.3</c:v>
                </c:pt>
                <c:pt idx="790">
                  <c:v>3</c:v>
                </c:pt>
                <c:pt idx="791">
                  <c:v>3.5</c:v>
                </c:pt>
                <c:pt idx="792">
                  <c:v>4.7</c:v>
                </c:pt>
                <c:pt idx="793">
                  <c:v>0</c:v>
                </c:pt>
                <c:pt idx="794">
                  <c:v>2.5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4.5999999999999996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4.4000000000000004</c:v>
                </c:pt>
                <c:pt idx="804">
                  <c:v>3.5</c:v>
                </c:pt>
                <c:pt idx="805">
                  <c:v>2.6</c:v>
                </c:pt>
                <c:pt idx="806">
                  <c:v>0</c:v>
                </c:pt>
                <c:pt idx="807">
                  <c:v>3.2</c:v>
                </c:pt>
                <c:pt idx="808">
                  <c:v>0</c:v>
                </c:pt>
                <c:pt idx="809">
                  <c:v>0</c:v>
                </c:pt>
                <c:pt idx="810">
                  <c:v>4</c:v>
                </c:pt>
                <c:pt idx="811">
                  <c:v>3.7</c:v>
                </c:pt>
                <c:pt idx="812">
                  <c:v>0</c:v>
                </c:pt>
                <c:pt idx="813">
                  <c:v>4</c:v>
                </c:pt>
                <c:pt idx="814">
                  <c:v>3.3</c:v>
                </c:pt>
                <c:pt idx="815">
                  <c:v>4.5999999999999996</c:v>
                </c:pt>
                <c:pt idx="816">
                  <c:v>4.8</c:v>
                </c:pt>
                <c:pt idx="817">
                  <c:v>0</c:v>
                </c:pt>
                <c:pt idx="818">
                  <c:v>3.5</c:v>
                </c:pt>
                <c:pt idx="819">
                  <c:v>0</c:v>
                </c:pt>
                <c:pt idx="820">
                  <c:v>3.5</c:v>
                </c:pt>
                <c:pt idx="821">
                  <c:v>3.7</c:v>
                </c:pt>
                <c:pt idx="822">
                  <c:v>0</c:v>
                </c:pt>
                <c:pt idx="823">
                  <c:v>3.9</c:v>
                </c:pt>
                <c:pt idx="824">
                  <c:v>0</c:v>
                </c:pt>
                <c:pt idx="825">
                  <c:v>3.5</c:v>
                </c:pt>
                <c:pt idx="826">
                  <c:v>0</c:v>
                </c:pt>
                <c:pt idx="827">
                  <c:v>0</c:v>
                </c:pt>
                <c:pt idx="828">
                  <c:v>2.5</c:v>
                </c:pt>
                <c:pt idx="829">
                  <c:v>2</c:v>
                </c:pt>
                <c:pt idx="830">
                  <c:v>0</c:v>
                </c:pt>
                <c:pt idx="831">
                  <c:v>0</c:v>
                </c:pt>
                <c:pt idx="832">
                  <c:v>3.3</c:v>
                </c:pt>
                <c:pt idx="833">
                  <c:v>4.3</c:v>
                </c:pt>
                <c:pt idx="834">
                  <c:v>0</c:v>
                </c:pt>
                <c:pt idx="835">
                  <c:v>4.8</c:v>
                </c:pt>
                <c:pt idx="836">
                  <c:v>0</c:v>
                </c:pt>
                <c:pt idx="837">
                  <c:v>3.4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3.7</c:v>
                </c:pt>
                <c:pt idx="844">
                  <c:v>4.5</c:v>
                </c:pt>
                <c:pt idx="845">
                  <c:v>4.5</c:v>
                </c:pt>
                <c:pt idx="846">
                  <c:v>4.5</c:v>
                </c:pt>
                <c:pt idx="847">
                  <c:v>4.5999999999999996</c:v>
                </c:pt>
                <c:pt idx="848">
                  <c:v>4</c:v>
                </c:pt>
                <c:pt idx="849">
                  <c:v>4.3</c:v>
                </c:pt>
                <c:pt idx="850">
                  <c:v>4.5999999999999996</c:v>
                </c:pt>
                <c:pt idx="851">
                  <c:v>3.6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3.1</c:v>
                </c:pt>
                <c:pt idx="856">
                  <c:v>0</c:v>
                </c:pt>
                <c:pt idx="857">
                  <c:v>4.0999999999999996</c:v>
                </c:pt>
                <c:pt idx="858">
                  <c:v>0</c:v>
                </c:pt>
                <c:pt idx="859">
                  <c:v>3.9</c:v>
                </c:pt>
                <c:pt idx="860">
                  <c:v>0</c:v>
                </c:pt>
                <c:pt idx="861">
                  <c:v>3.7</c:v>
                </c:pt>
                <c:pt idx="862">
                  <c:v>3.4</c:v>
                </c:pt>
                <c:pt idx="863">
                  <c:v>3.2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4.3</c:v>
                </c:pt>
                <c:pt idx="870">
                  <c:v>0</c:v>
                </c:pt>
                <c:pt idx="871">
                  <c:v>0</c:v>
                </c:pt>
                <c:pt idx="872">
                  <c:v>3.9</c:v>
                </c:pt>
                <c:pt idx="873">
                  <c:v>0</c:v>
                </c:pt>
                <c:pt idx="874">
                  <c:v>3.8</c:v>
                </c:pt>
                <c:pt idx="875">
                  <c:v>0</c:v>
                </c:pt>
                <c:pt idx="876">
                  <c:v>4.4000000000000004</c:v>
                </c:pt>
                <c:pt idx="877">
                  <c:v>0</c:v>
                </c:pt>
                <c:pt idx="878">
                  <c:v>0</c:v>
                </c:pt>
                <c:pt idx="879">
                  <c:v>3.5</c:v>
                </c:pt>
                <c:pt idx="880">
                  <c:v>2.6</c:v>
                </c:pt>
                <c:pt idx="881">
                  <c:v>4.0999999999999996</c:v>
                </c:pt>
                <c:pt idx="882">
                  <c:v>2.5</c:v>
                </c:pt>
                <c:pt idx="883">
                  <c:v>0</c:v>
                </c:pt>
                <c:pt idx="884">
                  <c:v>4.4000000000000004</c:v>
                </c:pt>
                <c:pt idx="885">
                  <c:v>0</c:v>
                </c:pt>
                <c:pt idx="886">
                  <c:v>4.5</c:v>
                </c:pt>
                <c:pt idx="887">
                  <c:v>3.2</c:v>
                </c:pt>
                <c:pt idx="888">
                  <c:v>3.8</c:v>
                </c:pt>
                <c:pt idx="889">
                  <c:v>3.9</c:v>
                </c:pt>
                <c:pt idx="890">
                  <c:v>3.9</c:v>
                </c:pt>
                <c:pt idx="891">
                  <c:v>3.7</c:v>
                </c:pt>
                <c:pt idx="892">
                  <c:v>5</c:v>
                </c:pt>
                <c:pt idx="893">
                  <c:v>4.2</c:v>
                </c:pt>
                <c:pt idx="894">
                  <c:v>0</c:v>
                </c:pt>
                <c:pt idx="895">
                  <c:v>3.7</c:v>
                </c:pt>
                <c:pt idx="896">
                  <c:v>3.3</c:v>
                </c:pt>
                <c:pt idx="897">
                  <c:v>1</c:v>
                </c:pt>
                <c:pt idx="898">
                  <c:v>4.4000000000000004</c:v>
                </c:pt>
                <c:pt idx="899">
                  <c:v>3.5</c:v>
                </c:pt>
                <c:pt idx="900">
                  <c:v>4.5</c:v>
                </c:pt>
                <c:pt idx="901">
                  <c:v>0</c:v>
                </c:pt>
                <c:pt idx="902">
                  <c:v>4.8</c:v>
                </c:pt>
                <c:pt idx="903">
                  <c:v>4.3</c:v>
                </c:pt>
                <c:pt idx="904">
                  <c:v>0</c:v>
                </c:pt>
                <c:pt idx="905">
                  <c:v>4.2</c:v>
                </c:pt>
                <c:pt idx="906">
                  <c:v>4.0999999999999996</c:v>
                </c:pt>
                <c:pt idx="907">
                  <c:v>3.9</c:v>
                </c:pt>
                <c:pt idx="908">
                  <c:v>3.9</c:v>
                </c:pt>
                <c:pt idx="909">
                  <c:v>4.4000000000000004</c:v>
                </c:pt>
                <c:pt idx="910">
                  <c:v>5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3.5</c:v>
                </c:pt>
                <c:pt idx="916">
                  <c:v>3.1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3.3</c:v>
                </c:pt>
                <c:pt idx="921">
                  <c:v>4.8</c:v>
                </c:pt>
                <c:pt idx="922">
                  <c:v>0</c:v>
                </c:pt>
                <c:pt idx="923">
                  <c:v>5</c:v>
                </c:pt>
                <c:pt idx="924">
                  <c:v>3.8</c:v>
                </c:pt>
                <c:pt idx="925">
                  <c:v>0</c:v>
                </c:pt>
                <c:pt idx="926">
                  <c:v>0</c:v>
                </c:pt>
                <c:pt idx="927">
                  <c:v>4.0999999999999996</c:v>
                </c:pt>
                <c:pt idx="928">
                  <c:v>0</c:v>
                </c:pt>
                <c:pt idx="929">
                  <c:v>4.3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3.9</c:v>
                </c:pt>
                <c:pt idx="934">
                  <c:v>0</c:v>
                </c:pt>
                <c:pt idx="935">
                  <c:v>4</c:v>
                </c:pt>
                <c:pt idx="936">
                  <c:v>0</c:v>
                </c:pt>
                <c:pt idx="937">
                  <c:v>3.1</c:v>
                </c:pt>
                <c:pt idx="938">
                  <c:v>2.9</c:v>
                </c:pt>
                <c:pt idx="939">
                  <c:v>2.9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3.1</c:v>
                </c:pt>
                <c:pt idx="944">
                  <c:v>4.2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3.6</c:v>
                </c:pt>
                <c:pt idx="952">
                  <c:v>4.0999999999999996</c:v>
                </c:pt>
                <c:pt idx="953">
                  <c:v>0</c:v>
                </c:pt>
                <c:pt idx="954">
                  <c:v>4.2</c:v>
                </c:pt>
                <c:pt idx="955">
                  <c:v>0</c:v>
                </c:pt>
                <c:pt idx="956">
                  <c:v>0</c:v>
                </c:pt>
                <c:pt idx="957">
                  <c:v>3.5</c:v>
                </c:pt>
                <c:pt idx="958">
                  <c:v>0</c:v>
                </c:pt>
                <c:pt idx="959">
                  <c:v>2.6</c:v>
                </c:pt>
                <c:pt idx="960">
                  <c:v>3.3</c:v>
                </c:pt>
                <c:pt idx="961">
                  <c:v>4</c:v>
                </c:pt>
                <c:pt idx="962">
                  <c:v>3.9</c:v>
                </c:pt>
                <c:pt idx="963">
                  <c:v>0</c:v>
                </c:pt>
                <c:pt idx="964">
                  <c:v>0</c:v>
                </c:pt>
                <c:pt idx="965">
                  <c:v>3.6</c:v>
                </c:pt>
                <c:pt idx="966">
                  <c:v>2</c:v>
                </c:pt>
                <c:pt idx="967">
                  <c:v>0</c:v>
                </c:pt>
                <c:pt idx="968">
                  <c:v>0</c:v>
                </c:pt>
                <c:pt idx="969">
                  <c:v>4.2</c:v>
                </c:pt>
                <c:pt idx="970">
                  <c:v>0</c:v>
                </c:pt>
                <c:pt idx="971">
                  <c:v>0</c:v>
                </c:pt>
                <c:pt idx="972">
                  <c:v>4.8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2.8</c:v>
                </c:pt>
                <c:pt idx="978">
                  <c:v>4.5999999999999996</c:v>
                </c:pt>
                <c:pt idx="979">
                  <c:v>1</c:v>
                </c:pt>
                <c:pt idx="980">
                  <c:v>4.7</c:v>
                </c:pt>
                <c:pt idx="981">
                  <c:v>4.5</c:v>
                </c:pt>
                <c:pt idx="982">
                  <c:v>3</c:v>
                </c:pt>
                <c:pt idx="983">
                  <c:v>0</c:v>
                </c:pt>
                <c:pt idx="984">
                  <c:v>0</c:v>
                </c:pt>
                <c:pt idx="985">
                  <c:v>4.3</c:v>
                </c:pt>
                <c:pt idx="986">
                  <c:v>1.6</c:v>
                </c:pt>
                <c:pt idx="987">
                  <c:v>0</c:v>
                </c:pt>
                <c:pt idx="988">
                  <c:v>4</c:v>
                </c:pt>
                <c:pt idx="989">
                  <c:v>4</c:v>
                </c:pt>
                <c:pt idx="990">
                  <c:v>1</c:v>
                </c:pt>
                <c:pt idx="991">
                  <c:v>2.1</c:v>
                </c:pt>
                <c:pt idx="992">
                  <c:v>0</c:v>
                </c:pt>
                <c:pt idx="993">
                  <c:v>4.0999999999999996</c:v>
                </c:pt>
                <c:pt idx="994">
                  <c:v>4</c:v>
                </c:pt>
                <c:pt idx="995">
                  <c:v>4.3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4.3</c:v>
                </c:pt>
                <c:pt idx="1001">
                  <c:v>3.4</c:v>
                </c:pt>
                <c:pt idx="1002">
                  <c:v>0</c:v>
                </c:pt>
                <c:pt idx="1003">
                  <c:v>4.5999999999999996</c:v>
                </c:pt>
                <c:pt idx="1004">
                  <c:v>0</c:v>
                </c:pt>
                <c:pt idx="1005">
                  <c:v>4</c:v>
                </c:pt>
                <c:pt idx="1006">
                  <c:v>3.2</c:v>
                </c:pt>
                <c:pt idx="1007">
                  <c:v>3.4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4.4000000000000004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4.5</c:v>
                </c:pt>
                <c:pt idx="1023">
                  <c:v>0</c:v>
                </c:pt>
                <c:pt idx="1024">
                  <c:v>3.7</c:v>
                </c:pt>
                <c:pt idx="1025">
                  <c:v>3.6</c:v>
                </c:pt>
                <c:pt idx="1026">
                  <c:v>0</c:v>
                </c:pt>
                <c:pt idx="1027">
                  <c:v>0</c:v>
                </c:pt>
                <c:pt idx="1028">
                  <c:v>2.9</c:v>
                </c:pt>
                <c:pt idx="1029">
                  <c:v>0</c:v>
                </c:pt>
                <c:pt idx="1030">
                  <c:v>4.0999999999999996</c:v>
                </c:pt>
                <c:pt idx="1031">
                  <c:v>0</c:v>
                </c:pt>
                <c:pt idx="1032">
                  <c:v>2.6</c:v>
                </c:pt>
                <c:pt idx="1033">
                  <c:v>4.0999999999999996</c:v>
                </c:pt>
                <c:pt idx="1034">
                  <c:v>0</c:v>
                </c:pt>
                <c:pt idx="1035">
                  <c:v>2.5</c:v>
                </c:pt>
                <c:pt idx="1036">
                  <c:v>4.0999999999999996</c:v>
                </c:pt>
                <c:pt idx="1037">
                  <c:v>4.2</c:v>
                </c:pt>
                <c:pt idx="1038">
                  <c:v>0</c:v>
                </c:pt>
                <c:pt idx="1039">
                  <c:v>4.3</c:v>
                </c:pt>
                <c:pt idx="1040">
                  <c:v>3</c:v>
                </c:pt>
                <c:pt idx="1041">
                  <c:v>4.3</c:v>
                </c:pt>
                <c:pt idx="1042">
                  <c:v>4.5</c:v>
                </c:pt>
                <c:pt idx="1043">
                  <c:v>3.2</c:v>
                </c:pt>
                <c:pt idx="1044">
                  <c:v>0</c:v>
                </c:pt>
                <c:pt idx="1045">
                  <c:v>4</c:v>
                </c:pt>
                <c:pt idx="1046">
                  <c:v>4.3</c:v>
                </c:pt>
                <c:pt idx="1047">
                  <c:v>4.3</c:v>
                </c:pt>
                <c:pt idx="1048">
                  <c:v>0</c:v>
                </c:pt>
                <c:pt idx="1049">
                  <c:v>4.8</c:v>
                </c:pt>
                <c:pt idx="1050">
                  <c:v>4.2</c:v>
                </c:pt>
                <c:pt idx="1051">
                  <c:v>0</c:v>
                </c:pt>
                <c:pt idx="1052">
                  <c:v>0</c:v>
                </c:pt>
                <c:pt idx="1053">
                  <c:v>3.7</c:v>
                </c:pt>
                <c:pt idx="1054">
                  <c:v>3.7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4.5</c:v>
                </c:pt>
                <c:pt idx="1059">
                  <c:v>0</c:v>
                </c:pt>
                <c:pt idx="1060">
                  <c:v>0</c:v>
                </c:pt>
                <c:pt idx="1061">
                  <c:v>4.5999999999999996</c:v>
                </c:pt>
                <c:pt idx="1062">
                  <c:v>4.2</c:v>
                </c:pt>
                <c:pt idx="1063">
                  <c:v>0</c:v>
                </c:pt>
                <c:pt idx="1064">
                  <c:v>3</c:v>
                </c:pt>
                <c:pt idx="1065">
                  <c:v>0</c:v>
                </c:pt>
                <c:pt idx="1066">
                  <c:v>2.9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4</c:v>
                </c:pt>
                <c:pt idx="1071">
                  <c:v>0</c:v>
                </c:pt>
                <c:pt idx="1072">
                  <c:v>3.9</c:v>
                </c:pt>
                <c:pt idx="1073">
                  <c:v>4.5999999999999996</c:v>
                </c:pt>
                <c:pt idx="1074">
                  <c:v>4.5</c:v>
                </c:pt>
                <c:pt idx="1075">
                  <c:v>4.3</c:v>
                </c:pt>
                <c:pt idx="1076">
                  <c:v>0</c:v>
                </c:pt>
                <c:pt idx="1077">
                  <c:v>0</c:v>
                </c:pt>
                <c:pt idx="1078">
                  <c:v>3.9</c:v>
                </c:pt>
                <c:pt idx="1079">
                  <c:v>1</c:v>
                </c:pt>
                <c:pt idx="1080">
                  <c:v>4.8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3.6</c:v>
                </c:pt>
                <c:pt idx="1086">
                  <c:v>4.5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4.5</c:v>
                </c:pt>
                <c:pt idx="1091">
                  <c:v>0</c:v>
                </c:pt>
                <c:pt idx="1092">
                  <c:v>4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3.4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3.3</c:v>
                </c:pt>
                <c:pt idx="1108">
                  <c:v>3.4</c:v>
                </c:pt>
                <c:pt idx="1109">
                  <c:v>2.4</c:v>
                </c:pt>
                <c:pt idx="1110">
                  <c:v>0</c:v>
                </c:pt>
                <c:pt idx="1111">
                  <c:v>0</c:v>
                </c:pt>
                <c:pt idx="1112">
                  <c:v>4.0999999999999996</c:v>
                </c:pt>
                <c:pt idx="1113">
                  <c:v>2.9</c:v>
                </c:pt>
                <c:pt idx="1114">
                  <c:v>0</c:v>
                </c:pt>
                <c:pt idx="1115">
                  <c:v>2.6</c:v>
                </c:pt>
                <c:pt idx="1116">
                  <c:v>3.7</c:v>
                </c:pt>
                <c:pt idx="1117">
                  <c:v>0</c:v>
                </c:pt>
                <c:pt idx="1118">
                  <c:v>4.2</c:v>
                </c:pt>
                <c:pt idx="1119">
                  <c:v>0</c:v>
                </c:pt>
                <c:pt idx="1120">
                  <c:v>3.4</c:v>
                </c:pt>
                <c:pt idx="1121">
                  <c:v>3.7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3.9</c:v>
                </c:pt>
                <c:pt idx="1126">
                  <c:v>4</c:v>
                </c:pt>
                <c:pt idx="1127">
                  <c:v>4</c:v>
                </c:pt>
                <c:pt idx="1128">
                  <c:v>0</c:v>
                </c:pt>
                <c:pt idx="1129">
                  <c:v>2.5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3.2</c:v>
                </c:pt>
                <c:pt idx="1134">
                  <c:v>0</c:v>
                </c:pt>
                <c:pt idx="1135">
                  <c:v>0</c:v>
                </c:pt>
                <c:pt idx="1136">
                  <c:v>3</c:v>
                </c:pt>
                <c:pt idx="1137">
                  <c:v>4.3</c:v>
                </c:pt>
                <c:pt idx="1138">
                  <c:v>0</c:v>
                </c:pt>
                <c:pt idx="1139">
                  <c:v>0</c:v>
                </c:pt>
                <c:pt idx="1140">
                  <c:v>3.5</c:v>
                </c:pt>
                <c:pt idx="1141">
                  <c:v>5</c:v>
                </c:pt>
                <c:pt idx="1142">
                  <c:v>4.5999999999999996</c:v>
                </c:pt>
                <c:pt idx="1143">
                  <c:v>0</c:v>
                </c:pt>
                <c:pt idx="1144">
                  <c:v>4.2</c:v>
                </c:pt>
                <c:pt idx="1145">
                  <c:v>0</c:v>
                </c:pt>
                <c:pt idx="1146">
                  <c:v>4.4000000000000004</c:v>
                </c:pt>
                <c:pt idx="1147">
                  <c:v>0</c:v>
                </c:pt>
                <c:pt idx="1148">
                  <c:v>3.4</c:v>
                </c:pt>
                <c:pt idx="1149">
                  <c:v>4</c:v>
                </c:pt>
                <c:pt idx="1150">
                  <c:v>4</c:v>
                </c:pt>
                <c:pt idx="1151">
                  <c:v>3.2</c:v>
                </c:pt>
                <c:pt idx="1152">
                  <c:v>3.7</c:v>
                </c:pt>
                <c:pt idx="1153">
                  <c:v>0</c:v>
                </c:pt>
                <c:pt idx="1154">
                  <c:v>4</c:v>
                </c:pt>
                <c:pt idx="1155">
                  <c:v>1.5</c:v>
                </c:pt>
                <c:pt idx="1156">
                  <c:v>4.5999999999999996</c:v>
                </c:pt>
                <c:pt idx="1157">
                  <c:v>2.4</c:v>
                </c:pt>
                <c:pt idx="1158">
                  <c:v>0</c:v>
                </c:pt>
                <c:pt idx="1159">
                  <c:v>4.2</c:v>
                </c:pt>
                <c:pt idx="1160">
                  <c:v>3.6</c:v>
                </c:pt>
                <c:pt idx="1161">
                  <c:v>3.7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3.3</c:v>
                </c:pt>
                <c:pt idx="1166">
                  <c:v>4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3.6</c:v>
                </c:pt>
                <c:pt idx="1174">
                  <c:v>4.5999999999999996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4</c:v>
                </c:pt>
                <c:pt idx="1180">
                  <c:v>4.5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5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3.6</c:v>
                </c:pt>
                <c:pt idx="1192">
                  <c:v>4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4</c:v>
                </c:pt>
                <c:pt idx="1197">
                  <c:v>0</c:v>
                </c:pt>
                <c:pt idx="1198">
                  <c:v>3.6</c:v>
                </c:pt>
                <c:pt idx="1199">
                  <c:v>4.3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3.9</c:v>
                </c:pt>
                <c:pt idx="1204">
                  <c:v>0</c:v>
                </c:pt>
                <c:pt idx="1205">
                  <c:v>4.3</c:v>
                </c:pt>
                <c:pt idx="1206">
                  <c:v>4.2</c:v>
                </c:pt>
                <c:pt idx="1207">
                  <c:v>0</c:v>
                </c:pt>
                <c:pt idx="1208">
                  <c:v>4.7</c:v>
                </c:pt>
                <c:pt idx="1209">
                  <c:v>0</c:v>
                </c:pt>
                <c:pt idx="1210">
                  <c:v>4.4000000000000004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4.4000000000000004</c:v>
                </c:pt>
                <c:pt idx="1216">
                  <c:v>1.6</c:v>
                </c:pt>
                <c:pt idx="1217">
                  <c:v>4.3</c:v>
                </c:pt>
                <c:pt idx="1218">
                  <c:v>2.9</c:v>
                </c:pt>
                <c:pt idx="1219">
                  <c:v>4.0999999999999996</c:v>
                </c:pt>
                <c:pt idx="1220">
                  <c:v>0</c:v>
                </c:pt>
                <c:pt idx="1221">
                  <c:v>2.5</c:v>
                </c:pt>
                <c:pt idx="1222">
                  <c:v>4.5</c:v>
                </c:pt>
                <c:pt idx="1223">
                  <c:v>0</c:v>
                </c:pt>
                <c:pt idx="1224">
                  <c:v>4.5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4.3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4.0999999999999996</c:v>
                </c:pt>
                <c:pt idx="1234">
                  <c:v>3.3</c:v>
                </c:pt>
                <c:pt idx="1235">
                  <c:v>3.4</c:v>
                </c:pt>
                <c:pt idx="1236">
                  <c:v>4</c:v>
                </c:pt>
                <c:pt idx="1237">
                  <c:v>3.9</c:v>
                </c:pt>
                <c:pt idx="1238">
                  <c:v>0</c:v>
                </c:pt>
                <c:pt idx="1239">
                  <c:v>4.5</c:v>
                </c:pt>
                <c:pt idx="1240">
                  <c:v>0</c:v>
                </c:pt>
                <c:pt idx="1241">
                  <c:v>4.3</c:v>
                </c:pt>
                <c:pt idx="1242">
                  <c:v>0</c:v>
                </c:pt>
                <c:pt idx="1243">
                  <c:v>4.7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3.7</c:v>
                </c:pt>
                <c:pt idx="1248">
                  <c:v>3.4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4.4000000000000004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4.5999999999999996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3.9</c:v>
                </c:pt>
                <c:pt idx="1272">
                  <c:v>3.5</c:v>
                </c:pt>
                <c:pt idx="1273">
                  <c:v>0</c:v>
                </c:pt>
                <c:pt idx="1274">
                  <c:v>4.3</c:v>
                </c:pt>
                <c:pt idx="1275">
                  <c:v>3.7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3.9</c:v>
                </c:pt>
                <c:pt idx="1280">
                  <c:v>4.2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3.9</c:v>
                </c:pt>
                <c:pt idx="1285">
                  <c:v>2.2000000000000002</c:v>
                </c:pt>
                <c:pt idx="1286">
                  <c:v>3.8</c:v>
                </c:pt>
                <c:pt idx="1287">
                  <c:v>0</c:v>
                </c:pt>
                <c:pt idx="1288">
                  <c:v>3.8</c:v>
                </c:pt>
                <c:pt idx="1289">
                  <c:v>0</c:v>
                </c:pt>
                <c:pt idx="1290">
                  <c:v>0</c:v>
                </c:pt>
                <c:pt idx="1291">
                  <c:v>4.0999999999999996</c:v>
                </c:pt>
                <c:pt idx="1292">
                  <c:v>4.0999999999999996</c:v>
                </c:pt>
                <c:pt idx="1293">
                  <c:v>4.8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3.5</c:v>
                </c:pt>
                <c:pt idx="1298">
                  <c:v>2.8</c:v>
                </c:pt>
                <c:pt idx="1299">
                  <c:v>0</c:v>
                </c:pt>
                <c:pt idx="1300">
                  <c:v>4.5</c:v>
                </c:pt>
                <c:pt idx="1301">
                  <c:v>4</c:v>
                </c:pt>
                <c:pt idx="1302">
                  <c:v>2</c:v>
                </c:pt>
                <c:pt idx="1303">
                  <c:v>0</c:v>
                </c:pt>
                <c:pt idx="1304">
                  <c:v>4.4000000000000004</c:v>
                </c:pt>
                <c:pt idx="1305">
                  <c:v>0</c:v>
                </c:pt>
                <c:pt idx="1306">
                  <c:v>5</c:v>
                </c:pt>
                <c:pt idx="1307">
                  <c:v>3.9</c:v>
                </c:pt>
                <c:pt idx="1308">
                  <c:v>0</c:v>
                </c:pt>
                <c:pt idx="1309">
                  <c:v>0</c:v>
                </c:pt>
                <c:pt idx="1310">
                  <c:v>2.6</c:v>
                </c:pt>
                <c:pt idx="1311">
                  <c:v>0</c:v>
                </c:pt>
                <c:pt idx="1312">
                  <c:v>0</c:v>
                </c:pt>
                <c:pt idx="1313">
                  <c:v>3.5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4</c:v>
                </c:pt>
                <c:pt idx="1326">
                  <c:v>3.9</c:v>
                </c:pt>
                <c:pt idx="1327">
                  <c:v>0</c:v>
                </c:pt>
                <c:pt idx="1328">
                  <c:v>4</c:v>
                </c:pt>
                <c:pt idx="1329">
                  <c:v>3.1</c:v>
                </c:pt>
                <c:pt idx="1330">
                  <c:v>0</c:v>
                </c:pt>
                <c:pt idx="1331">
                  <c:v>2</c:v>
                </c:pt>
                <c:pt idx="1332">
                  <c:v>4.8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3.9</c:v>
                </c:pt>
                <c:pt idx="1337">
                  <c:v>3.8</c:v>
                </c:pt>
                <c:pt idx="1338">
                  <c:v>4.2</c:v>
                </c:pt>
                <c:pt idx="1339">
                  <c:v>3.9</c:v>
                </c:pt>
                <c:pt idx="1340">
                  <c:v>0</c:v>
                </c:pt>
                <c:pt idx="1341">
                  <c:v>3.7</c:v>
                </c:pt>
                <c:pt idx="1342">
                  <c:v>4</c:v>
                </c:pt>
                <c:pt idx="1343">
                  <c:v>4</c:v>
                </c:pt>
                <c:pt idx="1344">
                  <c:v>3.4</c:v>
                </c:pt>
                <c:pt idx="1345">
                  <c:v>3</c:v>
                </c:pt>
                <c:pt idx="1346">
                  <c:v>3.8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3.6</c:v>
                </c:pt>
                <c:pt idx="1351">
                  <c:v>5</c:v>
                </c:pt>
                <c:pt idx="1352">
                  <c:v>2</c:v>
                </c:pt>
                <c:pt idx="1353">
                  <c:v>0</c:v>
                </c:pt>
                <c:pt idx="1354">
                  <c:v>5</c:v>
                </c:pt>
                <c:pt idx="1355">
                  <c:v>0</c:v>
                </c:pt>
                <c:pt idx="1356">
                  <c:v>3.7</c:v>
                </c:pt>
                <c:pt idx="1357">
                  <c:v>4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3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3.2</c:v>
                </c:pt>
                <c:pt idx="1367">
                  <c:v>4</c:v>
                </c:pt>
                <c:pt idx="1368">
                  <c:v>4.3</c:v>
                </c:pt>
                <c:pt idx="1369">
                  <c:v>0</c:v>
                </c:pt>
                <c:pt idx="1370">
                  <c:v>0</c:v>
                </c:pt>
                <c:pt idx="1371">
                  <c:v>3.4</c:v>
                </c:pt>
                <c:pt idx="1372">
                  <c:v>4.4000000000000004</c:v>
                </c:pt>
                <c:pt idx="1373">
                  <c:v>4.5</c:v>
                </c:pt>
                <c:pt idx="1374">
                  <c:v>4.5</c:v>
                </c:pt>
                <c:pt idx="1375">
                  <c:v>4.2</c:v>
                </c:pt>
                <c:pt idx="1376">
                  <c:v>0</c:v>
                </c:pt>
                <c:pt idx="1377">
                  <c:v>4.0999999999999996</c:v>
                </c:pt>
                <c:pt idx="1378">
                  <c:v>0</c:v>
                </c:pt>
                <c:pt idx="1379">
                  <c:v>3.8</c:v>
                </c:pt>
                <c:pt idx="1380">
                  <c:v>0</c:v>
                </c:pt>
                <c:pt idx="1381">
                  <c:v>0</c:v>
                </c:pt>
                <c:pt idx="1382">
                  <c:v>4.9000000000000004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3.4</c:v>
                </c:pt>
                <c:pt idx="1389">
                  <c:v>3.8</c:v>
                </c:pt>
                <c:pt idx="1390">
                  <c:v>4.2</c:v>
                </c:pt>
                <c:pt idx="1391">
                  <c:v>2.9</c:v>
                </c:pt>
                <c:pt idx="1392">
                  <c:v>0</c:v>
                </c:pt>
                <c:pt idx="1393">
                  <c:v>4</c:v>
                </c:pt>
                <c:pt idx="1394">
                  <c:v>0</c:v>
                </c:pt>
                <c:pt idx="1395">
                  <c:v>0</c:v>
                </c:pt>
                <c:pt idx="1396">
                  <c:v>3.3</c:v>
                </c:pt>
                <c:pt idx="1397">
                  <c:v>3.9</c:v>
                </c:pt>
                <c:pt idx="1398">
                  <c:v>4</c:v>
                </c:pt>
                <c:pt idx="1399">
                  <c:v>3.6</c:v>
                </c:pt>
                <c:pt idx="1400">
                  <c:v>0</c:v>
                </c:pt>
                <c:pt idx="1401">
                  <c:v>4.5</c:v>
                </c:pt>
                <c:pt idx="1402">
                  <c:v>3.7</c:v>
                </c:pt>
                <c:pt idx="1403">
                  <c:v>3.1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3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2</c:v>
                </c:pt>
                <c:pt idx="1412">
                  <c:v>0</c:v>
                </c:pt>
                <c:pt idx="1413">
                  <c:v>0</c:v>
                </c:pt>
                <c:pt idx="1414">
                  <c:v>3.9</c:v>
                </c:pt>
                <c:pt idx="1415">
                  <c:v>3.8</c:v>
                </c:pt>
                <c:pt idx="1416">
                  <c:v>0</c:v>
                </c:pt>
                <c:pt idx="1417">
                  <c:v>4.3</c:v>
                </c:pt>
                <c:pt idx="1418">
                  <c:v>4</c:v>
                </c:pt>
                <c:pt idx="1419">
                  <c:v>0</c:v>
                </c:pt>
                <c:pt idx="1420">
                  <c:v>4.5999999999999996</c:v>
                </c:pt>
                <c:pt idx="1421">
                  <c:v>4.8</c:v>
                </c:pt>
                <c:pt idx="1422">
                  <c:v>0</c:v>
                </c:pt>
                <c:pt idx="1423">
                  <c:v>0</c:v>
                </c:pt>
                <c:pt idx="1424">
                  <c:v>4.3</c:v>
                </c:pt>
                <c:pt idx="1425">
                  <c:v>2</c:v>
                </c:pt>
                <c:pt idx="1426">
                  <c:v>4.2</c:v>
                </c:pt>
                <c:pt idx="1427">
                  <c:v>0</c:v>
                </c:pt>
                <c:pt idx="1428">
                  <c:v>4.0999999999999996</c:v>
                </c:pt>
                <c:pt idx="1429">
                  <c:v>0</c:v>
                </c:pt>
                <c:pt idx="1430">
                  <c:v>4.5999999999999996</c:v>
                </c:pt>
                <c:pt idx="1431">
                  <c:v>3.5</c:v>
                </c:pt>
                <c:pt idx="1432">
                  <c:v>3</c:v>
                </c:pt>
                <c:pt idx="1433">
                  <c:v>5</c:v>
                </c:pt>
                <c:pt idx="1434">
                  <c:v>3.6</c:v>
                </c:pt>
                <c:pt idx="1435">
                  <c:v>4.0999999999999996</c:v>
                </c:pt>
                <c:pt idx="1436">
                  <c:v>4.0999999999999996</c:v>
                </c:pt>
                <c:pt idx="1437">
                  <c:v>3.7</c:v>
                </c:pt>
                <c:pt idx="1438">
                  <c:v>3.7</c:v>
                </c:pt>
                <c:pt idx="1439">
                  <c:v>3.7</c:v>
                </c:pt>
                <c:pt idx="1440">
                  <c:v>0</c:v>
                </c:pt>
                <c:pt idx="1441">
                  <c:v>2.5</c:v>
                </c:pt>
                <c:pt idx="1442">
                  <c:v>2.9</c:v>
                </c:pt>
                <c:pt idx="1443">
                  <c:v>3.4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4.5999999999999996</c:v>
                </c:pt>
                <c:pt idx="1448">
                  <c:v>4.3</c:v>
                </c:pt>
                <c:pt idx="1449">
                  <c:v>0</c:v>
                </c:pt>
                <c:pt idx="1450">
                  <c:v>0</c:v>
                </c:pt>
                <c:pt idx="1451">
                  <c:v>2.9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4.3</c:v>
                </c:pt>
                <c:pt idx="1457">
                  <c:v>4.3</c:v>
                </c:pt>
                <c:pt idx="1458">
                  <c:v>4.2</c:v>
                </c:pt>
                <c:pt idx="1459">
                  <c:v>4.7</c:v>
                </c:pt>
                <c:pt idx="1460">
                  <c:v>3.3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3.2</c:v>
                </c:pt>
                <c:pt idx="1466">
                  <c:v>0</c:v>
                </c:pt>
                <c:pt idx="1467">
                  <c:v>3.4</c:v>
                </c:pt>
                <c:pt idx="1468">
                  <c:v>4.4000000000000004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4.5</c:v>
                </c:pt>
                <c:pt idx="1473">
                  <c:v>0</c:v>
                </c:pt>
                <c:pt idx="1474">
                  <c:v>4.0999999999999996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4.4000000000000004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4</c:v>
                </c:pt>
                <c:pt idx="1485">
                  <c:v>4.8</c:v>
                </c:pt>
                <c:pt idx="1486">
                  <c:v>0</c:v>
                </c:pt>
                <c:pt idx="1487">
                  <c:v>4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3.5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3.5</c:v>
                </c:pt>
                <c:pt idx="1499">
                  <c:v>4.8</c:v>
                </c:pt>
                <c:pt idx="1500">
                  <c:v>0</c:v>
                </c:pt>
                <c:pt idx="1501">
                  <c:v>3.7</c:v>
                </c:pt>
                <c:pt idx="1502">
                  <c:v>4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3.9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3.4</c:v>
                </c:pt>
                <c:pt idx="1513">
                  <c:v>0</c:v>
                </c:pt>
                <c:pt idx="1514">
                  <c:v>4</c:v>
                </c:pt>
                <c:pt idx="1515">
                  <c:v>3.9</c:v>
                </c:pt>
                <c:pt idx="1516">
                  <c:v>0</c:v>
                </c:pt>
                <c:pt idx="1517">
                  <c:v>4.8</c:v>
                </c:pt>
                <c:pt idx="1518">
                  <c:v>2.4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3.8</c:v>
                </c:pt>
                <c:pt idx="1523">
                  <c:v>3.7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4.2</c:v>
                </c:pt>
                <c:pt idx="1528">
                  <c:v>0</c:v>
                </c:pt>
                <c:pt idx="1529">
                  <c:v>4.3</c:v>
                </c:pt>
                <c:pt idx="1530">
                  <c:v>3.7</c:v>
                </c:pt>
                <c:pt idx="1531">
                  <c:v>4.4000000000000004</c:v>
                </c:pt>
                <c:pt idx="1532">
                  <c:v>4.3</c:v>
                </c:pt>
                <c:pt idx="1533">
                  <c:v>0</c:v>
                </c:pt>
                <c:pt idx="1534">
                  <c:v>4.0999999999999996</c:v>
                </c:pt>
                <c:pt idx="1535">
                  <c:v>2.4</c:v>
                </c:pt>
                <c:pt idx="1536">
                  <c:v>4.2</c:v>
                </c:pt>
                <c:pt idx="1537">
                  <c:v>4</c:v>
                </c:pt>
                <c:pt idx="1538">
                  <c:v>3</c:v>
                </c:pt>
                <c:pt idx="1539">
                  <c:v>3.6</c:v>
                </c:pt>
                <c:pt idx="1540">
                  <c:v>4.0999999999999996</c:v>
                </c:pt>
                <c:pt idx="1541">
                  <c:v>4.4000000000000004</c:v>
                </c:pt>
                <c:pt idx="1542">
                  <c:v>3.7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3.3</c:v>
                </c:pt>
                <c:pt idx="1548">
                  <c:v>0</c:v>
                </c:pt>
                <c:pt idx="1549">
                  <c:v>0</c:v>
                </c:pt>
                <c:pt idx="1550">
                  <c:v>4</c:v>
                </c:pt>
                <c:pt idx="1551">
                  <c:v>4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4.2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3.8</c:v>
                </c:pt>
                <c:pt idx="1560">
                  <c:v>0</c:v>
                </c:pt>
                <c:pt idx="1561">
                  <c:v>4.2</c:v>
                </c:pt>
                <c:pt idx="1562">
                  <c:v>4.5</c:v>
                </c:pt>
                <c:pt idx="1563">
                  <c:v>0</c:v>
                </c:pt>
                <c:pt idx="1564">
                  <c:v>4.0999999999999996</c:v>
                </c:pt>
                <c:pt idx="1565">
                  <c:v>3.9</c:v>
                </c:pt>
                <c:pt idx="1566">
                  <c:v>0</c:v>
                </c:pt>
                <c:pt idx="1567">
                  <c:v>0</c:v>
                </c:pt>
                <c:pt idx="1568">
                  <c:v>3.7</c:v>
                </c:pt>
                <c:pt idx="1569">
                  <c:v>1</c:v>
                </c:pt>
                <c:pt idx="1570">
                  <c:v>4.3</c:v>
                </c:pt>
                <c:pt idx="1571">
                  <c:v>3.7</c:v>
                </c:pt>
                <c:pt idx="1572">
                  <c:v>3.4</c:v>
                </c:pt>
                <c:pt idx="1573">
                  <c:v>3</c:v>
                </c:pt>
                <c:pt idx="1574">
                  <c:v>4</c:v>
                </c:pt>
                <c:pt idx="1575">
                  <c:v>4.2</c:v>
                </c:pt>
                <c:pt idx="1576">
                  <c:v>0</c:v>
                </c:pt>
                <c:pt idx="1577">
                  <c:v>2.5</c:v>
                </c:pt>
                <c:pt idx="1578">
                  <c:v>0</c:v>
                </c:pt>
                <c:pt idx="1579">
                  <c:v>0</c:v>
                </c:pt>
                <c:pt idx="1580">
                  <c:v>4.7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3.4</c:v>
                </c:pt>
                <c:pt idx="1586">
                  <c:v>0</c:v>
                </c:pt>
                <c:pt idx="1587">
                  <c:v>4.4000000000000004</c:v>
                </c:pt>
                <c:pt idx="1588">
                  <c:v>3</c:v>
                </c:pt>
                <c:pt idx="1589">
                  <c:v>4.5</c:v>
                </c:pt>
                <c:pt idx="1590">
                  <c:v>4.5</c:v>
                </c:pt>
                <c:pt idx="1591">
                  <c:v>4.0999999999999996</c:v>
                </c:pt>
                <c:pt idx="1592">
                  <c:v>3.4</c:v>
                </c:pt>
                <c:pt idx="1593">
                  <c:v>0</c:v>
                </c:pt>
                <c:pt idx="1594">
                  <c:v>4.4000000000000004</c:v>
                </c:pt>
                <c:pt idx="1595">
                  <c:v>1</c:v>
                </c:pt>
                <c:pt idx="1596">
                  <c:v>4.2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4.5999999999999996</c:v>
                </c:pt>
                <c:pt idx="1601">
                  <c:v>3.6</c:v>
                </c:pt>
                <c:pt idx="1602">
                  <c:v>3.5</c:v>
                </c:pt>
                <c:pt idx="1603">
                  <c:v>0</c:v>
                </c:pt>
                <c:pt idx="1604">
                  <c:v>4</c:v>
                </c:pt>
                <c:pt idx="1605">
                  <c:v>3.1</c:v>
                </c:pt>
                <c:pt idx="1606">
                  <c:v>3.8</c:v>
                </c:pt>
                <c:pt idx="1607">
                  <c:v>0</c:v>
                </c:pt>
                <c:pt idx="1608">
                  <c:v>3.7</c:v>
                </c:pt>
                <c:pt idx="1609">
                  <c:v>3</c:v>
                </c:pt>
                <c:pt idx="1610">
                  <c:v>4.7</c:v>
                </c:pt>
                <c:pt idx="1611">
                  <c:v>0</c:v>
                </c:pt>
                <c:pt idx="1612">
                  <c:v>3.6</c:v>
                </c:pt>
                <c:pt idx="1613">
                  <c:v>4.2</c:v>
                </c:pt>
                <c:pt idx="1614">
                  <c:v>0</c:v>
                </c:pt>
                <c:pt idx="1615">
                  <c:v>0</c:v>
                </c:pt>
                <c:pt idx="1616">
                  <c:v>4.5</c:v>
                </c:pt>
                <c:pt idx="1617">
                  <c:v>0</c:v>
                </c:pt>
                <c:pt idx="1618">
                  <c:v>4.5999999999999996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3</c:v>
                </c:pt>
                <c:pt idx="1623">
                  <c:v>2.4</c:v>
                </c:pt>
                <c:pt idx="1624">
                  <c:v>0</c:v>
                </c:pt>
                <c:pt idx="1625">
                  <c:v>0</c:v>
                </c:pt>
                <c:pt idx="1626">
                  <c:v>3.3</c:v>
                </c:pt>
                <c:pt idx="1627">
                  <c:v>3.4</c:v>
                </c:pt>
                <c:pt idx="1628">
                  <c:v>4.2</c:v>
                </c:pt>
                <c:pt idx="1629">
                  <c:v>0</c:v>
                </c:pt>
                <c:pt idx="1630">
                  <c:v>4.2</c:v>
                </c:pt>
                <c:pt idx="1631">
                  <c:v>0</c:v>
                </c:pt>
                <c:pt idx="1632">
                  <c:v>4.4000000000000004</c:v>
                </c:pt>
                <c:pt idx="1633">
                  <c:v>4</c:v>
                </c:pt>
                <c:pt idx="1634">
                  <c:v>0</c:v>
                </c:pt>
                <c:pt idx="1635">
                  <c:v>3.1</c:v>
                </c:pt>
                <c:pt idx="1636">
                  <c:v>4</c:v>
                </c:pt>
                <c:pt idx="1637">
                  <c:v>4.3</c:v>
                </c:pt>
                <c:pt idx="1638">
                  <c:v>3.5</c:v>
                </c:pt>
                <c:pt idx="1639">
                  <c:v>0</c:v>
                </c:pt>
                <c:pt idx="1640">
                  <c:v>4.2</c:v>
                </c:pt>
                <c:pt idx="1641">
                  <c:v>0</c:v>
                </c:pt>
                <c:pt idx="1642">
                  <c:v>3.9</c:v>
                </c:pt>
                <c:pt idx="1643">
                  <c:v>3.5</c:v>
                </c:pt>
                <c:pt idx="1644">
                  <c:v>3.9</c:v>
                </c:pt>
                <c:pt idx="1645">
                  <c:v>0</c:v>
                </c:pt>
                <c:pt idx="1646">
                  <c:v>4</c:v>
                </c:pt>
                <c:pt idx="1647">
                  <c:v>0</c:v>
                </c:pt>
                <c:pt idx="1648">
                  <c:v>5</c:v>
                </c:pt>
                <c:pt idx="1649">
                  <c:v>3.7</c:v>
                </c:pt>
                <c:pt idx="1650">
                  <c:v>3.7</c:v>
                </c:pt>
                <c:pt idx="1651">
                  <c:v>0</c:v>
                </c:pt>
                <c:pt idx="1652">
                  <c:v>3.9</c:v>
                </c:pt>
                <c:pt idx="1653">
                  <c:v>4.2</c:v>
                </c:pt>
                <c:pt idx="1654">
                  <c:v>5</c:v>
                </c:pt>
                <c:pt idx="1655">
                  <c:v>0</c:v>
                </c:pt>
                <c:pt idx="1656">
                  <c:v>2.8</c:v>
                </c:pt>
                <c:pt idx="1657">
                  <c:v>0</c:v>
                </c:pt>
                <c:pt idx="1658">
                  <c:v>4.0999999999999996</c:v>
                </c:pt>
                <c:pt idx="1659">
                  <c:v>4</c:v>
                </c:pt>
                <c:pt idx="1660">
                  <c:v>4.5999999999999996</c:v>
                </c:pt>
                <c:pt idx="1661">
                  <c:v>4.9000000000000004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3.8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3.7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3.9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4.0999999999999996</c:v>
                </c:pt>
                <c:pt idx="1678">
                  <c:v>3.9</c:v>
                </c:pt>
                <c:pt idx="1679">
                  <c:v>0</c:v>
                </c:pt>
                <c:pt idx="1680">
                  <c:v>4.0999999999999996</c:v>
                </c:pt>
                <c:pt idx="1681">
                  <c:v>0</c:v>
                </c:pt>
                <c:pt idx="1682">
                  <c:v>4.4000000000000004</c:v>
                </c:pt>
                <c:pt idx="1683">
                  <c:v>1</c:v>
                </c:pt>
                <c:pt idx="1684">
                  <c:v>3.8</c:v>
                </c:pt>
                <c:pt idx="1685">
                  <c:v>3</c:v>
                </c:pt>
                <c:pt idx="1686">
                  <c:v>4.9000000000000004</c:v>
                </c:pt>
                <c:pt idx="1687">
                  <c:v>4</c:v>
                </c:pt>
                <c:pt idx="1688">
                  <c:v>4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3.3</c:v>
                </c:pt>
                <c:pt idx="1694">
                  <c:v>3</c:v>
                </c:pt>
                <c:pt idx="1695">
                  <c:v>0</c:v>
                </c:pt>
                <c:pt idx="1696">
                  <c:v>4.7</c:v>
                </c:pt>
                <c:pt idx="1697">
                  <c:v>0</c:v>
                </c:pt>
                <c:pt idx="1698">
                  <c:v>1</c:v>
                </c:pt>
                <c:pt idx="1699">
                  <c:v>5</c:v>
                </c:pt>
                <c:pt idx="1700">
                  <c:v>0</c:v>
                </c:pt>
                <c:pt idx="1701">
                  <c:v>0</c:v>
                </c:pt>
                <c:pt idx="1702">
                  <c:v>2.9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4.2</c:v>
                </c:pt>
                <c:pt idx="1710">
                  <c:v>0</c:v>
                </c:pt>
                <c:pt idx="1711">
                  <c:v>3.8</c:v>
                </c:pt>
                <c:pt idx="1712">
                  <c:v>3.4</c:v>
                </c:pt>
                <c:pt idx="1713">
                  <c:v>0</c:v>
                </c:pt>
                <c:pt idx="1714">
                  <c:v>4.4000000000000004</c:v>
                </c:pt>
                <c:pt idx="1715">
                  <c:v>0</c:v>
                </c:pt>
                <c:pt idx="1716">
                  <c:v>4.3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4.4000000000000004</c:v>
                </c:pt>
                <c:pt idx="1730">
                  <c:v>0</c:v>
                </c:pt>
                <c:pt idx="1731">
                  <c:v>3.8</c:v>
                </c:pt>
                <c:pt idx="1732">
                  <c:v>0</c:v>
                </c:pt>
                <c:pt idx="1733">
                  <c:v>0</c:v>
                </c:pt>
                <c:pt idx="1734">
                  <c:v>4.8</c:v>
                </c:pt>
                <c:pt idx="1735">
                  <c:v>3.4</c:v>
                </c:pt>
                <c:pt idx="1736">
                  <c:v>3.5</c:v>
                </c:pt>
                <c:pt idx="1737">
                  <c:v>3.4</c:v>
                </c:pt>
                <c:pt idx="1738">
                  <c:v>3.3</c:v>
                </c:pt>
                <c:pt idx="1739">
                  <c:v>0</c:v>
                </c:pt>
                <c:pt idx="1740">
                  <c:v>4.7</c:v>
                </c:pt>
                <c:pt idx="1741">
                  <c:v>3</c:v>
                </c:pt>
                <c:pt idx="1742">
                  <c:v>3.3</c:v>
                </c:pt>
                <c:pt idx="1743">
                  <c:v>0</c:v>
                </c:pt>
                <c:pt idx="1744">
                  <c:v>4.4000000000000004</c:v>
                </c:pt>
                <c:pt idx="1745">
                  <c:v>4.8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4</c:v>
                </c:pt>
                <c:pt idx="1750">
                  <c:v>2.9</c:v>
                </c:pt>
                <c:pt idx="1751">
                  <c:v>3.7</c:v>
                </c:pt>
                <c:pt idx="1752">
                  <c:v>0</c:v>
                </c:pt>
                <c:pt idx="1753">
                  <c:v>0</c:v>
                </c:pt>
                <c:pt idx="1754">
                  <c:v>4</c:v>
                </c:pt>
                <c:pt idx="1755">
                  <c:v>3.6</c:v>
                </c:pt>
                <c:pt idx="1756">
                  <c:v>4</c:v>
                </c:pt>
                <c:pt idx="1757">
                  <c:v>0</c:v>
                </c:pt>
                <c:pt idx="1758">
                  <c:v>0</c:v>
                </c:pt>
                <c:pt idx="1759">
                  <c:v>4.4000000000000004</c:v>
                </c:pt>
                <c:pt idx="1760">
                  <c:v>4.5</c:v>
                </c:pt>
                <c:pt idx="1761">
                  <c:v>4.4000000000000004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3.6</c:v>
                </c:pt>
                <c:pt idx="1768">
                  <c:v>0</c:v>
                </c:pt>
                <c:pt idx="1769">
                  <c:v>3.3</c:v>
                </c:pt>
                <c:pt idx="1770">
                  <c:v>0</c:v>
                </c:pt>
                <c:pt idx="1771">
                  <c:v>3.6</c:v>
                </c:pt>
                <c:pt idx="1772">
                  <c:v>3.4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1.9</c:v>
                </c:pt>
                <c:pt idx="1779">
                  <c:v>4.5</c:v>
                </c:pt>
                <c:pt idx="1780">
                  <c:v>3</c:v>
                </c:pt>
                <c:pt idx="1781">
                  <c:v>4.3</c:v>
                </c:pt>
                <c:pt idx="1782">
                  <c:v>4.3</c:v>
                </c:pt>
                <c:pt idx="1783">
                  <c:v>0</c:v>
                </c:pt>
                <c:pt idx="1784">
                  <c:v>4.3</c:v>
                </c:pt>
                <c:pt idx="1785">
                  <c:v>3.4</c:v>
                </c:pt>
                <c:pt idx="1786">
                  <c:v>3.9</c:v>
                </c:pt>
                <c:pt idx="1787">
                  <c:v>4</c:v>
                </c:pt>
                <c:pt idx="1788">
                  <c:v>4.3</c:v>
                </c:pt>
                <c:pt idx="1789">
                  <c:v>3.2</c:v>
                </c:pt>
                <c:pt idx="1790">
                  <c:v>3.4</c:v>
                </c:pt>
                <c:pt idx="1791">
                  <c:v>0</c:v>
                </c:pt>
                <c:pt idx="1792">
                  <c:v>3.6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2.7</c:v>
                </c:pt>
                <c:pt idx="1797">
                  <c:v>0</c:v>
                </c:pt>
                <c:pt idx="1798">
                  <c:v>2.6</c:v>
                </c:pt>
                <c:pt idx="1799">
                  <c:v>3.9</c:v>
                </c:pt>
                <c:pt idx="1800">
                  <c:v>3.8</c:v>
                </c:pt>
                <c:pt idx="1801">
                  <c:v>4.5</c:v>
                </c:pt>
                <c:pt idx="1802">
                  <c:v>0</c:v>
                </c:pt>
                <c:pt idx="1803">
                  <c:v>3.4</c:v>
                </c:pt>
                <c:pt idx="1804">
                  <c:v>0</c:v>
                </c:pt>
                <c:pt idx="1805">
                  <c:v>3.8</c:v>
                </c:pt>
                <c:pt idx="1806">
                  <c:v>0</c:v>
                </c:pt>
                <c:pt idx="1807">
                  <c:v>3.3</c:v>
                </c:pt>
                <c:pt idx="1808">
                  <c:v>2.8</c:v>
                </c:pt>
                <c:pt idx="1809">
                  <c:v>2.6</c:v>
                </c:pt>
                <c:pt idx="1810">
                  <c:v>4.7</c:v>
                </c:pt>
                <c:pt idx="1811">
                  <c:v>3.7</c:v>
                </c:pt>
                <c:pt idx="1812">
                  <c:v>0</c:v>
                </c:pt>
                <c:pt idx="1813">
                  <c:v>2.5</c:v>
                </c:pt>
                <c:pt idx="1814">
                  <c:v>3.9</c:v>
                </c:pt>
                <c:pt idx="1815">
                  <c:v>4.3</c:v>
                </c:pt>
                <c:pt idx="1816">
                  <c:v>2.6</c:v>
                </c:pt>
                <c:pt idx="1817">
                  <c:v>4.0999999999999996</c:v>
                </c:pt>
                <c:pt idx="1818">
                  <c:v>0</c:v>
                </c:pt>
                <c:pt idx="1819">
                  <c:v>4.2</c:v>
                </c:pt>
                <c:pt idx="1820">
                  <c:v>3.5</c:v>
                </c:pt>
                <c:pt idx="1821">
                  <c:v>3.3</c:v>
                </c:pt>
                <c:pt idx="1822">
                  <c:v>3.3</c:v>
                </c:pt>
                <c:pt idx="1823">
                  <c:v>3.9</c:v>
                </c:pt>
                <c:pt idx="1824">
                  <c:v>0</c:v>
                </c:pt>
                <c:pt idx="1825">
                  <c:v>4.5</c:v>
                </c:pt>
                <c:pt idx="1826">
                  <c:v>4.3</c:v>
                </c:pt>
                <c:pt idx="1827">
                  <c:v>4.5</c:v>
                </c:pt>
                <c:pt idx="1828">
                  <c:v>2.5</c:v>
                </c:pt>
                <c:pt idx="1829">
                  <c:v>0</c:v>
                </c:pt>
                <c:pt idx="1830">
                  <c:v>3</c:v>
                </c:pt>
                <c:pt idx="1831">
                  <c:v>0</c:v>
                </c:pt>
                <c:pt idx="1832">
                  <c:v>3</c:v>
                </c:pt>
                <c:pt idx="1833">
                  <c:v>4.4000000000000004</c:v>
                </c:pt>
                <c:pt idx="1834">
                  <c:v>3</c:v>
                </c:pt>
                <c:pt idx="1835">
                  <c:v>1.7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4.0999999999999996</c:v>
                </c:pt>
                <c:pt idx="1840">
                  <c:v>3.9</c:v>
                </c:pt>
                <c:pt idx="1841">
                  <c:v>0</c:v>
                </c:pt>
                <c:pt idx="1842">
                  <c:v>3.6</c:v>
                </c:pt>
                <c:pt idx="1843">
                  <c:v>4.0999999999999996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3.8</c:v>
                </c:pt>
                <c:pt idx="1849">
                  <c:v>3.7</c:v>
                </c:pt>
                <c:pt idx="1850">
                  <c:v>3.1</c:v>
                </c:pt>
                <c:pt idx="1851">
                  <c:v>1.7</c:v>
                </c:pt>
                <c:pt idx="1852">
                  <c:v>0</c:v>
                </c:pt>
                <c:pt idx="1853">
                  <c:v>3.8</c:v>
                </c:pt>
                <c:pt idx="1854">
                  <c:v>4.3</c:v>
                </c:pt>
                <c:pt idx="1855">
                  <c:v>0</c:v>
                </c:pt>
                <c:pt idx="1856">
                  <c:v>3.6</c:v>
                </c:pt>
                <c:pt idx="1857">
                  <c:v>3.6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3.7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3.5</c:v>
                </c:pt>
                <c:pt idx="1867">
                  <c:v>3.1</c:v>
                </c:pt>
                <c:pt idx="1868">
                  <c:v>1</c:v>
                </c:pt>
                <c:pt idx="1869">
                  <c:v>4.0999999999999996</c:v>
                </c:pt>
                <c:pt idx="1870">
                  <c:v>3.6</c:v>
                </c:pt>
                <c:pt idx="1871">
                  <c:v>0</c:v>
                </c:pt>
                <c:pt idx="1872">
                  <c:v>3.9</c:v>
                </c:pt>
                <c:pt idx="1873">
                  <c:v>3.1</c:v>
                </c:pt>
                <c:pt idx="1874">
                  <c:v>3.5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3.4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4.5</c:v>
                </c:pt>
                <c:pt idx="1885">
                  <c:v>3.8</c:v>
                </c:pt>
                <c:pt idx="1886">
                  <c:v>4.3</c:v>
                </c:pt>
                <c:pt idx="1887">
                  <c:v>2.8</c:v>
                </c:pt>
                <c:pt idx="1888">
                  <c:v>3.5</c:v>
                </c:pt>
                <c:pt idx="1889">
                  <c:v>4.3</c:v>
                </c:pt>
                <c:pt idx="1890">
                  <c:v>4.0999999999999996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2.4</c:v>
                </c:pt>
                <c:pt idx="1896">
                  <c:v>3.7</c:v>
                </c:pt>
                <c:pt idx="1897">
                  <c:v>2</c:v>
                </c:pt>
                <c:pt idx="1898">
                  <c:v>3.8</c:v>
                </c:pt>
                <c:pt idx="1899">
                  <c:v>2</c:v>
                </c:pt>
                <c:pt idx="1900">
                  <c:v>4.0999999999999996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3</c:v>
                </c:pt>
                <c:pt idx="1905">
                  <c:v>2.8</c:v>
                </c:pt>
                <c:pt idx="1906">
                  <c:v>3.9</c:v>
                </c:pt>
                <c:pt idx="1907">
                  <c:v>0</c:v>
                </c:pt>
                <c:pt idx="1908">
                  <c:v>4.0999999999999996</c:v>
                </c:pt>
                <c:pt idx="1909">
                  <c:v>4.5999999999999996</c:v>
                </c:pt>
                <c:pt idx="1910">
                  <c:v>4.2</c:v>
                </c:pt>
                <c:pt idx="1911">
                  <c:v>2.9</c:v>
                </c:pt>
                <c:pt idx="1912">
                  <c:v>4.4000000000000004</c:v>
                </c:pt>
                <c:pt idx="1913">
                  <c:v>3.6</c:v>
                </c:pt>
                <c:pt idx="1914">
                  <c:v>3.7</c:v>
                </c:pt>
                <c:pt idx="1915">
                  <c:v>4.2</c:v>
                </c:pt>
                <c:pt idx="1916">
                  <c:v>4</c:v>
                </c:pt>
                <c:pt idx="1917">
                  <c:v>3</c:v>
                </c:pt>
                <c:pt idx="1918">
                  <c:v>0</c:v>
                </c:pt>
                <c:pt idx="1919">
                  <c:v>3.4</c:v>
                </c:pt>
                <c:pt idx="1920">
                  <c:v>0</c:v>
                </c:pt>
                <c:pt idx="1921">
                  <c:v>1</c:v>
                </c:pt>
                <c:pt idx="1922">
                  <c:v>3.6</c:v>
                </c:pt>
                <c:pt idx="1923">
                  <c:v>3.6</c:v>
                </c:pt>
                <c:pt idx="1924">
                  <c:v>0</c:v>
                </c:pt>
                <c:pt idx="1925">
                  <c:v>2.7</c:v>
                </c:pt>
                <c:pt idx="1926">
                  <c:v>0</c:v>
                </c:pt>
                <c:pt idx="1927">
                  <c:v>3.8</c:v>
                </c:pt>
                <c:pt idx="1928">
                  <c:v>4.5</c:v>
                </c:pt>
                <c:pt idx="1929">
                  <c:v>0</c:v>
                </c:pt>
                <c:pt idx="1930">
                  <c:v>2</c:v>
                </c:pt>
                <c:pt idx="1931">
                  <c:v>4</c:v>
                </c:pt>
                <c:pt idx="1932">
                  <c:v>2.9</c:v>
                </c:pt>
                <c:pt idx="1933">
                  <c:v>0</c:v>
                </c:pt>
                <c:pt idx="1934">
                  <c:v>0</c:v>
                </c:pt>
                <c:pt idx="1935">
                  <c:v>2.9</c:v>
                </c:pt>
                <c:pt idx="1936">
                  <c:v>3.8</c:v>
                </c:pt>
                <c:pt idx="1937">
                  <c:v>4.5</c:v>
                </c:pt>
                <c:pt idx="1938">
                  <c:v>3.1</c:v>
                </c:pt>
                <c:pt idx="1939">
                  <c:v>3.1</c:v>
                </c:pt>
                <c:pt idx="1940">
                  <c:v>0</c:v>
                </c:pt>
                <c:pt idx="1941">
                  <c:v>3.1</c:v>
                </c:pt>
                <c:pt idx="1942">
                  <c:v>0</c:v>
                </c:pt>
                <c:pt idx="1943">
                  <c:v>3</c:v>
                </c:pt>
                <c:pt idx="1944">
                  <c:v>4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4.2</c:v>
                </c:pt>
                <c:pt idx="1950">
                  <c:v>1.6</c:v>
                </c:pt>
                <c:pt idx="1951">
                  <c:v>2.5</c:v>
                </c:pt>
                <c:pt idx="1952">
                  <c:v>1</c:v>
                </c:pt>
                <c:pt idx="1953">
                  <c:v>3.9</c:v>
                </c:pt>
                <c:pt idx="1954">
                  <c:v>0</c:v>
                </c:pt>
                <c:pt idx="1955">
                  <c:v>0</c:v>
                </c:pt>
                <c:pt idx="1956">
                  <c:v>4.8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4.2</c:v>
                </c:pt>
                <c:pt idx="1961">
                  <c:v>1</c:v>
                </c:pt>
                <c:pt idx="1962">
                  <c:v>1</c:v>
                </c:pt>
                <c:pt idx="1963">
                  <c:v>2.6</c:v>
                </c:pt>
                <c:pt idx="1964">
                  <c:v>2.9</c:v>
                </c:pt>
                <c:pt idx="1965">
                  <c:v>3</c:v>
                </c:pt>
                <c:pt idx="1966">
                  <c:v>3.5</c:v>
                </c:pt>
                <c:pt idx="1967">
                  <c:v>3.7</c:v>
                </c:pt>
                <c:pt idx="1968">
                  <c:v>0</c:v>
                </c:pt>
                <c:pt idx="1969">
                  <c:v>0</c:v>
                </c:pt>
                <c:pt idx="1970">
                  <c:v>3.1</c:v>
                </c:pt>
                <c:pt idx="1971">
                  <c:v>4</c:v>
                </c:pt>
                <c:pt idx="1972">
                  <c:v>4.3</c:v>
                </c:pt>
                <c:pt idx="1973">
                  <c:v>3.6</c:v>
                </c:pt>
                <c:pt idx="1974">
                  <c:v>0</c:v>
                </c:pt>
                <c:pt idx="1975">
                  <c:v>3.8</c:v>
                </c:pt>
                <c:pt idx="1976">
                  <c:v>4</c:v>
                </c:pt>
                <c:pt idx="1977">
                  <c:v>3.6</c:v>
                </c:pt>
                <c:pt idx="1978">
                  <c:v>4</c:v>
                </c:pt>
                <c:pt idx="1979">
                  <c:v>0</c:v>
                </c:pt>
                <c:pt idx="1980">
                  <c:v>2</c:v>
                </c:pt>
                <c:pt idx="1981">
                  <c:v>3.8</c:v>
                </c:pt>
                <c:pt idx="1982">
                  <c:v>4.5</c:v>
                </c:pt>
                <c:pt idx="1983">
                  <c:v>3.1</c:v>
                </c:pt>
                <c:pt idx="1984">
                  <c:v>0</c:v>
                </c:pt>
                <c:pt idx="1985">
                  <c:v>3.5</c:v>
                </c:pt>
                <c:pt idx="1986">
                  <c:v>0</c:v>
                </c:pt>
                <c:pt idx="1987">
                  <c:v>3.7</c:v>
                </c:pt>
                <c:pt idx="1988">
                  <c:v>4</c:v>
                </c:pt>
                <c:pt idx="1989">
                  <c:v>3.7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5</c:v>
                </c:pt>
                <c:pt idx="1995">
                  <c:v>0</c:v>
                </c:pt>
                <c:pt idx="1996">
                  <c:v>2.7</c:v>
                </c:pt>
                <c:pt idx="1997">
                  <c:v>3</c:v>
                </c:pt>
                <c:pt idx="1998">
                  <c:v>4.0999999999999996</c:v>
                </c:pt>
                <c:pt idx="1999">
                  <c:v>3.7</c:v>
                </c:pt>
                <c:pt idx="2000">
                  <c:v>4.5</c:v>
                </c:pt>
                <c:pt idx="2001">
                  <c:v>0</c:v>
                </c:pt>
                <c:pt idx="2002">
                  <c:v>4.4000000000000004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2.2000000000000002</c:v>
                </c:pt>
                <c:pt idx="2007">
                  <c:v>3.6</c:v>
                </c:pt>
                <c:pt idx="2008">
                  <c:v>3.8</c:v>
                </c:pt>
                <c:pt idx="2009">
                  <c:v>4</c:v>
                </c:pt>
                <c:pt idx="2010">
                  <c:v>0</c:v>
                </c:pt>
                <c:pt idx="2011">
                  <c:v>0</c:v>
                </c:pt>
                <c:pt idx="2012">
                  <c:v>4.0999999999999996</c:v>
                </c:pt>
                <c:pt idx="2013">
                  <c:v>3.9</c:v>
                </c:pt>
                <c:pt idx="2014">
                  <c:v>4.5999999999999996</c:v>
                </c:pt>
                <c:pt idx="2015">
                  <c:v>4</c:v>
                </c:pt>
                <c:pt idx="2016">
                  <c:v>3</c:v>
                </c:pt>
                <c:pt idx="2017">
                  <c:v>2.7</c:v>
                </c:pt>
                <c:pt idx="2018">
                  <c:v>2.6</c:v>
                </c:pt>
                <c:pt idx="2019">
                  <c:v>3</c:v>
                </c:pt>
                <c:pt idx="2020">
                  <c:v>3</c:v>
                </c:pt>
                <c:pt idx="2021">
                  <c:v>3.7</c:v>
                </c:pt>
                <c:pt idx="2022">
                  <c:v>0</c:v>
                </c:pt>
                <c:pt idx="2023">
                  <c:v>4</c:v>
                </c:pt>
                <c:pt idx="2024">
                  <c:v>4.0999999999999996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3.8</c:v>
                </c:pt>
                <c:pt idx="2028">
                  <c:v>3.6</c:v>
                </c:pt>
                <c:pt idx="2029">
                  <c:v>2</c:v>
                </c:pt>
                <c:pt idx="2030">
                  <c:v>3.7</c:v>
                </c:pt>
                <c:pt idx="2031">
                  <c:v>2.5</c:v>
                </c:pt>
                <c:pt idx="2032">
                  <c:v>0</c:v>
                </c:pt>
                <c:pt idx="2033">
                  <c:v>0</c:v>
                </c:pt>
                <c:pt idx="2034">
                  <c:v>4.2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3.8</c:v>
                </c:pt>
                <c:pt idx="2039">
                  <c:v>3.6</c:v>
                </c:pt>
                <c:pt idx="2040">
                  <c:v>3</c:v>
                </c:pt>
                <c:pt idx="2041">
                  <c:v>0</c:v>
                </c:pt>
                <c:pt idx="2042">
                  <c:v>4</c:v>
                </c:pt>
                <c:pt idx="2043">
                  <c:v>4.3</c:v>
                </c:pt>
                <c:pt idx="2044">
                  <c:v>0</c:v>
                </c:pt>
                <c:pt idx="2045">
                  <c:v>3.9</c:v>
                </c:pt>
                <c:pt idx="2046">
                  <c:v>0</c:v>
                </c:pt>
                <c:pt idx="2047">
                  <c:v>4</c:v>
                </c:pt>
                <c:pt idx="2048">
                  <c:v>3.5</c:v>
                </c:pt>
                <c:pt idx="2049">
                  <c:v>0</c:v>
                </c:pt>
                <c:pt idx="2050">
                  <c:v>0</c:v>
                </c:pt>
                <c:pt idx="2051">
                  <c:v>4.4000000000000004</c:v>
                </c:pt>
                <c:pt idx="2052">
                  <c:v>3.3</c:v>
                </c:pt>
                <c:pt idx="2053">
                  <c:v>1.7</c:v>
                </c:pt>
                <c:pt idx="2054">
                  <c:v>1</c:v>
                </c:pt>
                <c:pt idx="2055">
                  <c:v>3.7</c:v>
                </c:pt>
                <c:pt idx="2056">
                  <c:v>4.3</c:v>
                </c:pt>
                <c:pt idx="2057">
                  <c:v>0</c:v>
                </c:pt>
                <c:pt idx="2058">
                  <c:v>3.3</c:v>
                </c:pt>
                <c:pt idx="2059">
                  <c:v>0</c:v>
                </c:pt>
                <c:pt idx="2060">
                  <c:v>0</c:v>
                </c:pt>
                <c:pt idx="2061">
                  <c:v>3.7</c:v>
                </c:pt>
                <c:pt idx="2062">
                  <c:v>0</c:v>
                </c:pt>
                <c:pt idx="2063">
                  <c:v>3.9</c:v>
                </c:pt>
                <c:pt idx="2064">
                  <c:v>3.7</c:v>
                </c:pt>
                <c:pt idx="2065">
                  <c:v>2.5</c:v>
                </c:pt>
                <c:pt idx="2066">
                  <c:v>0</c:v>
                </c:pt>
                <c:pt idx="2067">
                  <c:v>2.6</c:v>
                </c:pt>
                <c:pt idx="2068">
                  <c:v>3.8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3.7</c:v>
                </c:pt>
                <c:pt idx="2075">
                  <c:v>4.3</c:v>
                </c:pt>
                <c:pt idx="2076">
                  <c:v>2.8</c:v>
                </c:pt>
                <c:pt idx="2077">
                  <c:v>4</c:v>
                </c:pt>
                <c:pt idx="2078">
                  <c:v>4.4000000000000004</c:v>
                </c:pt>
                <c:pt idx="2079">
                  <c:v>0</c:v>
                </c:pt>
                <c:pt idx="2080">
                  <c:v>2.9</c:v>
                </c:pt>
                <c:pt idx="2081">
                  <c:v>3.7</c:v>
                </c:pt>
                <c:pt idx="2082">
                  <c:v>0</c:v>
                </c:pt>
                <c:pt idx="2083">
                  <c:v>4.7</c:v>
                </c:pt>
                <c:pt idx="2084">
                  <c:v>3.2</c:v>
                </c:pt>
                <c:pt idx="2085">
                  <c:v>0</c:v>
                </c:pt>
                <c:pt idx="2086">
                  <c:v>2.5</c:v>
                </c:pt>
                <c:pt idx="2087">
                  <c:v>0</c:v>
                </c:pt>
                <c:pt idx="2088">
                  <c:v>0</c:v>
                </c:pt>
                <c:pt idx="2089">
                  <c:v>3.9</c:v>
                </c:pt>
                <c:pt idx="2090">
                  <c:v>0</c:v>
                </c:pt>
                <c:pt idx="2091">
                  <c:v>4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4.2</c:v>
                </c:pt>
                <c:pt idx="2096">
                  <c:v>2.6</c:v>
                </c:pt>
                <c:pt idx="2097">
                  <c:v>2.5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3.9</c:v>
                </c:pt>
                <c:pt idx="2102">
                  <c:v>3.6</c:v>
                </c:pt>
                <c:pt idx="2103">
                  <c:v>0</c:v>
                </c:pt>
                <c:pt idx="2104">
                  <c:v>4.0999999999999996</c:v>
                </c:pt>
                <c:pt idx="2105">
                  <c:v>0</c:v>
                </c:pt>
                <c:pt idx="2106">
                  <c:v>4.5999999999999996</c:v>
                </c:pt>
                <c:pt idx="2107">
                  <c:v>3</c:v>
                </c:pt>
                <c:pt idx="2108">
                  <c:v>5</c:v>
                </c:pt>
                <c:pt idx="2109">
                  <c:v>0</c:v>
                </c:pt>
                <c:pt idx="2110">
                  <c:v>0</c:v>
                </c:pt>
                <c:pt idx="2111">
                  <c:v>3</c:v>
                </c:pt>
                <c:pt idx="2112">
                  <c:v>3.6</c:v>
                </c:pt>
                <c:pt idx="2113">
                  <c:v>3.8</c:v>
                </c:pt>
                <c:pt idx="2114">
                  <c:v>4.0999999999999996</c:v>
                </c:pt>
                <c:pt idx="2115">
                  <c:v>0</c:v>
                </c:pt>
                <c:pt idx="2116">
                  <c:v>0</c:v>
                </c:pt>
                <c:pt idx="2117">
                  <c:v>4.2</c:v>
                </c:pt>
                <c:pt idx="2118">
                  <c:v>3.1</c:v>
                </c:pt>
                <c:pt idx="2119">
                  <c:v>2.8</c:v>
                </c:pt>
                <c:pt idx="2120">
                  <c:v>3.4</c:v>
                </c:pt>
                <c:pt idx="2121">
                  <c:v>5</c:v>
                </c:pt>
                <c:pt idx="2122">
                  <c:v>3.7</c:v>
                </c:pt>
                <c:pt idx="2123">
                  <c:v>3.4</c:v>
                </c:pt>
                <c:pt idx="2124">
                  <c:v>0</c:v>
                </c:pt>
                <c:pt idx="2125">
                  <c:v>0</c:v>
                </c:pt>
                <c:pt idx="2126">
                  <c:v>3.4</c:v>
                </c:pt>
                <c:pt idx="2127">
                  <c:v>0</c:v>
                </c:pt>
                <c:pt idx="2128">
                  <c:v>4.3</c:v>
                </c:pt>
                <c:pt idx="2129">
                  <c:v>3.7</c:v>
                </c:pt>
                <c:pt idx="2130">
                  <c:v>3.6</c:v>
                </c:pt>
                <c:pt idx="2131">
                  <c:v>4.0999999999999996</c:v>
                </c:pt>
                <c:pt idx="2132">
                  <c:v>3.5</c:v>
                </c:pt>
                <c:pt idx="2133">
                  <c:v>3.5</c:v>
                </c:pt>
                <c:pt idx="2134">
                  <c:v>1</c:v>
                </c:pt>
                <c:pt idx="2135">
                  <c:v>0</c:v>
                </c:pt>
                <c:pt idx="2136">
                  <c:v>2.7</c:v>
                </c:pt>
                <c:pt idx="2137">
                  <c:v>1.9</c:v>
                </c:pt>
                <c:pt idx="2138">
                  <c:v>4.3</c:v>
                </c:pt>
                <c:pt idx="2139">
                  <c:v>1</c:v>
                </c:pt>
                <c:pt idx="2140">
                  <c:v>0</c:v>
                </c:pt>
                <c:pt idx="2141">
                  <c:v>2.5</c:v>
                </c:pt>
                <c:pt idx="2142">
                  <c:v>0</c:v>
                </c:pt>
                <c:pt idx="2143">
                  <c:v>2.9</c:v>
                </c:pt>
                <c:pt idx="2144">
                  <c:v>4.3</c:v>
                </c:pt>
                <c:pt idx="2145">
                  <c:v>3.4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2.8</c:v>
                </c:pt>
                <c:pt idx="2151">
                  <c:v>3.9</c:v>
                </c:pt>
                <c:pt idx="2152">
                  <c:v>0</c:v>
                </c:pt>
                <c:pt idx="2153">
                  <c:v>3.1</c:v>
                </c:pt>
                <c:pt idx="2154">
                  <c:v>5</c:v>
                </c:pt>
                <c:pt idx="2155">
                  <c:v>0</c:v>
                </c:pt>
                <c:pt idx="2156">
                  <c:v>2.5</c:v>
                </c:pt>
                <c:pt idx="2157">
                  <c:v>4</c:v>
                </c:pt>
                <c:pt idx="2158">
                  <c:v>3.3</c:v>
                </c:pt>
                <c:pt idx="2159">
                  <c:v>2.2000000000000002</c:v>
                </c:pt>
                <c:pt idx="2160">
                  <c:v>3.9</c:v>
                </c:pt>
                <c:pt idx="2161">
                  <c:v>4.0999999999999996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3</c:v>
                </c:pt>
                <c:pt idx="2166">
                  <c:v>3</c:v>
                </c:pt>
                <c:pt idx="2167">
                  <c:v>3.3</c:v>
                </c:pt>
                <c:pt idx="2168">
                  <c:v>3.7</c:v>
                </c:pt>
                <c:pt idx="2169">
                  <c:v>3.8</c:v>
                </c:pt>
                <c:pt idx="2170">
                  <c:v>0</c:v>
                </c:pt>
                <c:pt idx="2171">
                  <c:v>3.6</c:v>
                </c:pt>
                <c:pt idx="2172">
                  <c:v>0</c:v>
                </c:pt>
                <c:pt idx="2173">
                  <c:v>2.2999999999999998</c:v>
                </c:pt>
                <c:pt idx="2174">
                  <c:v>3.9</c:v>
                </c:pt>
                <c:pt idx="2175">
                  <c:v>3.6</c:v>
                </c:pt>
                <c:pt idx="2176">
                  <c:v>0</c:v>
                </c:pt>
                <c:pt idx="2177">
                  <c:v>4.3</c:v>
                </c:pt>
                <c:pt idx="2178">
                  <c:v>1</c:v>
                </c:pt>
                <c:pt idx="2179">
                  <c:v>0</c:v>
                </c:pt>
                <c:pt idx="2180">
                  <c:v>3.6</c:v>
                </c:pt>
                <c:pt idx="2181">
                  <c:v>3.6</c:v>
                </c:pt>
                <c:pt idx="2182">
                  <c:v>4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3.9</c:v>
                </c:pt>
                <c:pt idx="2194">
                  <c:v>3.8</c:v>
                </c:pt>
                <c:pt idx="2195">
                  <c:v>3.6</c:v>
                </c:pt>
                <c:pt idx="2196">
                  <c:v>3.5</c:v>
                </c:pt>
                <c:pt idx="2197">
                  <c:v>3.8</c:v>
                </c:pt>
                <c:pt idx="2198">
                  <c:v>0</c:v>
                </c:pt>
                <c:pt idx="2199">
                  <c:v>3.8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</c:v>
                </c:pt>
                <c:pt idx="2205">
                  <c:v>0</c:v>
                </c:pt>
                <c:pt idx="2206">
                  <c:v>3.2</c:v>
                </c:pt>
                <c:pt idx="2207">
                  <c:v>3.7</c:v>
                </c:pt>
                <c:pt idx="2208">
                  <c:v>4.5999999999999996</c:v>
                </c:pt>
                <c:pt idx="2209">
                  <c:v>4.5</c:v>
                </c:pt>
                <c:pt idx="2210">
                  <c:v>4.3</c:v>
                </c:pt>
                <c:pt idx="2211">
                  <c:v>3.8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3.6</c:v>
                </c:pt>
                <c:pt idx="2216">
                  <c:v>4.0999999999999996</c:v>
                </c:pt>
                <c:pt idx="2217">
                  <c:v>4.4000000000000004</c:v>
                </c:pt>
                <c:pt idx="2218">
                  <c:v>0</c:v>
                </c:pt>
                <c:pt idx="2219">
                  <c:v>3.4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3.7</c:v>
                </c:pt>
                <c:pt idx="2224">
                  <c:v>1.8</c:v>
                </c:pt>
                <c:pt idx="2225">
                  <c:v>3.1</c:v>
                </c:pt>
                <c:pt idx="2226">
                  <c:v>0</c:v>
                </c:pt>
                <c:pt idx="2227">
                  <c:v>3.7</c:v>
                </c:pt>
                <c:pt idx="2228">
                  <c:v>4</c:v>
                </c:pt>
                <c:pt idx="2229">
                  <c:v>4.4000000000000004</c:v>
                </c:pt>
                <c:pt idx="2230">
                  <c:v>3.9</c:v>
                </c:pt>
                <c:pt idx="2231">
                  <c:v>0</c:v>
                </c:pt>
                <c:pt idx="2232">
                  <c:v>4.2</c:v>
                </c:pt>
                <c:pt idx="2233">
                  <c:v>3.1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3.9</c:v>
                </c:pt>
                <c:pt idx="2241">
                  <c:v>0</c:v>
                </c:pt>
                <c:pt idx="2242">
                  <c:v>3.6</c:v>
                </c:pt>
                <c:pt idx="2243">
                  <c:v>3.9</c:v>
                </c:pt>
                <c:pt idx="2244">
                  <c:v>4.4000000000000004</c:v>
                </c:pt>
                <c:pt idx="2245">
                  <c:v>3.1</c:v>
                </c:pt>
                <c:pt idx="2246">
                  <c:v>0</c:v>
                </c:pt>
                <c:pt idx="2247">
                  <c:v>4.3</c:v>
                </c:pt>
                <c:pt idx="2248">
                  <c:v>3.5</c:v>
                </c:pt>
                <c:pt idx="2249">
                  <c:v>3.3</c:v>
                </c:pt>
                <c:pt idx="2250">
                  <c:v>3.3</c:v>
                </c:pt>
                <c:pt idx="2251">
                  <c:v>4.0999999999999996</c:v>
                </c:pt>
                <c:pt idx="2252">
                  <c:v>4.5</c:v>
                </c:pt>
                <c:pt idx="2253">
                  <c:v>4</c:v>
                </c:pt>
                <c:pt idx="2254">
                  <c:v>5</c:v>
                </c:pt>
                <c:pt idx="2255">
                  <c:v>0</c:v>
                </c:pt>
                <c:pt idx="2256">
                  <c:v>4.4000000000000004</c:v>
                </c:pt>
                <c:pt idx="2257">
                  <c:v>1</c:v>
                </c:pt>
                <c:pt idx="2258">
                  <c:v>3.1</c:v>
                </c:pt>
                <c:pt idx="2259">
                  <c:v>4.7</c:v>
                </c:pt>
                <c:pt idx="2260">
                  <c:v>2.8</c:v>
                </c:pt>
                <c:pt idx="2261">
                  <c:v>0</c:v>
                </c:pt>
                <c:pt idx="2262">
                  <c:v>0</c:v>
                </c:pt>
                <c:pt idx="2263">
                  <c:v>2.9</c:v>
                </c:pt>
                <c:pt idx="2264">
                  <c:v>3.2</c:v>
                </c:pt>
                <c:pt idx="2265">
                  <c:v>0</c:v>
                </c:pt>
                <c:pt idx="2266">
                  <c:v>4.3</c:v>
                </c:pt>
                <c:pt idx="2267">
                  <c:v>3.3</c:v>
                </c:pt>
                <c:pt idx="2268">
                  <c:v>0</c:v>
                </c:pt>
                <c:pt idx="2269">
                  <c:v>0</c:v>
                </c:pt>
                <c:pt idx="2270">
                  <c:v>4.2</c:v>
                </c:pt>
                <c:pt idx="2271">
                  <c:v>2.7</c:v>
                </c:pt>
                <c:pt idx="2272">
                  <c:v>3.7</c:v>
                </c:pt>
                <c:pt idx="2273">
                  <c:v>5</c:v>
                </c:pt>
                <c:pt idx="2274">
                  <c:v>3.8</c:v>
                </c:pt>
                <c:pt idx="2275">
                  <c:v>3.9</c:v>
                </c:pt>
                <c:pt idx="2276">
                  <c:v>0</c:v>
                </c:pt>
                <c:pt idx="2277">
                  <c:v>0</c:v>
                </c:pt>
                <c:pt idx="2278">
                  <c:v>3.6</c:v>
                </c:pt>
                <c:pt idx="2279">
                  <c:v>4</c:v>
                </c:pt>
                <c:pt idx="2280">
                  <c:v>0</c:v>
                </c:pt>
                <c:pt idx="2281">
                  <c:v>5</c:v>
                </c:pt>
                <c:pt idx="2282">
                  <c:v>5</c:v>
                </c:pt>
                <c:pt idx="2283">
                  <c:v>3.9</c:v>
                </c:pt>
                <c:pt idx="2284">
                  <c:v>0</c:v>
                </c:pt>
                <c:pt idx="2285">
                  <c:v>4.0999999999999996</c:v>
                </c:pt>
                <c:pt idx="2286">
                  <c:v>2</c:v>
                </c:pt>
                <c:pt idx="2287">
                  <c:v>4.5</c:v>
                </c:pt>
                <c:pt idx="2288">
                  <c:v>0</c:v>
                </c:pt>
                <c:pt idx="2289">
                  <c:v>0</c:v>
                </c:pt>
                <c:pt idx="2290">
                  <c:v>3.2</c:v>
                </c:pt>
                <c:pt idx="2291">
                  <c:v>0</c:v>
                </c:pt>
                <c:pt idx="2292">
                  <c:v>0</c:v>
                </c:pt>
                <c:pt idx="2293">
                  <c:v>4.5999999999999996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3.8</c:v>
                </c:pt>
                <c:pt idx="2298">
                  <c:v>2.9</c:v>
                </c:pt>
                <c:pt idx="2299">
                  <c:v>0</c:v>
                </c:pt>
                <c:pt idx="2300">
                  <c:v>4.4000000000000004</c:v>
                </c:pt>
                <c:pt idx="2301">
                  <c:v>3.8</c:v>
                </c:pt>
                <c:pt idx="2302">
                  <c:v>4.5999999999999996</c:v>
                </c:pt>
                <c:pt idx="2303">
                  <c:v>4.2</c:v>
                </c:pt>
                <c:pt idx="2304">
                  <c:v>3.3</c:v>
                </c:pt>
                <c:pt idx="2305">
                  <c:v>4.0999999999999996</c:v>
                </c:pt>
                <c:pt idx="2306">
                  <c:v>0</c:v>
                </c:pt>
                <c:pt idx="2307">
                  <c:v>4.3</c:v>
                </c:pt>
                <c:pt idx="2308">
                  <c:v>5</c:v>
                </c:pt>
                <c:pt idx="2309">
                  <c:v>4.0999999999999996</c:v>
                </c:pt>
                <c:pt idx="2310">
                  <c:v>3.4</c:v>
                </c:pt>
                <c:pt idx="2311">
                  <c:v>3.7</c:v>
                </c:pt>
                <c:pt idx="2312">
                  <c:v>2.6</c:v>
                </c:pt>
                <c:pt idx="2313">
                  <c:v>4.3</c:v>
                </c:pt>
                <c:pt idx="2314">
                  <c:v>4.4000000000000004</c:v>
                </c:pt>
                <c:pt idx="2315">
                  <c:v>0</c:v>
                </c:pt>
                <c:pt idx="2316">
                  <c:v>3.7</c:v>
                </c:pt>
                <c:pt idx="2317">
                  <c:v>4</c:v>
                </c:pt>
                <c:pt idx="2318">
                  <c:v>0</c:v>
                </c:pt>
                <c:pt idx="2319">
                  <c:v>4</c:v>
                </c:pt>
                <c:pt idx="2320">
                  <c:v>3</c:v>
                </c:pt>
                <c:pt idx="2321">
                  <c:v>4.4000000000000004</c:v>
                </c:pt>
                <c:pt idx="2322">
                  <c:v>5</c:v>
                </c:pt>
                <c:pt idx="2323">
                  <c:v>3.6</c:v>
                </c:pt>
                <c:pt idx="2324">
                  <c:v>4.2</c:v>
                </c:pt>
                <c:pt idx="2325">
                  <c:v>4.2</c:v>
                </c:pt>
                <c:pt idx="2326">
                  <c:v>0</c:v>
                </c:pt>
                <c:pt idx="2327">
                  <c:v>4.5999999999999996</c:v>
                </c:pt>
                <c:pt idx="2328">
                  <c:v>4.0999999999999996</c:v>
                </c:pt>
                <c:pt idx="2329">
                  <c:v>4.4000000000000004</c:v>
                </c:pt>
                <c:pt idx="2330">
                  <c:v>0</c:v>
                </c:pt>
                <c:pt idx="2331">
                  <c:v>3</c:v>
                </c:pt>
                <c:pt idx="2332">
                  <c:v>4.4000000000000004</c:v>
                </c:pt>
                <c:pt idx="2333">
                  <c:v>0</c:v>
                </c:pt>
                <c:pt idx="2334">
                  <c:v>4.2</c:v>
                </c:pt>
                <c:pt idx="2335">
                  <c:v>3.8</c:v>
                </c:pt>
                <c:pt idx="2336">
                  <c:v>0</c:v>
                </c:pt>
                <c:pt idx="2337">
                  <c:v>3.4</c:v>
                </c:pt>
                <c:pt idx="2338">
                  <c:v>0</c:v>
                </c:pt>
                <c:pt idx="2339">
                  <c:v>3.7</c:v>
                </c:pt>
                <c:pt idx="2340">
                  <c:v>3.1</c:v>
                </c:pt>
                <c:pt idx="2341">
                  <c:v>4.5</c:v>
                </c:pt>
                <c:pt idx="2342">
                  <c:v>4.5</c:v>
                </c:pt>
                <c:pt idx="2343">
                  <c:v>4.7</c:v>
                </c:pt>
                <c:pt idx="2344">
                  <c:v>4</c:v>
                </c:pt>
                <c:pt idx="2345">
                  <c:v>0</c:v>
                </c:pt>
                <c:pt idx="2346">
                  <c:v>4.2</c:v>
                </c:pt>
                <c:pt idx="2347">
                  <c:v>4.5</c:v>
                </c:pt>
                <c:pt idx="2348">
                  <c:v>0</c:v>
                </c:pt>
                <c:pt idx="2349">
                  <c:v>4.7</c:v>
                </c:pt>
                <c:pt idx="2350">
                  <c:v>4.2</c:v>
                </c:pt>
                <c:pt idx="2351">
                  <c:v>3.7</c:v>
                </c:pt>
                <c:pt idx="2352">
                  <c:v>3.5</c:v>
                </c:pt>
                <c:pt idx="2353">
                  <c:v>3.6</c:v>
                </c:pt>
                <c:pt idx="2354">
                  <c:v>5</c:v>
                </c:pt>
                <c:pt idx="2355">
                  <c:v>0</c:v>
                </c:pt>
                <c:pt idx="2356">
                  <c:v>3.7</c:v>
                </c:pt>
                <c:pt idx="2357">
                  <c:v>4.2</c:v>
                </c:pt>
                <c:pt idx="2358">
                  <c:v>2.2999999999999998</c:v>
                </c:pt>
                <c:pt idx="2359">
                  <c:v>3.1</c:v>
                </c:pt>
                <c:pt idx="2360">
                  <c:v>4.7</c:v>
                </c:pt>
                <c:pt idx="2361">
                  <c:v>4</c:v>
                </c:pt>
                <c:pt idx="2362">
                  <c:v>2.8</c:v>
                </c:pt>
                <c:pt idx="2363">
                  <c:v>4</c:v>
                </c:pt>
                <c:pt idx="2364">
                  <c:v>3.9</c:v>
                </c:pt>
                <c:pt idx="2365">
                  <c:v>0</c:v>
                </c:pt>
                <c:pt idx="2366">
                  <c:v>3.5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4.4000000000000004</c:v>
                </c:pt>
                <c:pt idx="2370">
                  <c:v>2.5</c:v>
                </c:pt>
                <c:pt idx="2371">
                  <c:v>3.8</c:v>
                </c:pt>
                <c:pt idx="2372">
                  <c:v>4.0999999999999996</c:v>
                </c:pt>
                <c:pt idx="2373">
                  <c:v>4.2</c:v>
                </c:pt>
                <c:pt idx="2374">
                  <c:v>4.5</c:v>
                </c:pt>
                <c:pt idx="2375">
                  <c:v>3.7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2.9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3.5</c:v>
                </c:pt>
                <c:pt idx="2385">
                  <c:v>0</c:v>
                </c:pt>
                <c:pt idx="2386">
                  <c:v>4.0999999999999996</c:v>
                </c:pt>
                <c:pt idx="2387">
                  <c:v>0</c:v>
                </c:pt>
                <c:pt idx="2388">
                  <c:v>4.7</c:v>
                </c:pt>
                <c:pt idx="2389">
                  <c:v>0</c:v>
                </c:pt>
                <c:pt idx="2390">
                  <c:v>4.5999999999999996</c:v>
                </c:pt>
                <c:pt idx="2391">
                  <c:v>4.5</c:v>
                </c:pt>
                <c:pt idx="2392">
                  <c:v>0</c:v>
                </c:pt>
                <c:pt idx="2393">
                  <c:v>0</c:v>
                </c:pt>
                <c:pt idx="2394">
                  <c:v>4.2</c:v>
                </c:pt>
                <c:pt idx="2395">
                  <c:v>3.6</c:v>
                </c:pt>
                <c:pt idx="2396">
                  <c:v>3</c:v>
                </c:pt>
                <c:pt idx="2397">
                  <c:v>0</c:v>
                </c:pt>
                <c:pt idx="2398">
                  <c:v>3.7</c:v>
                </c:pt>
                <c:pt idx="2399">
                  <c:v>3.9</c:v>
                </c:pt>
                <c:pt idx="2400">
                  <c:v>0</c:v>
                </c:pt>
                <c:pt idx="2401">
                  <c:v>3.7</c:v>
                </c:pt>
                <c:pt idx="2402">
                  <c:v>3.6</c:v>
                </c:pt>
                <c:pt idx="2403">
                  <c:v>4.3</c:v>
                </c:pt>
                <c:pt idx="2404">
                  <c:v>4.5</c:v>
                </c:pt>
                <c:pt idx="2405">
                  <c:v>4.5</c:v>
                </c:pt>
                <c:pt idx="2406">
                  <c:v>3.6</c:v>
                </c:pt>
                <c:pt idx="2407">
                  <c:v>4.4000000000000004</c:v>
                </c:pt>
                <c:pt idx="2408">
                  <c:v>4.2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4.5</c:v>
                </c:pt>
                <c:pt idx="2413">
                  <c:v>0</c:v>
                </c:pt>
                <c:pt idx="2414">
                  <c:v>4.4000000000000004</c:v>
                </c:pt>
                <c:pt idx="2415">
                  <c:v>0</c:v>
                </c:pt>
                <c:pt idx="2416">
                  <c:v>0</c:v>
                </c:pt>
                <c:pt idx="2417">
                  <c:v>4.2</c:v>
                </c:pt>
                <c:pt idx="2418">
                  <c:v>0</c:v>
                </c:pt>
                <c:pt idx="2419">
                  <c:v>2.7</c:v>
                </c:pt>
                <c:pt idx="2420">
                  <c:v>4</c:v>
                </c:pt>
                <c:pt idx="2421">
                  <c:v>4.2</c:v>
                </c:pt>
                <c:pt idx="2422">
                  <c:v>0</c:v>
                </c:pt>
                <c:pt idx="2423">
                  <c:v>5</c:v>
                </c:pt>
                <c:pt idx="2424">
                  <c:v>0</c:v>
                </c:pt>
                <c:pt idx="2425">
                  <c:v>4.4000000000000004</c:v>
                </c:pt>
                <c:pt idx="2426">
                  <c:v>0</c:v>
                </c:pt>
                <c:pt idx="2427">
                  <c:v>3.5</c:v>
                </c:pt>
                <c:pt idx="2428">
                  <c:v>5</c:v>
                </c:pt>
                <c:pt idx="2429">
                  <c:v>4.2</c:v>
                </c:pt>
                <c:pt idx="2430">
                  <c:v>0</c:v>
                </c:pt>
                <c:pt idx="2431">
                  <c:v>3.5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4.3</c:v>
                </c:pt>
                <c:pt idx="2436">
                  <c:v>0</c:v>
                </c:pt>
                <c:pt idx="2437">
                  <c:v>4.2</c:v>
                </c:pt>
                <c:pt idx="2438">
                  <c:v>2.8</c:v>
                </c:pt>
                <c:pt idx="2439">
                  <c:v>0</c:v>
                </c:pt>
                <c:pt idx="2440">
                  <c:v>3.8</c:v>
                </c:pt>
                <c:pt idx="2441">
                  <c:v>5</c:v>
                </c:pt>
                <c:pt idx="2442">
                  <c:v>4.2</c:v>
                </c:pt>
                <c:pt idx="2443">
                  <c:v>3.8</c:v>
                </c:pt>
                <c:pt idx="2444">
                  <c:v>4.3</c:v>
                </c:pt>
                <c:pt idx="2445">
                  <c:v>0</c:v>
                </c:pt>
                <c:pt idx="2446">
                  <c:v>3.8</c:v>
                </c:pt>
                <c:pt idx="2447">
                  <c:v>4.5</c:v>
                </c:pt>
                <c:pt idx="2448">
                  <c:v>0</c:v>
                </c:pt>
                <c:pt idx="2449">
                  <c:v>0</c:v>
                </c:pt>
                <c:pt idx="2450">
                  <c:v>3.8</c:v>
                </c:pt>
                <c:pt idx="2451">
                  <c:v>4.4000000000000004</c:v>
                </c:pt>
                <c:pt idx="2452">
                  <c:v>3.6</c:v>
                </c:pt>
                <c:pt idx="2453">
                  <c:v>4.4000000000000004</c:v>
                </c:pt>
                <c:pt idx="2454">
                  <c:v>0</c:v>
                </c:pt>
                <c:pt idx="2455">
                  <c:v>3.4</c:v>
                </c:pt>
                <c:pt idx="2456">
                  <c:v>0</c:v>
                </c:pt>
                <c:pt idx="2457">
                  <c:v>0</c:v>
                </c:pt>
                <c:pt idx="2458">
                  <c:v>3.5</c:v>
                </c:pt>
                <c:pt idx="2459">
                  <c:v>3.9</c:v>
                </c:pt>
                <c:pt idx="2460">
                  <c:v>0</c:v>
                </c:pt>
                <c:pt idx="2461">
                  <c:v>4.5</c:v>
                </c:pt>
                <c:pt idx="2462">
                  <c:v>3.5</c:v>
                </c:pt>
                <c:pt idx="2463">
                  <c:v>4.3</c:v>
                </c:pt>
                <c:pt idx="2464">
                  <c:v>0</c:v>
                </c:pt>
                <c:pt idx="2465">
                  <c:v>5</c:v>
                </c:pt>
                <c:pt idx="2466">
                  <c:v>4.4000000000000004</c:v>
                </c:pt>
                <c:pt idx="2467">
                  <c:v>3.3</c:v>
                </c:pt>
                <c:pt idx="2468">
                  <c:v>3.7</c:v>
                </c:pt>
                <c:pt idx="2469">
                  <c:v>0</c:v>
                </c:pt>
                <c:pt idx="2470">
                  <c:v>4.4000000000000004</c:v>
                </c:pt>
                <c:pt idx="2471">
                  <c:v>4.2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4.0999999999999996</c:v>
                </c:pt>
                <c:pt idx="2476">
                  <c:v>3.7</c:v>
                </c:pt>
                <c:pt idx="2477">
                  <c:v>3.6</c:v>
                </c:pt>
                <c:pt idx="2478">
                  <c:v>0</c:v>
                </c:pt>
                <c:pt idx="2479">
                  <c:v>4.5999999999999996</c:v>
                </c:pt>
                <c:pt idx="2480">
                  <c:v>4</c:v>
                </c:pt>
                <c:pt idx="2481">
                  <c:v>4.4000000000000004</c:v>
                </c:pt>
                <c:pt idx="2482">
                  <c:v>4.2</c:v>
                </c:pt>
                <c:pt idx="2483">
                  <c:v>4.4000000000000004</c:v>
                </c:pt>
                <c:pt idx="2484">
                  <c:v>4.5</c:v>
                </c:pt>
                <c:pt idx="2485">
                  <c:v>4</c:v>
                </c:pt>
                <c:pt idx="2486">
                  <c:v>3.7</c:v>
                </c:pt>
                <c:pt idx="2487">
                  <c:v>4.0999999999999996</c:v>
                </c:pt>
                <c:pt idx="2488">
                  <c:v>4.0999999999999996</c:v>
                </c:pt>
                <c:pt idx="2489">
                  <c:v>2.6</c:v>
                </c:pt>
                <c:pt idx="2490">
                  <c:v>4.2</c:v>
                </c:pt>
                <c:pt idx="2491">
                  <c:v>4.0999999999999996</c:v>
                </c:pt>
                <c:pt idx="2492">
                  <c:v>3</c:v>
                </c:pt>
                <c:pt idx="2493">
                  <c:v>4.4000000000000004</c:v>
                </c:pt>
                <c:pt idx="2494">
                  <c:v>4</c:v>
                </c:pt>
                <c:pt idx="2495">
                  <c:v>3.7</c:v>
                </c:pt>
                <c:pt idx="2496">
                  <c:v>4.3</c:v>
                </c:pt>
                <c:pt idx="2497">
                  <c:v>0</c:v>
                </c:pt>
                <c:pt idx="2498">
                  <c:v>4.2</c:v>
                </c:pt>
                <c:pt idx="2499">
                  <c:v>3.4</c:v>
                </c:pt>
                <c:pt idx="2500">
                  <c:v>0</c:v>
                </c:pt>
                <c:pt idx="2501">
                  <c:v>4.2</c:v>
                </c:pt>
                <c:pt idx="2502">
                  <c:v>0</c:v>
                </c:pt>
                <c:pt idx="2503">
                  <c:v>3.9</c:v>
                </c:pt>
                <c:pt idx="2504">
                  <c:v>0</c:v>
                </c:pt>
                <c:pt idx="2505">
                  <c:v>0</c:v>
                </c:pt>
                <c:pt idx="2506">
                  <c:v>4</c:v>
                </c:pt>
                <c:pt idx="2507">
                  <c:v>3.5</c:v>
                </c:pt>
                <c:pt idx="2508">
                  <c:v>4.5</c:v>
                </c:pt>
                <c:pt idx="2509">
                  <c:v>4.0999999999999996</c:v>
                </c:pt>
                <c:pt idx="2510">
                  <c:v>2.4</c:v>
                </c:pt>
                <c:pt idx="2511">
                  <c:v>0</c:v>
                </c:pt>
                <c:pt idx="2512">
                  <c:v>0</c:v>
                </c:pt>
                <c:pt idx="2513">
                  <c:v>4.0999999999999996</c:v>
                </c:pt>
                <c:pt idx="2514">
                  <c:v>0</c:v>
                </c:pt>
                <c:pt idx="2515">
                  <c:v>0</c:v>
                </c:pt>
                <c:pt idx="2516">
                  <c:v>4.3</c:v>
                </c:pt>
                <c:pt idx="2517">
                  <c:v>4.5999999999999996</c:v>
                </c:pt>
                <c:pt idx="2518">
                  <c:v>4.5999999999999996</c:v>
                </c:pt>
                <c:pt idx="2519">
                  <c:v>0</c:v>
                </c:pt>
                <c:pt idx="2520">
                  <c:v>4.5999999999999996</c:v>
                </c:pt>
                <c:pt idx="2521">
                  <c:v>4.3</c:v>
                </c:pt>
                <c:pt idx="2522">
                  <c:v>0</c:v>
                </c:pt>
                <c:pt idx="2523">
                  <c:v>2.8</c:v>
                </c:pt>
                <c:pt idx="2524">
                  <c:v>4.0999999999999996</c:v>
                </c:pt>
                <c:pt idx="2525">
                  <c:v>4.7</c:v>
                </c:pt>
                <c:pt idx="2526">
                  <c:v>4</c:v>
                </c:pt>
                <c:pt idx="2527">
                  <c:v>4.4000000000000004</c:v>
                </c:pt>
                <c:pt idx="2528">
                  <c:v>0</c:v>
                </c:pt>
                <c:pt idx="2529">
                  <c:v>3.9</c:v>
                </c:pt>
                <c:pt idx="2530">
                  <c:v>2.9</c:v>
                </c:pt>
                <c:pt idx="2531">
                  <c:v>4.2</c:v>
                </c:pt>
                <c:pt idx="2532">
                  <c:v>4.0999999999999996</c:v>
                </c:pt>
                <c:pt idx="2533">
                  <c:v>3.7</c:v>
                </c:pt>
                <c:pt idx="2534">
                  <c:v>0</c:v>
                </c:pt>
                <c:pt idx="2535">
                  <c:v>4</c:v>
                </c:pt>
                <c:pt idx="2536">
                  <c:v>4.3</c:v>
                </c:pt>
                <c:pt idx="2537">
                  <c:v>4.5</c:v>
                </c:pt>
                <c:pt idx="2538">
                  <c:v>4.3</c:v>
                </c:pt>
                <c:pt idx="2539">
                  <c:v>4.5</c:v>
                </c:pt>
                <c:pt idx="2540">
                  <c:v>2.7</c:v>
                </c:pt>
                <c:pt idx="2541">
                  <c:v>4.5</c:v>
                </c:pt>
                <c:pt idx="2542">
                  <c:v>0</c:v>
                </c:pt>
                <c:pt idx="2543">
                  <c:v>2</c:v>
                </c:pt>
                <c:pt idx="2544">
                  <c:v>0</c:v>
                </c:pt>
                <c:pt idx="2545">
                  <c:v>4</c:v>
                </c:pt>
                <c:pt idx="2546">
                  <c:v>2.6</c:v>
                </c:pt>
                <c:pt idx="2547">
                  <c:v>4</c:v>
                </c:pt>
                <c:pt idx="2548">
                  <c:v>0</c:v>
                </c:pt>
                <c:pt idx="2549">
                  <c:v>0</c:v>
                </c:pt>
                <c:pt idx="2550">
                  <c:v>4.3</c:v>
                </c:pt>
                <c:pt idx="2551">
                  <c:v>3.3</c:v>
                </c:pt>
                <c:pt idx="2552">
                  <c:v>4.3</c:v>
                </c:pt>
                <c:pt idx="2553">
                  <c:v>4.3</c:v>
                </c:pt>
                <c:pt idx="2554">
                  <c:v>4</c:v>
                </c:pt>
                <c:pt idx="2555">
                  <c:v>4.9000000000000004</c:v>
                </c:pt>
                <c:pt idx="2556">
                  <c:v>4.3</c:v>
                </c:pt>
                <c:pt idx="2557">
                  <c:v>4.3</c:v>
                </c:pt>
                <c:pt idx="2558">
                  <c:v>3.1</c:v>
                </c:pt>
                <c:pt idx="2559">
                  <c:v>3.8</c:v>
                </c:pt>
                <c:pt idx="2560">
                  <c:v>0</c:v>
                </c:pt>
                <c:pt idx="2561">
                  <c:v>4.5</c:v>
                </c:pt>
                <c:pt idx="2562">
                  <c:v>4.2</c:v>
                </c:pt>
                <c:pt idx="2563">
                  <c:v>3.8</c:v>
                </c:pt>
                <c:pt idx="2564">
                  <c:v>3.9</c:v>
                </c:pt>
                <c:pt idx="2565">
                  <c:v>4.5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3.9</c:v>
                </c:pt>
                <c:pt idx="2570">
                  <c:v>0</c:v>
                </c:pt>
                <c:pt idx="2571">
                  <c:v>4.5</c:v>
                </c:pt>
                <c:pt idx="2572">
                  <c:v>4.0999999999999996</c:v>
                </c:pt>
                <c:pt idx="2573">
                  <c:v>0</c:v>
                </c:pt>
                <c:pt idx="2574">
                  <c:v>4.5</c:v>
                </c:pt>
                <c:pt idx="2575">
                  <c:v>0</c:v>
                </c:pt>
                <c:pt idx="2576">
                  <c:v>0</c:v>
                </c:pt>
                <c:pt idx="2577">
                  <c:v>4.4000000000000004</c:v>
                </c:pt>
                <c:pt idx="2578">
                  <c:v>0</c:v>
                </c:pt>
                <c:pt idx="2579">
                  <c:v>4</c:v>
                </c:pt>
                <c:pt idx="2580">
                  <c:v>4</c:v>
                </c:pt>
                <c:pt idx="2581">
                  <c:v>4.3</c:v>
                </c:pt>
                <c:pt idx="2582">
                  <c:v>3.3</c:v>
                </c:pt>
                <c:pt idx="2583">
                  <c:v>4.3</c:v>
                </c:pt>
                <c:pt idx="2584">
                  <c:v>4.5</c:v>
                </c:pt>
                <c:pt idx="2585">
                  <c:v>0</c:v>
                </c:pt>
                <c:pt idx="2586">
                  <c:v>3.8</c:v>
                </c:pt>
                <c:pt idx="2587">
                  <c:v>3.8</c:v>
                </c:pt>
                <c:pt idx="2588">
                  <c:v>4</c:v>
                </c:pt>
                <c:pt idx="2589">
                  <c:v>0</c:v>
                </c:pt>
                <c:pt idx="2590">
                  <c:v>4.4000000000000004</c:v>
                </c:pt>
                <c:pt idx="2591">
                  <c:v>4.2</c:v>
                </c:pt>
                <c:pt idx="2592">
                  <c:v>4.4000000000000004</c:v>
                </c:pt>
                <c:pt idx="2593">
                  <c:v>5</c:v>
                </c:pt>
                <c:pt idx="2594">
                  <c:v>0</c:v>
                </c:pt>
                <c:pt idx="2595">
                  <c:v>4.7</c:v>
                </c:pt>
                <c:pt idx="2596">
                  <c:v>0</c:v>
                </c:pt>
                <c:pt idx="2597">
                  <c:v>0</c:v>
                </c:pt>
                <c:pt idx="2598">
                  <c:v>2.1</c:v>
                </c:pt>
                <c:pt idx="2599">
                  <c:v>4.4000000000000004</c:v>
                </c:pt>
                <c:pt idx="2600">
                  <c:v>3.4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4.4000000000000004</c:v>
                </c:pt>
                <c:pt idx="2607">
                  <c:v>3.9</c:v>
                </c:pt>
                <c:pt idx="2608">
                  <c:v>0</c:v>
                </c:pt>
                <c:pt idx="2609">
                  <c:v>4.5</c:v>
                </c:pt>
                <c:pt idx="2610">
                  <c:v>0</c:v>
                </c:pt>
                <c:pt idx="2611">
                  <c:v>4</c:v>
                </c:pt>
                <c:pt idx="2612">
                  <c:v>4.5999999999999996</c:v>
                </c:pt>
                <c:pt idx="2613">
                  <c:v>4.0999999999999996</c:v>
                </c:pt>
                <c:pt idx="2614">
                  <c:v>3.6</c:v>
                </c:pt>
                <c:pt idx="2615">
                  <c:v>3.2</c:v>
                </c:pt>
                <c:pt idx="2616">
                  <c:v>0</c:v>
                </c:pt>
                <c:pt idx="2617">
                  <c:v>4.3</c:v>
                </c:pt>
                <c:pt idx="2618">
                  <c:v>4.0999999999999996</c:v>
                </c:pt>
                <c:pt idx="2619">
                  <c:v>2.7</c:v>
                </c:pt>
                <c:pt idx="2620">
                  <c:v>4.0999999999999996</c:v>
                </c:pt>
                <c:pt idx="2621">
                  <c:v>4.3</c:v>
                </c:pt>
                <c:pt idx="2622">
                  <c:v>4.2</c:v>
                </c:pt>
                <c:pt idx="2623">
                  <c:v>4.5</c:v>
                </c:pt>
                <c:pt idx="2624">
                  <c:v>4.5</c:v>
                </c:pt>
                <c:pt idx="2625">
                  <c:v>4.0999999999999996</c:v>
                </c:pt>
                <c:pt idx="2626">
                  <c:v>3.6</c:v>
                </c:pt>
                <c:pt idx="2627">
                  <c:v>4.5</c:v>
                </c:pt>
                <c:pt idx="2628">
                  <c:v>0</c:v>
                </c:pt>
                <c:pt idx="2629">
                  <c:v>4.7</c:v>
                </c:pt>
                <c:pt idx="2630">
                  <c:v>4.3</c:v>
                </c:pt>
                <c:pt idx="2631">
                  <c:v>0</c:v>
                </c:pt>
                <c:pt idx="2632">
                  <c:v>3.1</c:v>
                </c:pt>
                <c:pt idx="2633">
                  <c:v>3.9</c:v>
                </c:pt>
                <c:pt idx="2634">
                  <c:v>4.2</c:v>
                </c:pt>
                <c:pt idx="2635">
                  <c:v>0</c:v>
                </c:pt>
                <c:pt idx="2636">
                  <c:v>4.5</c:v>
                </c:pt>
                <c:pt idx="2637">
                  <c:v>0</c:v>
                </c:pt>
                <c:pt idx="2638">
                  <c:v>0</c:v>
                </c:pt>
                <c:pt idx="2639">
                  <c:v>4</c:v>
                </c:pt>
                <c:pt idx="2640">
                  <c:v>4</c:v>
                </c:pt>
                <c:pt idx="2641">
                  <c:v>4.0999999999999996</c:v>
                </c:pt>
                <c:pt idx="2642">
                  <c:v>4.0999999999999996</c:v>
                </c:pt>
                <c:pt idx="2643">
                  <c:v>0</c:v>
                </c:pt>
                <c:pt idx="2644">
                  <c:v>0</c:v>
                </c:pt>
                <c:pt idx="2645">
                  <c:v>4</c:v>
                </c:pt>
                <c:pt idx="2646">
                  <c:v>4.3</c:v>
                </c:pt>
                <c:pt idx="2647">
                  <c:v>0</c:v>
                </c:pt>
                <c:pt idx="2648">
                  <c:v>4.2</c:v>
                </c:pt>
                <c:pt idx="2649">
                  <c:v>3.3</c:v>
                </c:pt>
                <c:pt idx="2650">
                  <c:v>0</c:v>
                </c:pt>
                <c:pt idx="2651">
                  <c:v>3.3</c:v>
                </c:pt>
                <c:pt idx="2652">
                  <c:v>0</c:v>
                </c:pt>
                <c:pt idx="2653">
                  <c:v>4.4000000000000004</c:v>
                </c:pt>
                <c:pt idx="2654">
                  <c:v>3.5</c:v>
                </c:pt>
                <c:pt idx="2655">
                  <c:v>4.4000000000000004</c:v>
                </c:pt>
                <c:pt idx="2656">
                  <c:v>4.0999999999999996</c:v>
                </c:pt>
                <c:pt idx="2657">
                  <c:v>4.0999999999999996</c:v>
                </c:pt>
                <c:pt idx="2658">
                  <c:v>0</c:v>
                </c:pt>
                <c:pt idx="2659">
                  <c:v>4.4000000000000004</c:v>
                </c:pt>
                <c:pt idx="2660">
                  <c:v>0</c:v>
                </c:pt>
                <c:pt idx="2661">
                  <c:v>3.7</c:v>
                </c:pt>
                <c:pt idx="2662">
                  <c:v>0</c:v>
                </c:pt>
                <c:pt idx="2663">
                  <c:v>4.0999999999999996</c:v>
                </c:pt>
                <c:pt idx="2664">
                  <c:v>0</c:v>
                </c:pt>
                <c:pt idx="2665">
                  <c:v>2.7</c:v>
                </c:pt>
                <c:pt idx="2666">
                  <c:v>0</c:v>
                </c:pt>
                <c:pt idx="2667">
                  <c:v>4.4000000000000004</c:v>
                </c:pt>
                <c:pt idx="2668">
                  <c:v>0</c:v>
                </c:pt>
                <c:pt idx="2669">
                  <c:v>4.5</c:v>
                </c:pt>
                <c:pt idx="2670">
                  <c:v>0</c:v>
                </c:pt>
                <c:pt idx="2671">
                  <c:v>3.8</c:v>
                </c:pt>
                <c:pt idx="2672">
                  <c:v>3</c:v>
                </c:pt>
                <c:pt idx="2673">
                  <c:v>2.9</c:v>
                </c:pt>
                <c:pt idx="2674">
                  <c:v>4.5999999999999996</c:v>
                </c:pt>
                <c:pt idx="2675">
                  <c:v>3.7</c:v>
                </c:pt>
                <c:pt idx="2676">
                  <c:v>0</c:v>
                </c:pt>
                <c:pt idx="2677">
                  <c:v>3.7</c:v>
                </c:pt>
                <c:pt idx="2678">
                  <c:v>0</c:v>
                </c:pt>
                <c:pt idx="2679">
                  <c:v>3.9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3.6</c:v>
                </c:pt>
                <c:pt idx="2685">
                  <c:v>0</c:v>
                </c:pt>
                <c:pt idx="2686">
                  <c:v>4.4000000000000004</c:v>
                </c:pt>
                <c:pt idx="2687">
                  <c:v>0</c:v>
                </c:pt>
                <c:pt idx="2688">
                  <c:v>4.2</c:v>
                </c:pt>
                <c:pt idx="2689">
                  <c:v>0</c:v>
                </c:pt>
                <c:pt idx="2690">
                  <c:v>4.3</c:v>
                </c:pt>
                <c:pt idx="2691">
                  <c:v>2.6</c:v>
                </c:pt>
                <c:pt idx="2692">
                  <c:v>0</c:v>
                </c:pt>
                <c:pt idx="2693">
                  <c:v>3.6</c:v>
                </c:pt>
                <c:pt idx="2694">
                  <c:v>4.3</c:v>
                </c:pt>
                <c:pt idx="2695">
                  <c:v>3.4</c:v>
                </c:pt>
                <c:pt idx="2696">
                  <c:v>3.4</c:v>
                </c:pt>
                <c:pt idx="2697">
                  <c:v>3.2</c:v>
                </c:pt>
                <c:pt idx="2698">
                  <c:v>4.0999999999999996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</c:v>
                </c:pt>
                <c:pt idx="2703">
                  <c:v>4.2</c:v>
                </c:pt>
                <c:pt idx="2704">
                  <c:v>2.5</c:v>
                </c:pt>
                <c:pt idx="2705">
                  <c:v>4.5</c:v>
                </c:pt>
                <c:pt idx="2706">
                  <c:v>0</c:v>
                </c:pt>
                <c:pt idx="2707">
                  <c:v>0</c:v>
                </c:pt>
                <c:pt idx="2708">
                  <c:v>4.2</c:v>
                </c:pt>
                <c:pt idx="2709">
                  <c:v>0</c:v>
                </c:pt>
                <c:pt idx="2710">
                  <c:v>3.9</c:v>
                </c:pt>
                <c:pt idx="2711">
                  <c:v>0</c:v>
                </c:pt>
                <c:pt idx="2712">
                  <c:v>4</c:v>
                </c:pt>
                <c:pt idx="2713">
                  <c:v>4.2</c:v>
                </c:pt>
                <c:pt idx="2714">
                  <c:v>0</c:v>
                </c:pt>
                <c:pt idx="2715">
                  <c:v>2.9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</c:v>
                </c:pt>
                <c:pt idx="2721">
                  <c:v>2</c:v>
                </c:pt>
                <c:pt idx="2722">
                  <c:v>0</c:v>
                </c:pt>
                <c:pt idx="2723">
                  <c:v>4.7</c:v>
                </c:pt>
                <c:pt idx="2724">
                  <c:v>4.5999999999999996</c:v>
                </c:pt>
                <c:pt idx="2725">
                  <c:v>4.4000000000000004</c:v>
                </c:pt>
                <c:pt idx="2726">
                  <c:v>2.5</c:v>
                </c:pt>
                <c:pt idx="2727">
                  <c:v>0</c:v>
                </c:pt>
                <c:pt idx="2728">
                  <c:v>3.6</c:v>
                </c:pt>
                <c:pt idx="2729">
                  <c:v>4.0999999999999996</c:v>
                </c:pt>
                <c:pt idx="2730">
                  <c:v>3.7</c:v>
                </c:pt>
                <c:pt idx="2731">
                  <c:v>0</c:v>
                </c:pt>
                <c:pt idx="2732">
                  <c:v>4</c:v>
                </c:pt>
                <c:pt idx="2733">
                  <c:v>3.7</c:v>
                </c:pt>
                <c:pt idx="2734">
                  <c:v>4.4000000000000004</c:v>
                </c:pt>
                <c:pt idx="2735">
                  <c:v>0</c:v>
                </c:pt>
                <c:pt idx="2736">
                  <c:v>4.0999999999999996</c:v>
                </c:pt>
                <c:pt idx="2737">
                  <c:v>3.9</c:v>
                </c:pt>
                <c:pt idx="2738">
                  <c:v>3.9</c:v>
                </c:pt>
                <c:pt idx="2739">
                  <c:v>4.3</c:v>
                </c:pt>
                <c:pt idx="2740">
                  <c:v>0</c:v>
                </c:pt>
                <c:pt idx="2741">
                  <c:v>4.4000000000000004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1.3</c:v>
                </c:pt>
                <c:pt idx="2746">
                  <c:v>3.8</c:v>
                </c:pt>
                <c:pt idx="2747">
                  <c:v>3.7</c:v>
                </c:pt>
                <c:pt idx="2748">
                  <c:v>1</c:v>
                </c:pt>
                <c:pt idx="2749">
                  <c:v>5</c:v>
                </c:pt>
                <c:pt idx="2750">
                  <c:v>2</c:v>
                </c:pt>
                <c:pt idx="2751">
                  <c:v>4.5</c:v>
                </c:pt>
                <c:pt idx="2752">
                  <c:v>4.5</c:v>
                </c:pt>
                <c:pt idx="2753">
                  <c:v>3.1</c:v>
                </c:pt>
                <c:pt idx="2754">
                  <c:v>0</c:v>
                </c:pt>
                <c:pt idx="2755">
                  <c:v>0</c:v>
                </c:pt>
                <c:pt idx="2756">
                  <c:v>4.2</c:v>
                </c:pt>
                <c:pt idx="2757">
                  <c:v>4.3</c:v>
                </c:pt>
                <c:pt idx="2758">
                  <c:v>3.4</c:v>
                </c:pt>
                <c:pt idx="2759">
                  <c:v>3.9</c:v>
                </c:pt>
                <c:pt idx="2760">
                  <c:v>3.5</c:v>
                </c:pt>
                <c:pt idx="2761">
                  <c:v>2</c:v>
                </c:pt>
                <c:pt idx="2762">
                  <c:v>0</c:v>
                </c:pt>
                <c:pt idx="2763">
                  <c:v>0</c:v>
                </c:pt>
                <c:pt idx="2764">
                  <c:v>4.0999999999999996</c:v>
                </c:pt>
                <c:pt idx="2765">
                  <c:v>4.2</c:v>
                </c:pt>
                <c:pt idx="2766">
                  <c:v>4.7</c:v>
                </c:pt>
                <c:pt idx="2767">
                  <c:v>5</c:v>
                </c:pt>
                <c:pt idx="2768">
                  <c:v>4.9000000000000004</c:v>
                </c:pt>
                <c:pt idx="2769">
                  <c:v>4</c:v>
                </c:pt>
                <c:pt idx="2770">
                  <c:v>0</c:v>
                </c:pt>
                <c:pt idx="2771">
                  <c:v>0</c:v>
                </c:pt>
                <c:pt idx="2772">
                  <c:v>2.8</c:v>
                </c:pt>
                <c:pt idx="2773">
                  <c:v>0</c:v>
                </c:pt>
                <c:pt idx="2774">
                  <c:v>0</c:v>
                </c:pt>
                <c:pt idx="2775">
                  <c:v>4.5</c:v>
                </c:pt>
                <c:pt idx="2776">
                  <c:v>4.8</c:v>
                </c:pt>
                <c:pt idx="2777">
                  <c:v>3.9</c:v>
                </c:pt>
                <c:pt idx="2778">
                  <c:v>4.3</c:v>
                </c:pt>
                <c:pt idx="2779">
                  <c:v>4.4000000000000004</c:v>
                </c:pt>
                <c:pt idx="2780">
                  <c:v>0</c:v>
                </c:pt>
                <c:pt idx="2781">
                  <c:v>0</c:v>
                </c:pt>
                <c:pt idx="2782">
                  <c:v>3.9</c:v>
                </c:pt>
                <c:pt idx="2783">
                  <c:v>4.3</c:v>
                </c:pt>
                <c:pt idx="2784">
                  <c:v>4.2</c:v>
                </c:pt>
                <c:pt idx="2785">
                  <c:v>4.3</c:v>
                </c:pt>
                <c:pt idx="2786">
                  <c:v>0</c:v>
                </c:pt>
                <c:pt idx="2787">
                  <c:v>4.0999999999999996</c:v>
                </c:pt>
                <c:pt idx="2788">
                  <c:v>4.5</c:v>
                </c:pt>
                <c:pt idx="2789">
                  <c:v>4.4000000000000004</c:v>
                </c:pt>
                <c:pt idx="2790">
                  <c:v>0</c:v>
                </c:pt>
                <c:pt idx="2791">
                  <c:v>0</c:v>
                </c:pt>
                <c:pt idx="2792">
                  <c:v>4.0999999999999996</c:v>
                </c:pt>
                <c:pt idx="2793">
                  <c:v>0</c:v>
                </c:pt>
                <c:pt idx="2794">
                  <c:v>4.2</c:v>
                </c:pt>
                <c:pt idx="2795">
                  <c:v>0</c:v>
                </c:pt>
                <c:pt idx="2796">
                  <c:v>3.9</c:v>
                </c:pt>
                <c:pt idx="2797">
                  <c:v>4.2</c:v>
                </c:pt>
                <c:pt idx="2798">
                  <c:v>3.8</c:v>
                </c:pt>
                <c:pt idx="2799">
                  <c:v>4.4000000000000004</c:v>
                </c:pt>
                <c:pt idx="2800">
                  <c:v>0</c:v>
                </c:pt>
                <c:pt idx="2801">
                  <c:v>2.8</c:v>
                </c:pt>
                <c:pt idx="2802">
                  <c:v>4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4.0999999999999996</c:v>
                </c:pt>
                <c:pt idx="2808">
                  <c:v>0</c:v>
                </c:pt>
                <c:pt idx="2809">
                  <c:v>4.7</c:v>
                </c:pt>
                <c:pt idx="2810">
                  <c:v>0</c:v>
                </c:pt>
                <c:pt idx="2811">
                  <c:v>3.1</c:v>
                </c:pt>
                <c:pt idx="2812">
                  <c:v>4.4000000000000004</c:v>
                </c:pt>
                <c:pt idx="2813">
                  <c:v>0</c:v>
                </c:pt>
                <c:pt idx="2814">
                  <c:v>0</c:v>
                </c:pt>
                <c:pt idx="2815">
                  <c:v>3.8</c:v>
                </c:pt>
                <c:pt idx="2816">
                  <c:v>0</c:v>
                </c:pt>
                <c:pt idx="2817">
                  <c:v>2.8</c:v>
                </c:pt>
                <c:pt idx="2818">
                  <c:v>4.4000000000000004</c:v>
                </c:pt>
                <c:pt idx="2819">
                  <c:v>4.2</c:v>
                </c:pt>
                <c:pt idx="2820">
                  <c:v>4.4000000000000004</c:v>
                </c:pt>
                <c:pt idx="2821">
                  <c:v>4.0999999999999996</c:v>
                </c:pt>
                <c:pt idx="2822">
                  <c:v>0</c:v>
                </c:pt>
                <c:pt idx="2823">
                  <c:v>0</c:v>
                </c:pt>
                <c:pt idx="2824">
                  <c:v>4.0999999999999996</c:v>
                </c:pt>
                <c:pt idx="2825">
                  <c:v>4</c:v>
                </c:pt>
                <c:pt idx="2826">
                  <c:v>4.0999999999999996</c:v>
                </c:pt>
                <c:pt idx="2827">
                  <c:v>0</c:v>
                </c:pt>
                <c:pt idx="2828">
                  <c:v>4.4000000000000004</c:v>
                </c:pt>
                <c:pt idx="2829">
                  <c:v>0</c:v>
                </c:pt>
                <c:pt idx="2830">
                  <c:v>3.6</c:v>
                </c:pt>
                <c:pt idx="2831">
                  <c:v>4.5</c:v>
                </c:pt>
                <c:pt idx="2832">
                  <c:v>0</c:v>
                </c:pt>
                <c:pt idx="2833">
                  <c:v>0</c:v>
                </c:pt>
                <c:pt idx="2834">
                  <c:v>3.9</c:v>
                </c:pt>
                <c:pt idx="2835">
                  <c:v>2</c:v>
                </c:pt>
                <c:pt idx="2836">
                  <c:v>0</c:v>
                </c:pt>
                <c:pt idx="2837">
                  <c:v>3.9</c:v>
                </c:pt>
                <c:pt idx="2838">
                  <c:v>4.0999999999999996</c:v>
                </c:pt>
                <c:pt idx="2839">
                  <c:v>4.5999999999999996</c:v>
                </c:pt>
                <c:pt idx="2840">
                  <c:v>4.0999999999999996</c:v>
                </c:pt>
                <c:pt idx="2841">
                  <c:v>4.0999999999999996</c:v>
                </c:pt>
                <c:pt idx="2842">
                  <c:v>3.9</c:v>
                </c:pt>
                <c:pt idx="2843">
                  <c:v>0</c:v>
                </c:pt>
                <c:pt idx="2844">
                  <c:v>4.2</c:v>
                </c:pt>
                <c:pt idx="2845">
                  <c:v>3.5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3.9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4.4000000000000004</c:v>
                </c:pt>
                <c:pt idx="2856">
                  <c:v>0</c:v>
                </c:pt>
                <c:pt idx="2857">
                  <c:v>0</c:v>
                </c:pt>
                <c:pt idx="2858">
                  <c:v>2.6</c:v>
                </c:pt>
                <c:pt idx="2859">
                  <c:v>4.5999999999999996</c:v>
                </c:pt>
                <c:pt idx="2860">
                  <c:v>1</c:v>
                </c:pt>
                <c:pt idx="2861">
                  <c:v>4.4000000000000004</c:v>
                </c:pt>
                <c:pt idx="2862">
                  <c:v>4.9000000000000004</c:v>
                </c:pt>
                <c:pt idx="2863">
                  <c:v>5</c:v>
                </c:pt>
                <c:pt idx="2864">
                  <c:v>2.8</c:v>
                </c:pt>
                <c:pt idx="2865">
                  <c:v>4.7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4.4000000000000004</c:v>
                </c:pt>
                <c:pt idx="2870">
                  <c:v>3.3</c:v>
                </c:pt>
                <c:pt idx="2871">
                  <c:v>0</c:v>
                </c:pt>
                <c:pt idx="2872">
                  <c:v>0</c:v>
                </c:pt>
                <c:pt idx="2873">
                  <c:v>4.5</c:v>
                </c:pt>
                <c:pt idx="2874">
                  <c:v>4.5</c:v>
                </c:pt>
                <c:pt idx="2875">
                  <c:v>2.9</c:v>
                </c:pt>
                <c:pt idx="2876">
                  <c:v>4.4000000000000004</c:v>
                </c:pt>
                <c:pt idx="2877">
                  <c:v>2.5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3.8</c:v>
                </c:pt>
                <c:pt idx="2883">
                  <c:v>3</c:v>
                </c:pt>
                <c:pt idx="2884">
                  <c:v>3.7</c:v>
                </c:pt>
                <c:pt idx="2885">
                  <c:v>4.5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3.8</c:v>
                </c:pt>
                <c:pt idx="2891">
                  <c:v>0</c:v>
                </c:pt>
                <c:pt idx="2892">
                  <c:v>4.2</c:v>
                </c:pt>
                <c:pt idx="2893">
                  <c:v>0</c:v>
                </c:pt>
                <c:pt idx="2894">
                  <c:v>4</c:v>
                </c:pt>
                <c:pt idx="2895">
                  <c:v>4.5999999999999996</c:v>
                </c:pt>
                <c:pt idx="2896">
                  <c:v>0</c:v>
                </c:pt>
                <c:pt idx="2897">
                  <c:v>4.4000000000000004</c:v>
                </c:pt>
                <c:pt idx="2898">
                  <c:v>0</c:v>
                </c:pt>
                <c:pt idx="2899">
                  <c:v>4.2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4</c:v>
                </c:pt>
                <c:pt idx="2905">
                  <c:v>3.9</c:v>
                </c:pt>
                <c:pt idx="2906">
                  <c:v>4.7</c:v>
                </c:pt>
                <c:pt idx="2907">
                  <c:v>4.3</c:v>
                </c:pt>
                <c:pt idx="2908">
                  <c:v>4.5999999999999996</c:v>
                </c:pt>
                <c:pt idx="2909">
                  <c:v>0</c:v>
                </c:pt>
                <c:pt idx="2910">
                  <c:v>4.0999999999999996</c:v>
                </c:pt>
                <c:pt idx="2911">
                  <c:v>4.5</c:v>
                </c:pt>
                <c:pt idx="2912">
                  <c:v>4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4.7</c:v>
                </c:pt>
                <c:pt idx="2916">
                  <c:v>4.2</c:v>
                </c:pt>
                <c:pt idx="2917">
                  <c:v>3.8</c:v>
                </c:pt>
                <c:pt idx="2918">
                  <c:v>4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4.3</c:v>
                </c:pt>
                <c:pt idx="2926">
                  <c:v>4.2</c:v>
                </c:pt>
                <c:pt idx="2927">
                  <c:v>3</c:v>
                </c:pt>
                <c:pt idx="2928">
                  <c:v>3.9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4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2.6</c:v>
                </c:pt>
                <c:pt idx="2939">
                  <c:v>3.9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4.2</c:v>
                </c:pt>
                <c:pt idx="2944">
                  <c:v>3.7</c:v>
                </c:pt>
                <c:pt idx="2945">
                  <c:v>4.2</c:v>
                </c:pt>
                <c:pt idx="2946">
                  <c:v>4</c:v>
                </c:pt>
                <c:pt idx="2947">
                  <c:v>0</c:v>
                </c:pt>
                <c:pt idx="2948">
                  <c:v>2.8</c:v>
                </c:pt>
                <c:pt idx="2949">
                  <c:v>3.8</c:v>
                </c:pt>
                <c:pt idx="2950">
                  <c:v>3.9</c:v>
                </c:pt>
                <c:pt idx="2951">
                  <c:v>0</c:v>
                </c:pt>
                <c:pt idx="2952">
                  <c:v>3.8</c:v>
                </c:pt>
                <c:pt idx="2953">
                  <c:v>4.9000000000000004</c:v>
                </c:pt>
                <c:pt idx="2954">
                  <c:v>4.0999999999999996</c:v>
                </c:pt>
                <c:pt idx="2955">
                  <c:v>4</c:v>
                </c:pt>
                <c:pt idx="2956">
                  <c:v>3.4</c:v>
                </c:pt>
                <c:pt idx="2957">
                  <c:v>4.8</c:v>
                </c:pt>
                <c:pt idx="2958">
                  <c:v>0</c:v>
                </c:pt>
                <c:pt idx="2959">
                  <c:v>4.3</c:v>
                </c:pt>
                <c:pt idx="2960">
                  <c:v>0</c:v>
                </c:pt>
                <c:pt idx="2961">
                  <c:v>3.7</c:v>
                </c:pt>
                <c:pt idx="2962">
                  <c:v>4.2</c:v>
                </c:pt>
                <c:pt idx="2963">
                  <c:v>0</c:v>
                </c:pt>
                <c:pt idx="2964">
                  <c:v>0</c:v>
                </c:pt>
                <c:pt idx="2965">
                  <c:v>4.0999999999999996</c:v>
                </c:pt>
                <c:pt idx="2966">
                  <c:v>4</c:v>
                </c:pt>
                <c:pt idx="2967">
                  <c:v>3.6</c:v>
                </c:pt>
                <c:pt idx="2968">
                  <c:v>0</c:v>
                </c:pt>
                <c:pt idx="2969">
                  <c:v>4.0999999999999996</c:v>
                </c:pt>
                <c:pt idx="2970">
                  <c:v>0</c:v>
                </c:pt>
                <c:pt idx="2971">
                  <c:v>0</c:v>
                </c:pt>
                <c:pt idx="2972">
                  <c:v>4.2</c:v>
                </c:pt>
                <c:pt idx="2973">
                  <c:v>0</c:v>
                </c:pt>
                <c:pt idx="2974">
                  <c:v>3.7</c:v>
                </c:pt>
                <c:pt idx="2975">
                  <c:v>2</c:v>
                </c:pt>
                <c:pt idx="2976">
                  <c:v>4.2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3.7</c:v>
                </c:pt>
                <c:pt idx="2987">
                  <c:v>4.3</c:v>
                </c:pt>
                <c:pt idx="2988">
                  <c:v>0</c:v>
                </c:pt>
                <c:pt idx="2989">
                  <c:v>0</c:v>
                </c:pt>
                <c:pt idx="2990">
                  <c:v>4.4000000000000004</c:v>
                </c:pt>
                <c:pt idx="2991">
                  <c:v>3.3</c:v>
                </c:pt>
                <c:pt idx="2992">
                  <c:v>3.4</c:v>
                </c:pt>
                <c:pt idx="2993">
                  <c:v>0</c:v>
                </c:pt>
                <c:pt idx="2994">
                  <c:v>0</c:v>
                </c:pt>
                <c:pt idx="2995">
                  <c:v>4.2</c:v>
                </c:pt>
                <c:pt idx="2996">
                  <c:v>0</c:v>
                </c:pt>
                <c:pt idx="2997">
                  <c:v>4.3</c:v>
                </c:pt>
                <c:pt idx="2998">
                  <c:v>3.6</c:v>
                </c:pt>
                <c:pt idx="2999">
                  <c:v>0</c:v>
                </c:pt>
                <c:pt idx="3000">
                  <c:v>0</c:v>
                </c:pt>
                <c:pt idx="3001">
                  <c:v>4</c:v>
                </c:pt>
                <c:pt idx="3002">
                  <c:v>0</c:v>
                </c:pt>
                <c:pt idx="3003">
                  <c:v>3.8</c:v>
                </c:pt>
                <c:pt idx="3004">
                  <c:v>3.5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3.5</c:v>
                </c:pt>
                <c:pt idx="3012">
                  <c:v>3.5</c:v>
                </c:pt>
                <c:pt idx="3013">
                  <c:v>4.4000000000000004</c:v>
                </c:pt>
                <c:pt idx="3014">
                  <c:v>0</c:v>
                </c:pt>
                <c:pt idx="3015">
                  <c:v>3.7</c:v>
                </c:pt>
                <c:pt idx="3016">
                  <c:v>0</c:v>
                </c:pt>
                <c:pt idx="3017">
                  <c:v>4.3</c:v>
                </c:pt>
                <c:pt idx="3018">
                  <c:v>0</c:v>
                </c:pt>
                <c:pt idx="3019">
                  <c:v>0</c:v>
                </c:pt>
                <c:pt idx="3020">
                  <c:v>3.6</c:v>
                </c:pt>
                <c:pt idx="3021">
                  <c:v>0</c:v>
                </c:pt>
                <c:pt idx="3022">
                  <c:v>3.7</c:v>
                </c:pt>
                <c:pt idx="3023">
                  <c:v>3.8</c:v>
                </c:pt>
                <c:pt idx="3024">
                  <c:v>0</c:v>
                </c:pt>
                <c:pt idx="3025">
                  <c:v>4.2</c:v>
                </c:pt>
                <c:pt idx="3026">
                  <c:v>3.9</c:v>
                </c:pt>
                <c:pt idx="3027">
                  <c:v>3.9</c:v>
                </c:pt>
                <c:pt idx="3028">
                  <c:v>4.2</c:v>
                </c:pt>
                <c:pt idx="3029">
                  <c:v>0</c:v>
                </c:pt>
                <c:pt idx="3030">
                  <c:v>4</c:v>
                </c:pt>
                <c:pt idx="3031">
                  <c:v>2.5</c:v>
                </c:pt>
                <c:pt idx="3032">
                  <c:v>3.1</c:v>
                </c:pt>
                <c:pt idx="3033">
                  <c:v>4</c:v>
                </c:pt>
                <c:pt idx="3034">
                  <c:v>4.2</c:v>
                </c:pt>
                <c:pt idx="3035">
                  <c:v>4.2</c:v>
                </c:pt>
                <c:pt idx="3036">
                  <c:v>3.1</c:v>
                </c:pt>
                <c:pt idx="3037">
                  <c:v>0</c:v>
                </c:pt>
                <c:pt idx="3038">
                  <c:v>1</c:v>
                </c:pt>
                <c:pt idx="3039">
                  <c:v>3.1</c:v>
                </c:pt>
                <c:pt idx="3040">
                  <c:v>2.9</c:v>
                </c:pt>
                <c:pt idx="3041">
                  <c:v>2.7</c:v>
                </c:pt>
                <c:pt idx="3042">
                  <c:v>4.4000000000000004</c:v>
                </c:pt>
                <c:pt idx="3043">
                  <c:v>3.8</c:v>
                </c:pt>
                <c:pt idx="3044">
                  <c:v>2</c:v>
                </c:pt>
                <c:pt idx="3045">
                  <c:v>5</c:v>
                </c:pt>
                <c:pt idx="3046">
                  <c:v>5</c:v>
                </c:pt>
                <c:pt idx="3047">
                  <c:v>0</c:v>
                </c:pt>
                <c:pt idx="3048">
                  <c:v>0</c:v>
                </c:pt>
                <c:pt idx="3049">
                  <c:v>1</c:v>
                </c:pt>
                <c:pt idx="3050">
                  <c:v>0</c:v>
                </c:pt>
                <c:pt idx="3051">
                  <c:v>3.1</c:v>
                </c:pt>
                <c:pt idx="3052">
                  <c:v>0</c:v>
                </c:pt>
                <c:pt idx="3053">
                  <c:v>4.3</c:v>
                </c:pt>
                <c:pt idx="3054">
                  <c:v>0</c:v>
                </c:pt>
                <c:pt idx="3055">
                  <c:v>4.0999999999999996</c:v>
                </c:pt>
                <c:pt idx="3056">
                  <c:v>2.9</c:v>
                </c:pt>
                <c:pt idx="3057">
                  <c:v>0</c:v>
                </c:pt>
                <c:pt idx="3058">
                  <c:v>3.7</c:v>
                </c:pt>
                <c:pt idx="3059">
                  <c:v>2.6</c:v>
                </c:pt>
                <c:pt idx="3060">
                  <c:v>0</c:v>
                </c:pt>
                <c:pt idx="3061">
                  <c:v>4.2</c:v>
                </c:pt>
                <c:pt idx="3062">
                  <c:v>4.2</c:v>
                </c:pt>
                <c:pt idx="3063">
                  <c:v>2.6</c:v>
                </c:pt>
                <c:pt idx="3064">
                  <c:v>0</c:v>
                </c:pt>
                <c:pt idx="3065">
                  <c:v>0</c:v>
                </c:pt>
                <c:pt idx="3066">
                  <c:v>3.6</c:v>
                </c:pt>
                <c:pt idx="3067">
                  <c:v>2.8</c:v>
                </c:pt>
                <c:pt idx="3068">
                  <c:v>2.1</c:v>
                </c:pt>
                <c:pt idx="3069">
                  <c:v>0</c:v>
                </c:pt>
                <c:pt idx="3070">
                  <c:v>2.5</c:v>
                </c:pt>
                <c:pt idx="3071">
                  <c:v>4.0999999999999996</c:v>
                </c:pt>
                <c:pt idx="3072">
                  <c:v>3.5</c:v>
                </c:pt>
                <c:pt idx="3073">
                  <c:v>2.8</c:v>
                </c:pt>
                <c:pt idx="3074">
                  <c:v>3.5</c:v>
                </c:pt>
                <c:pt idx="3075">
                  <c:v>4</c:v>
                </c:pt>
                <c:pt idx="3076">
                  <c:v>0</c:v>
                </c:pt>
                <c:pt idx="3077">
                  <c:v>0</c:v>
                </c:pt>
                <c:pt idx="3078">
                  <c:v>4.0999999999999996</c:v>
                </c:pt>
                <c:pt idx="3079">
                  <c:v>4.3</c:v>
                </c:pt>
                <c:pt idx="3080">
                  <c:v>2.8</c:v>
                </c:pt>
                <c:pt idx="3081">
                  <c:v>0</c:v>
                </c:pt>
                <c:pt idx="3082">
                  <c:v>4</c:v>
                </c:pt>
                <c:pt idx="3083">
                  <c:v>4.5</c:v>
                </c:pt>
                <c:pt idx="3084">
                  <c:v>0</c:v>
                </c:pt>
                <c:pt idx="3085">
                  <c:v>3.9</c:v>
                </c:pt>
                <c:pt idx="3086">
                  <c:v>4.3</c:v>
                </c:pt>
                <c:pt idx="3087">
                  <c:v>4.4000000000000004</c:v>
                </c:pt>
                <c:pt idx="3088">
                  <c:v>0</c:v>
                </c:pt>
                <c:pt idx="3089">
                  <c:v>0</c:v>
                </c:pt>
                <c:pt idx="3090">
                  <c:v>1.5</c:v>
                </c:pt>
                <c:pt idx="3091">
                  <c:v>0</c:v>
                </c:pt>
                <c:pt idx="3092">
                  <c:v>3.7</c:v>
                </c:pt>
                <c:pt idx="3093">
                  <c:v>3.9</c:v>
                </c:pt>
                <c:pt idx="3094">
                  <c:v>3.1</c:v>
                </c:pt>
                <c:pt idx="3095">
                  <c:v>3.5</c:v>
                </c:pt>
                <c:pt idx="3096">
                  <c:v>0</c:v>
                </c:pt>
                <c:pt idx="3097">
                  <c:v>1.6</c:v>
                </c:pt>
                <c:pt idx="3098">
                  <c:v>4.3</c:v>
                </c:pt>
                <c:pt idx="3099">
                  <c:v>1.6</c:v>
                </c:pt>
                <c:pt idx="3100">
                  <c:v>0</c:v>
                </c:pt>
                <c:pt idx="3101">
                  <c:v>3.7</c:v>
                </c:pt>
                <c:pt idx="3102">
                  <c:v>3</c:v>
                </c:pt>
                <c:pt idx="3103">
                  <c:v>0</c:v>
                </c:pt>
                <c:pt idx="3104">
                  <c:v>3.6</c:v>
                </c:pt>
                <c:pt idx="3105">
                  <c:v>4.2</c:v>
                </c:pt>
                <c:pt idx="3106">
                  <c:v>4</c:v>
                </c:pt>
                <c:pt idx="3107">
                  <c:v>4</c:v>
                </c:pt>
                <c:pt idx="3108">
                  <c:v>0</c:v>
                </c:pt>
                <c:pt idx="3109">
                  <c:v>0</c:v>
                </c:pt>
                <c:pt idx="3110">
                  <c:v>3.2</c:v>
                </c:pt>
                <c:pt idx="3111">
                  <c:v>4.8</c:v>
                </c:pt>
                <c:pt idx="3112">
                  <c:v>1</c:v>
                </c:pt>
                <c:pt idx="3113">
                  <c:v>0</c:v>
                </c:pt>
                <c:pt idx="3114">
                  <c:v>4</c:v>
                </c:pt>
                <c:pt idx="3115">
                  <c:v>4.7</c:v>
                </c:pt>
                <c:pt idx="3116">
                  <c:v>0</c:v>
                </c:pt>
                <c:pt idx="3117">
                  <c:v>4.0999999999999996</c:v>
                </c:pt>
                <c:pt idx="3118">
                  <c:v>0</c:v>
                </c:pt>
                <c:pt idx="3119">
                  <c:v>3.1</c:v>
                </c:pt>
                <c:pt idx="3120">
                  <c:v>3.7</c:v>
                </c:pt>
                <c:pt idx="3121">
                  <c:v>4.3</c:v>
                </c:pt>
                <c:pt idx="3122">
                  <c:v>3.9</c:v>
                </c:pt>
                <c:pt idx="3123">
                  <c:v>3.9</c:v>
                </c:pt>
                <c:pt idx="3124">
                  <c:v>3.3</c:v>
                </c:pt>
                <c:pt idx="3125">
                  <c:v>4.0999999999999996</c:v>
                </c:pt>
                <c:pt idx="3126">
                  <c:v>0</c:v>
                </c:pt>
                <c:pt idx="3127">
                  <c:v>4.5</c:v>
                </c:pt>
                <c:pt idx="3128">
                  <c:v>1</c:v>
                </c:pt>
                <c:pt idx="3129">
                  <c:v>4</c:v>
                </c:pt>
                <c:pt idx="3130">
                  <c:v>4.0999999999999996</c:v>
                </c:pt>
                <c:pt idx="3131">
                  <c:v>4.5999999999999996</c:v>
                </c:pt>
                <c:pt idx="3132">
                  <c:v>0</c:v>
                </c:pt>
                <c:pt idx="3133">
                  <c:v>2.5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4.3</c:v>
                </c:pt>
                <c:pt idx="3139">
                  <c:v>0</c:v>
                </c:pt>
                <c:pt idx="3140">
                  <c:v>2.4</c:v>
                </c:pt>
                <c:pt idx="3141">
                  <c:v>3.8</c:v>
                </c:pt>
                <c:pt idx="3142">
                  <c:v>3.9</c:v>
                </c:pt>
                <c:pt idx="3143">
                  <c:v>4</c:v>
                </c:pt>
                <c:pt idx="3144">
                  <c:v>4.4000000000000004</c:v>
                </c:pt>
                <c:pt idx="3145">
                  <c:v>3.5</c:v>
                </c:pt>
                <c:pt idx="3146">
                  <c:v>0</c:v>
                </c:pt>
                <c:pt idx="3147">
                  <c:v>0</c:v>
                </c:pt>
                <c:pt idx="3148">
                  <c:v>4.4000000000000004</c:v>
                </c:pt>
                <c:pt idx="3149">
                  <c:v>2.4</c:v>
                </c:pt>
                <c:pt idx="3150">
                  <c:v>2.6</c:v>
                </c:pt>
                <c:pt idx="3151">
                  <c:v>1</c:v>
                </c:pt>
                <c:pt idx="3152">
                  <c:v>3.2</c:v>
                </c:pt>
                <c:pt idx="3153">
                  <c:v>0</c:v>
                </c:pt>
                <c:pt idx="3154">
                  <c:v>0</c:v>
                </c:pt>
                <c:pt idx="3155">
                  <c:v>3.3</c:v>
                </c:pt>
                <c:pt idx="3156">
                  <c:v>3</c:v>
                </c:pt>
                <c:pt idx="3157">
                  <c:v>4</c:v>
                </c:pt>
                <c:pt idx="3158">
                  <c:v>4</c:v>
                </c:pt>
                <c:pt idx="3159">
                  <c:v>4.0999999999999996</c:v>
                </c:pt>
                <c:pt idx="3160">
                  <c:v>3.9</c:v>
                </c:pt>
                <c:pt idx="3161">
                  <c:v>3</c:v>
                </c:pt>
                <c:pt idx="3162">
                  <c:v>4</c:v>
                </c:pt>
                <c:pt idx="3163">
                  <c:v>0</c:v>
                </c:pt>
                <c:pt idx="3164">
                  <c:v>3.2</c:v>
                </c:pt>
                <c:pt idx="3165">
                  <c:v>4.0999999999999996</c:v>
                </c:pt>
                <c:pt idx="3166">
                  <c:v>0</c:v>
                </c:pt>
                <c:pt idx="3167">
                  <c:v>0</c:v>
                </c:pt>
                <c:pt idx="3168">
                  <c:v>4</c:v>
                </c:pt>
                <c:pt idx="3169">
                  <c:v>4.0999999999999996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2.9</c:v>
                </c:pt>
                <c:pt idx="3174">
                  <c:v>3.4</c:v>
                </c:pt>
                <c:pt idx="3175">
                  <c:v>3.4</c:v>
                </c:pt>
                <c:pt idx="3176">
                  <c:v>3.8</c:v>
                </c:pt>
                <c:pt idx="3177">
                  <c:v>3.3</c:v>
                </c:pt>
                <c:pt idx="3178">
                  <c:v>3.7</c:v>
                </c:pt>
                <c:pt idx="3179">
                  <c:v>0</c:v>
                </c:pt>
                <c:pt idx="3180">
                  <c:v>4.4000000000000004</c:v>
                </c:pt>
                <c:pt idx="3181">
                  <c:v>0</c:v>
                </c:pt>
                <c:pt idx="3182">
                  <c:v>4</c:v>
                </c:pt>
                <c:pt idx="3183">
                  <c:v>0</c:v>
                </c:pt>
                <c:pt idx="3184">
                  <c:v>3.8</c:v>
                </c:pt>
                <c:pt idx="3185">
                  <c:v>3</c:v>
                </c:pt>
                <c:pt idx="3186">
                  <c:v>2.2999999999999998</c:v>
                </c:pt>
                <c:pt idx="3187">
                  <c:v>0</c:v>
                </c:pt>
                <c:pt idx="3188">
                  <c:v>5</c:v>
                </c:pt>
                <c:pt idx="3189">
                  <c:v>0</c:v>
                </c:pt>
                <c:pt idx="3190">
                  <c:v>4.8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3.6</c:v>
                </c:pt>
                <c:pt idx="3195">
                  <c:v>3.2</c:v>
                </c:pt>
                <c:pt idx="3196">
                  <c:v>0</c:v>
                </c:pt>
                <c:pt idx="3197">
                  <c:v>3.9</c:v>
                </c:pt>
                <c:pt idx="3198">
                  <c:v>4.3</c:v>
                </c:pt>
                <c:pt idx="3199">
                  <c:v>3.2</c:v>
                </c:pt>
                <c:pt idx="3200">
                  <c:v>4.0999999999999996</c:v>
                </c:pt>
                <c:pt idx="3201">
                  <c:v>3.5</c:v>
                </c:pt>
                <c:pt idx="3202">
                  <c:v>4</c:v>
                </c:pt>
                <c:pt idx="3203">
                  <c:v>2.7</c:v>
                </c:pt>
                <c:pt idx="3204">
                  <c:v>3.7</c:v>
                </c:pt>
                <c:pt idx="3205">
                  <c:v>4.2</c:v>
                </c:pt>
                <c:pt idx="3206">
                  <c:v>0</c:v>
                </c:pt>
                <c:pt idx="3207">
                  <c:v>4.3</c:v>
                </c:pt>
                <c:pt idx="3208">
                  <c:v>3.5</c:v>
                </c:pt>
                <c:pt idx="3209">
                  <c:v>4.4000000000000004</c:v>
                </c:pt>
                <c:pt idx="3210">
                  <c:v>0</c:v>
                </c:pt>
                <c:pt idx="3211">
                  <c:v>3.6</c:v>
                </c:pt>
                <c:pt idx="3212">
                  <c:v>0</c:v>
                </c:pt>
                <c:pt idx="3213">
                  <c:v>3</c:v>
                </c:pt>
                <c:pt idx="3214">
                  <c:v>3.6</c:v>
                </c:pt>
                <c:pt idx="3215">
                  <c:v>4.0999999999999996</c:v>
                </c:pt>
                <c:pt idx="3216">
                  <c:v>3</c:v>
                </c:pt>
                <c:pt idx="3217">
                  <c:v>3.5</c:v>
                </c:pt>
                <c:pt idx="3218">
                  <c:v>0</c:v>
                </c:pt>
                <c:pt idx="3219">
                  <c:v>4.0999999999999996</c:v>
                </c:pt>
                <c:pt idx="3220">
                  <c:v>0</c:v>
                </c:pt>
                <c:pt idx="3221">
                  <c:v>3.3</c:v>
                </c:pt>
                <c:pt idx="3222">
                  <c:v>0</c:v>
                </c:pt>
                <c:pt idx="3223">
                  <c:v>3.6</c:v>
                </c:pt>
                <c:pt idx="3224">
                  <c:v>0</c:v>
                </c:pt>
                <c:pt idx="3225">
                  <c:v>3.8</c:v>
                </c:pt>
                <c:pt idx="3226">
                  <c:v>4.3</c:v>
                </c:pt>
                <c:pt idx="3227">
                  <c:v>4.5</c:v>
                </c:pt>
                <c:pt idx="3228">
                  <c:v>2.4</c:v>
                </c:pt>
                <c:pt idx="3229">
                  <c:v>4.5</c:v>
                </c:pt>
                <c:pt idx="3230">
                  <c:v>0</c:v>
                </c:pt>
                <c:pt idx="3231">
                  <c:v>3.8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3.6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4.0999999999999996</c:v>
                </c:pt>
                <c:pt idx="3242">
                  <c:v>3.6</c:v>
                </c:pt>
                <c:pt idx="3243">
                  <c:v>3.9</c:v>
                </c:pt>
                <c:pt idx="3244">
                  <c:v>3.9</c:v>
                </c:pt>
                <c:pt idx="3245">
                  <c:v>3.3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3.6</c:v>
                </c:pt>
                <c:pt idx="3249">
                  <c:v>3.6</c:v>
                </c:pt>
                <c:pt idx="3250">
                  <c:v>0</c:v>
                </c:pt>
                <c:pt idx="3251">
                  <c:v>0</c:v>
                </c:pt>
                <c:pt idx="3252">
                  <c:v>4.5</c:v>
                </c:pt>
                <c:pt idx="3253">
                  <c:v>0</c:v>
                </c:pt>
                <c:pt idx="3254">
                  <c:v>3.8</c:v>
                </c:pt>
                <c:pt idx="3255">
                  <c:v>3.4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3.7</c:v>
                </c:pt>
                <c:pt idx="3262">
                  <c:v>4</c:v>
                </c:pt>
                <c:pt idx="3263">
                  <c:v>3.8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3</c:v>
                </c:pt>
                <c:pt idx="3268">
                  <c:v>3.7</c:v>
                </c:pt>
                <c:pt idx="3269">
                  <c:v>3.5</c:v>
                </c:pt>
                <c:pt idx="3270">
                  <c:v>4.0999999999999996</c:v>
                </c:pt>
                <c:pt idx="3271">
                  <c:v>3</c:v>
                </c:pt>
                <c:pt idx="3272">
                  <c:v>3.9</c:v>
                </c:pt>
                <c:pt idx="3273">
                  <c:v>4.2</c:v>
                </c:pt>
                <c:pt idx="3274">
                  <c:v>3.5</c:v>
                </c:pt>
                <c:pt idx="3275">
                  <c:v>4</c:v>
                </c:pt>
                <c:pt idx="3276">
                  <c:v>3.8</c:v>
                </c:pt>
                <c:pt idx="3277">
                  <c:v>3.4</c:v>
                </c:pt>
                <c:pt idx="3278">
                  <c:v>4.4000000000000004</c:v>
                </c:pt>
                <c:pt idx="3279">
                  <c:v>4.0999999999999996</c:v>
                </c:pt>
                <c:pt idx="3280">
                  <c:v>3.4</c:v>
                </c:pt>
                <c:pt idx="3281">
                  <c:v>4.3</c:v>
                </c:pt>
                <c:pt idx="3282">
                  <c:v>5</c:v>
                </c:pt>
                <c:pt idx="3283">
                  <c:v>0</c:v>
                </c:pt>
                <c:pt idx="3284">
                  <c:v>3.3</c:v>
                </c:pt>
                <c:pt idx="3285">
                  <c:v>4.0999999999999996</c:v>
                </c:pt>
                <c:pt idx="3286">
                  <c:v>4.4000000000000004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2.8</c:v>
                </c:pt>
                <c:pt idx="3291">
                  <c:v>3.8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4.5999999999999996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4</c:v>
                </c:pt>
                <c:pt idx="3300">
                  <c:v>4.2</c:v>
                </c:pt>
                <c:pt idx="3301">
                  <c:v>0</c:v>
                </c:pt>
                <c:pt idx="3302">
                  <c:v>4.2</c:v>
                </c:pt>
                <c:pt idx="3303">
                  <c:v>0</c:v>
                </c:pt>
                <c:pt idx="3304">
                  <c:v>4.3</c:v>
                </c:pt>
                <c:pt idx="3305">
                  <c:v>1.6</c:v>
                </c:pt>
                <c:pt idx="3306">
                  <c:v>4.3</c:v>
                </c:pt>
                <c:pt idx="3307">
                  <c:v>4.5</c:v>
                </c:pt>
                <c:pt idx="3308">
                  <c:v>0</c:v>
                </c:pt>
                <c:pt idx="3309">
                  <c:v>3.4</c:v>
                </c:pt>
                <c:pt idx="3310">
                  <c:v>4.5</c:v>
                </c:pt>
                <c:pt idx="3311">
                  <c:v>3.7</c:v>
                </c:pt>
                <c:pt idx="3312">
                  <c:v>0</c:v>
                </c:pt>
                <c:pt idx="3313">
                  <c:v>0</c:v>
                </c:pt>
                <c:pt idx="3314">
                  <c:v>4</c:v>
                </c:pt>
                <c:pt idx="3315">
                  <c:v>4.5</c:v>
                </c:pt>
                <c:pt idx="3316">
                  <c:v>0</c:v>
                </c:pt>
                <c:pt idx="3317">
                  <c:v>3.4</c:v>
                </c:pt>
                <c:pt idx="3318">
                  <c:v>3.4</c:v>
                </c:pt>
                <c:pt idx="3319">
                  <c:v>2</c:v>
                </c:pt>
                <c:pt idx="3320">
                  <c:v>4.2</c:v>
                </c:pt>
                <c:pt idx="3321">
                  <c:v>2.9</c:v>
                </c:pt>
                <c:pt idx="3322">
                  <c:v>3.7</c:v>
                </c:pt>
                <c:pt idx="3323">
                  <c:v>3.5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4.3</c:v>
                </c:pt>
                <c:pt idx="3327">
                  <c:v>3.8</c:v>
                </c:pt>
                <c:pt idx="3328">
                  <c:v>0</c:v>
                </c:pt>
                <c:pt idx="3329">
                  <c:v>4.5999999999999996</c:v>
                </c:pt>
                <c:pt idx="3330">
                  <c:v>3.1</c:v>
                </c:pt>
                <c:pt idx="3331">
                  <c:v>0</c:v>
                </c:pt>
                <c:pt idx="3332">
                  <c:v>0</c:v>
                </c:pt>
                <c:pt idx="3333">
                  <c:v>3.2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3.4</c:v>
                </c:pt>
                <c:pt idx="3338">
                  <c:v>2.2999999999999998</c:v>
                </c:pt>
                <c:pt idx="3339">
                  <c:v>0</c:v>
                </c:pt>
                <c:pt idx="3340">
                  <c:v>3.5</c:v>
                </c:pt>
                <c:pt idx="3341">
                  <c:v>0</c:v>
                </c:pt>
                <c:pt idx="3342">
                  <c:v>3.5</c:v>
                </c:pt>
                <c:pt idx="3343">
                  <c:v>3.6</c:v>
                </c:pt>
                <c:pt idx="3344">
                  <c:v>1.6</c:v>
                </c:pt>
                <c:pt idx="3345">
                  <c:v>3.3</c:v>
                </c:pt>
                <c:pt idx="3346">
                  <c:v>2.7</c:v>
                </c:pt>
                <c:pt idx="3347">
                  <c:v>4.0999999999999996</c:v>
                </c:pt>
                <c:pt idx="3348">
                  <c:v>0</c:v>
                </c:pt>
                <c:pt idx="3349">
                  <c:v>4.4000000000000004</c:v>
                </c:pt>
                <c:pt idx="3350">
                  <c:v>0</c:v>
                </c:pt>
                <c:pt idx="3351">
                  <c:v>4.3</c:v>
                </c:pt>
                <c:pt idx="3352">
                  <c:v>0</c:v>
                </c:pt>
                <c:pt idx="3353">
                  <c:v>3</c:v>
                </c:pt>
                <c:pt idx="3354">
                  <c:v>3.7</c:v>
                </c:pt>
                <c:pt idx="3355">
                  <c:v>4</c:v>
                </c:pt>
                <c:pt idx="3356">
                  <c:v>0</c:v>
                </c:pt>
                <c:pt idx="3357">
                  <c:v>0</c:v>
                </c:pt>
                <c:pt idx="3358">
                  <c:v>4.4000000000000004</c:v>
                </c:pt>
                <c:pt idx="3359">
                  <c:v>4.2</c:v>
                </c:pt>
                <c:pt idx="3360">
                  <c:v>0</c:v>
                </c:pt>
                <c:pt idx="3361">
                  <c:v>3.4</c:v>
                </c:pt>
                <c:pt idx="3362">
                  <c:v>3.8</c:v>
                </c:pt>
                <c:pt idx="3363">
                  <c:v>0</c:v>
                </c:pt>
                <c:pt idx="3364">
                  <c:v>0</c:v>
                </c:pt>
                <c:pt idx="3365">
                  <c:v>4.3</c:v>
                </c:pt>
                <c:pt idx="3366">
                  <c:v>0</c:v>
                </c:pt>
                <c:pt idx="3367">
                  <c:v>3.7</c:v>
                </c:pt>
                <c:pt idx="3368">
                  <c:v>4</c:v>
                </c:pt>
                <c:pt idx="3369">
                  <c:v>0</c:v>
                </c:pt>
                <c:pt idx="3370">
                  <c:v>4.4000000000000004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3.5</c:v>
                </c:pt>
                <c:pt idx="3376">
                  <c:v>3.8</c:v>
                </c:pt>
                <c:pt idx="3377">
                  <c:v>4</c:v>
                </c:pt>
                <c:pt idx="3378">
                  <c:v>3.8</c:v>
                </c:pt>
                <c:pt idx="3379">
                  <c:v>3.5</c:v>
                </c:pt>
                <c:pt idx="3380">
                  <c:v>4.5</c:v>
                </c:pt>
                <c:pt idx="3381">
                  <c:v>0</c:v>
                </c:pt>
                <c:pt idx="3382">
                  <c:v>0</c:v>
                </c:pt>
                <c:pt idx="3383">
                  <c:v>4.3</c:v>
                </c:pt>
                <c:pt idx="3384">
                  <c:v>0</c:v>
                </c:pt>
                <c:pt idx="3385">
                  <c:v>4.2</c:v>
                </c:pt>
                <c:pt idx="3386">
                  <c:v>0</c:v>
                </c:pt>
                <c:pt idx="3387">
                  <c:v>3.7</c:v>
                </c:pt>
                <c:pt idx="3388">
                  <c:v>0</c:v>
                </c:pt>
                <c:pt idx="3389">
                  <c:v>4.4000000000000004</c:v>
                </c:pt>
                <c:pt idx="3390">
                  <c:v>0</c:v>
                </c:pt>
                <c:pt idx="3391">
                  <c:v>0</c:v>
                </c:pt>
                <c:pt idx="3392">
                  <c:v>4.4000000000000004</c:v>
                </c:pt>
                <c:pt idx="3393">
                  <c:v>0</c:v>
                </c:pt>
                <c:pt idx="3394">
                  <c:v>0</c:v>
                </c:pt>
                <c:pt idx="3395">
                  <c:v>3.1</c:v>
                </c:pt>
                <c:pt idx="3396">
                  <c:v>3.2</c:v>
                </c:pt>
                <c:pt idx="3397">
                  <c:v>0</c:v>
                </c:pt>
                <c:pt idx="3398">
                  <c:v>5</c:v>
                </c:pt>
                <c:pt idx="3399">
                  <c:v>3.7</c:v>
                </c:pt>
                <c:pt idx="3400">
                  <c:v>4.0999999999999996</c:v>
                </c:pt>
                <c:pt idx="3401">
                  <c:v>2.8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2.8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3.7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3.6</c:v>
                </c:pt>
                <c:pt idx="3420">
                  <c:v>1</c:v>
                </c:pt>
                <c:pt idx="3421">
                  <c:v>4.4000000000000004</c:v>
                </c:pt>
                <c:pt idx="3422">
                  <c:v>0</c:v>
                </c:pt>
                <c:pt idx="3423">
                  <c:v>2.5</c:v>
                </c:pt>
                <c:pt idx="3424">
                  <c:v>4.4000000000000004</c:v>
                </c:pt>
                <c:pt idx="3425">
                  <c:v>1.4</c:v>
                </c:pt>
                <c:pt idx="3426">
                  <c:v>0</c:v>
                </c:pt>
                <c:pt idx="3427">
                  <c:v>3.7</c:v>
                </c:pt>
                <c:pt idx="3428">
                  <c:v>3.6</c:v>
                </c:pt>
                <c:pt idx="3429">
                  <c:v>4.5</c:v>
                </c:pt>
                <c:pt idx="3430">
                  <c:v>4.2</c:v>
                </c:pt>
                <c:pt idx="3431">
                  <c:v>5</c:v>
                </c:pt>
                <c:pt idx="3432">
                  <c:v>3.4</c:v>
                </c:pt>
                <c:pt idx="3433">
                  <c:v>0</c:v>
                </c:pt>
                <c:pt idx="3434">
                  <c:v>3.8</c:v>
                </c:pt>
                <c:pt idx="3435">
                  <c:v>4.0999999999999996</c:v>
                </c:pt>
                <c:pt idx="3436">
                  <c:v>2.5</c:v>
                </c:pt>
                <c:pt idx="3437">
                  <c:v>0</c:v>
                </c:pt>
                <c:pt idx="3438">
                  <c:v>4.0999999999999996</c:v>
                </c:pt>
                <c:pt idx="3439">
                  <c:v>3.9</c:v>
                </c:pt>
                <c:pt idx="3440">
                  <c:v>0</c:v>
                </c:pt>
                <c:pt idx="3441">
                  <c:v>1.7</c:v>
                </c:pt>
                <c:pt idx="3442">
                  <c:v>2.2999999999999998</c:v>
                </c:pt>
                <c:pt idx="3443">
                  <c:v>3.3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4</c:v>
                </c:pt>
                <c:pt idx="3449">
                  <c:v>4.2</c:v>
                </c:pt>
                <c:pt idx="3450">
                  <c:v>4.0999999999999996</c:v>
                </c:pt>
                <c:pt idx="3451">
                  <c:v>4.2</c:v>
                </c:pt>
                <c:pt idx="3452">
                  <c:v>3.6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3.8</c:v>
                </c:pt>
                <c:pt idx="3458">
                  <c:v>0</c:v>
                </c:pt>
                <c:pt idx="3459">
                  <c:v>0</c:v>
                </c:pt>
                <c:pt idx="3460">
                  <c:v>3.9</c:v>
                </c:pt>
                <c:pt idx="3461">
                  <c:v>1</c:v>
                </c:pt>
                <c:pt idx="3462">
                  <c:v>4</c:v>
                </c:pt>
                <c:pt idx="3463">
                  <c:v>2.9</c:v>
                </c:pt>
                <c:pt idx="3464">
                  <c:v>3.8</c:v>
                </c:pt>
                <c:pt idx="3465">
                  <c:v>0</c:v>
                </c:pt>
                <c:pt idx="3466">
                  <c:v>4.2</c:v>
                </c:pt>
                <c:pt idx="3467">
                  <c:v>3.8</c:v>
                </c:pt>
                <c:pt idx="3468">
                  <c:v>3.9</c:v>
                </c:pt>
                <c:pt idx="3469">
                  <c:v>2.2999999999999998</c:v>
                </c:pt>
                <c:pt idx="3470">
                  <c:v>4.3</c:v>
                </c:pt>
                <c:pt idx="3471">
                  <c:v>0</c:v>
                </c:pt>
                <c:pt idx="3472">
                  <c:v>3.7</c:v>
                </c:pt>
                <c:pt idx="3473">
                  <c:v>0</c:v>
                </c:pt>
                <c:pt idx="3474">
                  <c:v>0</c:v>
                </c:pt>
                <c:pt idx="3475">
                  <c:v>3.4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3.9</c:v>
                </c:pt>
                <c:pt idx="3482">
                  <c:v>3.6</c:v>
                </c:pt>
                <c:pt idx="3483">
                  <c:v>4.0999999999999996</c:v>
                </c:pt>
                <c:pt idx="3484">
                  <c:v>3</c:v>
                </c:pt>
                <c:pt idx="3485">
                  <c:v>3.6</c:v>
                </c:pt>
                <c:pt idx="3486">
                  <c:v>0</c:v>
                </c:pt>
                <c:pt idx="3487">
                  <c:v>3</c:v>
                </c:pt>
                <c:pt idx="3488">
                  <c:v>3.9</c:v>
                </c:pt>
                <c:pt idx="3489">
                  <c:v>0</c:v>
                </c:pt>
                <c:pt idx="3490">
                  <c:v>3.5</c:v>
                </c:pt>
                <c:pt idx="3491">
                  <c:v>4.5</c:v>
                </c:pt>
                <c:pt idx="3492">
                  <c:v>3.1</c:v>
                </c:pt>
                <c:pt idx="3493">
                  <c:v>1</c:v>
                </c:pt>
                <c:pt idx="3494">
                  <c:v>3.8</c:v>
                </c:pt>
                <c:pt idx="3495">
                  <c:v>4.4000000000000004</c:v>
                </c:pt>
                <c:pt idx="3496">
                  <c:v>2.6</c:v>
                </c:pt>
                <c:pt idx="3497">
                  <c:v>4.2</c:v>
                </c:pt>
                <c:pt idx="3498">
                  <c:v>4.4000000000000004</c:v>
                </c:pt>
                <c:pt idx="3499">
                  <c:v>0</c:v>
                </c:pt>
                <c:pt idx="3500">
                  <c:v>4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4.4000000000000004</c:v>
                </c:pt>
                <c:pt idx="3505">
                  <c:v>0</c:v>
                </c:pt>
                <c:pt idx="3506">
                  <c:v>4.2</c:v>
                </c:pt>
                <c:pt idx="3507">
                  <c:v>3.5</c:v>
                </c:pt>
                <c:pt idx="3508">
                  <c:v>4</c:v>
                </c:pt>
                <c:pt idx="3509">
                  <c:v>0</c:v>
                </c:pt>
                <c:pt idx="3510">
                  <c:v>3.9</c:v>
                </c:pt>
                <c:pt idx="3511">
                  <c:v>1</c:v>
                </c:pt>
                <c:pt idx="3512">
                  <c:v>1.8</c:v>
                </c:pt>
                <c:pt idx="3513">
                  <c:v>3.1</c:v>
                </c:pt>
                <c:pt idx="3514">
                  <c:v>0</c:v>
                </c:pt>
                <c:pt idx="3515">
                  <c:v>3.2</c:v>
                </c:pt>
                <c:pt idx="3516">
                  <c:v>3.2</c:v>
                </c:pt>
                <c:pt idx="3517">
                  <c:v>4.3</c:v>
                </c:pt>
                <c:pt idx="3518">
                  <c:v>3.8</c:v>
                </c:pt>
                <c:pt idx="3519">
                  <c:v>0</c:v>
                </c:pt>
                <c:pt idx="3520">
                  <c:v>3</c:v>
                </c:pt>
                <c:pt idx="3521">
                  <c:v>3.8</c:v>
                </c:pt>
                <c:pt idx="3522">
                  <c:v>5</c:v>
                </c:pt>
                <c:pt idx="3523">
                  <c:v>3.3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4.0999999999999996</c:v>
                </c:pt>
                <c:pt idx="3528">
                  <c:v>4.0999999999999996</c:v>
                </c:pt>
                <c:pt idx="3529">
                  <c:v>0</c:v>
                </c:pt>
                <c:pt idx="3530">
                  <c:v>4.3</c:v>
                </c:pt>
                <c:pt idx="3531">
                  <c:v>3.6</c:v>
                </c:pt>
                <c:pt idx="3532">
                  <c:v>0</c:v>
                </c:pt>
                <c:pt idx="3533">
                  <c:v>4</c:v>
                </c:pt>
                <c:pt idx="3534">
                  <c:v>5</c:v>
                </c:pt>
                <c:pt idx="3535">
                  <c:v>0</c:v>
                </c:pt>
                <c:pt idx="3536">
                  <c:v>4.9000000000000004</c:v>
                </c:pt>
                <c:pt idx="3537">
                  <c:v>0</c:v>
                </c:pt>
                <c:pt idx="3538">
                  <c:v>3.6</c:v>
                </c:pt>
                <c:pt idx="3539">
                  <c:v>4.4000000000000004</c:v>
                </c:pt>
                <c:pt idx="3540">
                  <c:v>4.2</c:v>
                </c:pt>
                <c:pt idx="3541">
                  <c:v>0</c:v>
                </c:pt>
                <c:pt idx="3542">
                  <c:v>4.5</c:v>
                </c:pt>
                <c:pt idx="3543">
                  <c:v>0</c:v>
                </c:pt>
                <c:pt idx="3544">
                  <c:v>3.8</c:v>
                </c:pt>
                <c:pt idx="3545">
                  <c:v>0</c:v>
                </c:pt>
                <c:pt idx="3546">
                  <c:v>4.4000000000000004</c:v>
                </c:pt>
                <c:pt idx="3547">
                  <c:v>4.5</c:v>
                </c:pt>
                <c:pt idx="3548">
                  <c:v>0</c:v>
                </c:pt>
                <c:pt idx="3549">
                  <c:v>1</c:v>
                </c:pt>
                <c:pt idx="3550">
                  <c:v>3.6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4.0999999999999996</c:v>
                </c:pt>
                <c:pt idx="3555">
                  <c:v>0</c:v>
                </c:pt>
                <c:pt idx="3556">
                  <c:v>3.3</c:v>
                </c:pt>
                <c:pt idx="3557">
                  <c:v>3.9</c:v>
                </c:pt>
                <c:pt idx="3558">
                  <c:v>5</c:v>
                </c:pt>
                <c:pt idx="3559">
                  <c:v>0</c:v>
                </c:pt>
                <c:pt idx="3560">
                  <c:v>4.2</c:v>
                </c:pt>
                <c:pt idx="3561">
                  <c:v>0</c:v>
                </c:pt>
                <c:pt idx="3562">
                  <c:v>0</c:v>
                </c:pt>
                <c:pt idx="3563">
                  <c:v>5</c:v>
                </c:pt>
                <c:pt idx="3564">
                  <c:v>0</c:v>
                </c:pt>
                <c:pt idx="3565">
                  <c:v>0</c:v>
                </c:pt>
                <c:pt idx="3566">
                  <c:v>4.0999999999999996</c:v>
                </c:pt>
                <c:pt idx="3567">
                  <c:v>3.9</c:v>
                </c:pt>
                <c:pt idx="3568">
                  <c:v>0</c:v>
                </c:pt>
                <c:pt idx="3569">
                  <c:v>0</c:v>
                </c:pt>
                <c:pt idx="3570">
                  <c:v>3.7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3.2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4</c:v>
                </c:pt>
                <c:pt idx="3580">
                  <c:v>2.4</c:v>
                </c:pt>
                <c:pt idx="3581">
                  <c:v>4.3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3.4</c:v>
                </c:pt>
                <c:pt idx="3587">
                  <c:v>4.5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3.7</c:v>
                </c:pt>
                <c:pt idx="3596">
                  <c:v>3</c:v>
                </c:pt>
                <c:pt idx="3597">
                  <c:v>3.3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4.9000000000000004</c:v>
                </c:pt>
                <c:pt idx="3602">
                  <c:v>4</c:v>
                </c:pt>
                <c:pt idx="3603">
                  <c:v>4.0999999999999996</c:v>
                </c:pt>
                <c:pt idx="3604">
                  <c:v>4.8</c:v>
                </c:pt>
                <c:pt idx="3605">
                  <c:v>3.1</c:v>
                </c:pt>
                <c:pt idx="3606">
                  <c:v>0</c:v>
                </c:pt>
                <c:pt idx="3607">
                  <c:v>0</c:v>
                </c:pt>
                <c:pt idx="3608">
                  <c:v>4.4000000000000004</c:v>
                </c:pt>
                <c:pt idx="3609">
                  <c:v>3.7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3.5</c:v>
                </c:pt>
                <c:pt idx="3615">
                  <c:v>3.6</c:v>
                </c:pt>
                <c:pt idx="3616">
                  <c:v>4</c:v>
                </c:pt>
                <c:pt idx="3617">
                  <c:v>0</c:v>
                </c:pt>
                <c:pt idx="3618">
                  <c:v>1</c:v>
                </c:pt>
                <c:pt idx="3619">
                  <c:v>4.3</c:v>
                </c:pt>
                <c:pt idx="3620">
                  <c:v>0</c:v>
                </c:pt>
                <c:pt idx="3621">
                  <c:v>4.2</c:v>
                </c:pt>
                <c:pt idx="3622">
                  <c:v>0</c:v>
                </c:pt>
                <c:pt idx="3623">
                  <c:v>0</c:v>
                </c:pt>
                <c:pt idx="3624">
                  <c:v>3.4</c:v>
                </c:pt>
                <c:pt idx="3625">
                  <c:v>0</c:v>
                </c:pt>
                <c:pt idx="3626">
                  <c:v>3.1</c:v>
                </c:pt>
                <c:pt idx="3627">
                  <c:v>2.9</c:v>
                </c:pt>
                <c:pt idx="3628">
                  <c:v>4.0999999999999996</c:v>
                </c:pt>
                <c:pt idx="3629">
                  <c:v>4.4000000000000004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3.8</c:v>
                </c:pt>
                <c:pt idx="3636">
                  <c:v>4.0999999999999996</c:v>
                </c:pt>
                <c:pt idx="3637">
                  <c:v>0</c:v>
                </c:pt>
                <c:pt idx="3638">
                  <c:v>3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</c:v>
                </c:pt>
                <c:pt idx="3643">
                  <c:v>4.2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2.6</c:v>
                </c:pt>
                <c:pt idx="3651">
                  <c:v>4.0999999999999996</c:v>
                </c:pt>
                <c:pt idx="3652">
                  <c:v>0</c:v>
                </c:pt>
                <c:pt idx="3653">
                  <c:v>0</c:v>
                </c:pt>
                <c:pt idx="3654">
                  <c:v>3.9</c:v>
                </c:pt>
                <c:pt idx="3655">
                  <c:v>4</c:v>
                </c:pt>
                <c:pt idx="3656">
                  <c:v>4.5</c:v>
                </c:pt>
                <c:pt idx="3657">
                  <c:v>4.4000000000000004</c:v>
                </c:pt>
                <c:pt idx="3658">
                  <c:v>3.9</c:v>
                </c:pt>
                <c:pt idx="3659">
                  <c:v>4.5999999999999996</c:v>
                </c:pt>
                <c:pt idx="3660">
                  <c:v>0</c:v>
                </c:pt>
                <c:pt idx="3661">
                  <c:v>0</c:v>
                </c:pt>
                <c:pt idx="3662">
                  <c:v>3.9</c:v>
                </c:pt>
                <c:pt idx="3663">
                  <c:v>0</c:v>
                </c:pt>
                <c:pt idx="3664">
                  <c:v>0</c:v>
                </c:pt>
                <c:pt idx="3665">
                  <c:v>4.4000000000000004</c:v>
                </c:pt>
                <c:pt idx="3666">
                  <c:v>3.9</c:v>
                </c:pt>
                <c:pt idx="3667">
                  <c:v>3.3</c:v>
                </c:pt>
                <c:pt idx="3668">
                  <c:v>3.3</c:v>
                </c:pt>
                <c:pt idx="3669">
                  <c:v>4.5999999999999996</c:v>
                </c:pt>
                <c:pt idx="3670">
                  <c:v>0</c:v>
                </c:pt>
                <c:pt idx="3671">
                  <c:v>0</c:v>
                </c:pt>
                <c:pt idx="3672">
                  <c:v>4.0999999999999996</c:v>
                </c:pt>
                <c:pt idx="3673">
                  <c:v>3.8</c:v>
                </c:pt>
                <c:pt idx="3674">
                  <c:v>0</c:v>
                </c:pt>
                <c:pt idx="3675">
                  <c:v>3.7</c:v>
                </c:pt>
                <c:pt idx="3676">
                  <c:v>0</c:v>
                </c:pt>
                <c:pt idx="3677">
                  <c:v>3.7</c:v>
                </c:pt>
                <c:pt idx="3678">
                  <c:v>4</c:v>
                </c:pt>
                <c:pt idx="3679">
                  <c:v>0</c:v>
                </c:pt>
                <c:pt idx="3680">
                  <c:v>0</c:v>
                </c:pt>
                <c:pt idx="3681">
                  <c:v>3.5</c:v>
                </c:pt>
                <c:pt idx="3682">
                  <c:v>4.5999999999999996</c:v>
                </c:pt>
                <c:pt idx="3683">
                  <c:v>0</c:v>
                </c:pt>
                <c:pt idx="3684">
                  <c:v>4.2</c:v>
                </c:pt>
                <c:pt idx="3685">
                  <c:v>4.0999999999999996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2</c:v>
                </c:pt>
                <c:pt idx="3696">
                  <c:v>0</c:v>
                </c:pt>
                <c:pt idx="3697">
                  <c:v>0</c:v>
                </c:pt>
                <c:pt idx="3698">
                  <c:v>3.6</c:v>
                </c:pt>
                <c:pt idx="3699">
                  <c:v>0</c:v>
                </c:pt>
                <c:pt idx="3700">
                  <c:v>3.5</c:v>
                </c:pt>
                <c:pt idx="3701">
                  <c:v>0</c:v>
                </c:pt>
                <c:pt idx="3702">
                  <c:v>0</c:v>
                </c:pt>
                <c:pt idx="3703">
                  <c:v>4</c:v>
                </c:pt>
                <c:pt idx="3704">
                  <c:v>3.9</c:v>
                </c:pt>
                <c:pt idx="3705">
                  <c:v>3.3</c:v>
                </c:pt>
                <c:pt idx="3706">
                  <c:v>4.4000000000000004</c:v>
                </c:pt>
                <c:pt idx="3707">
                  <c:v>1</c:v>
                </c:pt>
                <c:pt idx="3708">
                  <c:v>3.8</c:v>
                </c:pt>
                <c:pt idx="3709">
                  <c:v>0</c:v>
                </c:pt>
                <c:pt idx="3710">
                  <c:v>4.7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4.3</c:v>
                </c:pt>
                <c:pt idx="3715">
                  <c:v>0</c:v>
                </c:pt>
                <c:pt idx="3716">
                  <c:v>4.3</c:v>
                </c:pt>
                <c:pt idx="3717">
                  <c:v>2.2999999999999998</c:v>
                </c:pt>
                <c:pt idx="3718">
                  <c:v>0</c:v>
                </c:pt>
                <c:pt idx="3719">
                  <c:v>4.4000000000000004</c:v>
                </c:pt>
                <c:pt idx="3720">
                  <c:v>0</c:v>
                </c:pt>
                <c:pt idx="3721">
                  <c:v>4.2</c:v>
                </c:pt>
                <c:pt idx="3722">
                  <c:v>4.7</c:v>
                </c:pt>
                <c:pt idx="3723">
                  <c:v>0</c:v>
                </c:pt>
                <c:pt idx="3724">
                  <c:v>3.9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2.4</c:v>
                </c:pt>
                <c:pt idx="3731">
                  <c:v>2.4</c:v>
                </c:pt>
                <c:pt idx="3732">
                  <c:v>4.4000000000000004</c:v>
                </c:pt>
                <c:pt idx="3733">
                  <c:v>4.2</c:v>
                </c:pt>
                <c:pt idx="3734">
                  <c:v>0</c:v>
                </c:pt>
                <c:pt idx="3735">
                  <c:v>3.8</c:v>
                </c:pt>
                <c:pt idx="3736">
                  <c:v>3.9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2.9</c:v>
                </c:pt>
                <c:pt idx="3741">
                  <c:v>2.4</c:v>
                </c:pt>
                <c:pt idx="3742">
                  <c:v>0</c:v>
                </c:pt>
                <c:pt idx="3743">
                  <c:v>0</c:v>
                </c:pt>
                <c:pt idx="3744">
                  <c:v>4.2</c:v>
                </c:pt>
                <c:pt idx="3745">
                  <c:v>3.5</c:v>
                </c:pt>
                <c:pt idx="3746">
                  <c:v>1.6</c:v>
                </c:pt>
                <c:pt idx="3747">
                  <c:v>4.0999999999999996</c:v>
                </c:pt>
                <c:pt idx="3748">
                  <c:v>3.8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4.0999999999999996</c:v>
                </c:pt>
                <c:pt idx="3754">
                  <c:v>2.2999999999999998</c:v>
                </c:pt>
                <c:pt idx="3755">
                  <c:v>4</c:v>
                </c:pt>
                <c:pt idx="3756">
                  <c:v>0</c:v>
                </c:pt>
                <c:pt idx="3757">
                  <c:v>3</c:v>
                </c:pt>
                <c:pt idx="3758">
                  <c:v>3.5</c:v>
                </c:pt>
                <c:pt idx="3759">
                  <c:v>4.4000000000000004</c:v>
                </c:pt>
                <c:pt idx="3760">
                  <c:v>4.3</c:v>
                </c:pt>
                <c:pt idx="3761">
                  <c:v>4.3</c:v>
                </c:pt>
                <c:pt idx="3762">
                  <c:v>3.6</c:v>
                </c:pt>
                <c:pt idx="3763">
                  <c:v>0</c:v>
                </c:pt>
                <c:pt idx="3764">
                  <c:v>3.9</c:v>
                </c:pt>
                <c:pt idx="3765">
                  <c:v>4.7</c:v>
                </c:pt>
                <c:pt idx="3766">
                  <c:v>3.2</c:v>
                </c:pt>
                <c:pt idx="3767">
                  <c:v>3.4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3.6</c:v>
                </c:pt>
                <c:pt idx="3772">
                  <c:v>3.1</c:v>
                </c:pt>
                <c:pt idx="3773">
                  <c:v>3.9</c:v>
                </c:pt>
                <c:pt idx="3774">
                  <c:v>0</c:v>
                </c:pt>
                <c:pt idx="3775">
                  <c:v>4.3</c:v>
                </c:pt>
                <c:pt idx="3776">
                  <c:v>0</c:v>
                </c:pt>
                <c:pt idx="3777">
                  <c:v>0</c:v>
                </c:pt>
                <c:pt idx="3778">
                  <c:v>3.8</c:v>
                </c:pt>
                <c:pt idx="3779">
                  <c:v>4</c:v>
                </c:pt>
                <c:pt idx="3780">
                  <c:v>4.7</c:v>
                </c:pt>
                <c:pt idx="3781">
                  <c:v>4.2</c:v>
                </c:pt>
                <c:pt idx="3782">
                  <c:v>0</c:v>
                </c:pt>
                <c:pt idx="3783">
                  <c:v>0</c:v>
                </c:pt>
                <c:pt idx="3784">
                  <c:v>3.5</c:v>
                </c:pt>
                <c:pt idx="3785">
                  <c:v>5</c:v>
                </c:pt>
                <c:pt idx="3786">
                  <c:v>0</c:v>
                </c:pt>
                <c:pt idx="3787">
                  <c:v>4</c:v>
                </c:pt>
                <c:pt idx="3788">
                  <c:v>3.9</c:v>
                </c:pt>
                <c:pt idx="3789">
                  <c:v>0</c:v>
                </c:pt>
                <c:pt idx="3790">
                  <c:v>4.5</c:v>
                </c:pt>
                <c:pt idx="3791">
                  <c:v>5</c:v>
                </c:pt>
                <c:pt idx="3792">
                  <c:v>4.5999999999999996</c:v>
                </c:pt>
                <c:pt idx="3793">
                  <c:v>4</c:v>
                </c:pt>
                <c:pt idx="3794">
                  <c:v>0</c:v>
                </c:pt>
                <c:pt idx="3795">
                  <c:v>2.9</c:v>
                </c:pt>
                <c:pt idx="3796">
                  <c:v>3.3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3.6</c:v>
                </c:pt>
                <c:pt idx="3801">
                  <c:v>1</c:v>
                </c:pt>
                <c:pt idx="3802">
                  <c:v>4.2</c:v>
                </c:pt>
                <c:pt idx="3803">
                  <c:v>3.6</c:v>
                </c:pt>
                <c:pt idx="3804">
                  <c:v>3.8</c:v>
                </c:pt>
                <c:pt idx="3805">
                  <c:v>3.5</c:v>
                </c:pt>
                <c:pt idx="3806">
                  <c:v>3.3</c:v>
                </c:pt>
                <c:pt idx="3807">
                  <c:v>0</c:v>
                </c:pt>
                <c:pt idx="3808">
                  <c:v>0</c:v>
                </c:pt>
                <c:pt idx="3809">
                  <c:v>4.0999999999999996</c:v>
                </c:pt>
                <c:pt idx="3810">
                  <c:v>0</c:v>
                </c:pt>
                <c:pt idx="3811">
                  <c:v>3.8</c:v>
                </c:pt>
                <c:pt idx="3812">
                  <c:v>3.8</c:v>
                </c:pt>
                <c:pt idx="3813">
                  <c:v>0</c:v>
                </c:pt>
                <c:pt idx="3814">
                  <c:v>4.4000000000000004</c:v>
                </c:pt>
                <c:pt idx="3815">
                  <c:v>0</c:v>
                </c:pt>
                <c:pt idx="3816">
                  <c:v>4.7</c:v>
                </c:pt>
                <c:pt idx="3817">
                  <c:v>4.4000000000000004</c:v>
                </c:pt>
                <c:pt idx="3818">
                  <c:v>0</c:v>
                </c:pt>
                <c:pt idx="3819">
                  <c:v>0</c:v>
                </c:pt>
                <c:pt idx="3820">
                  <c:v>4.0999999999999996</c:v>
                </c:pt>
                <c:pt idx="3821">
                  <c:v>0</c:v>
                </c:pt>
                <c:pt idx="3822">
                  <c:v>0</c:v>
                </c:pt>
                <c:pt idx="3823">
                  <c:v>4.4000000000000004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4.4000000000000004</c:v>
                </c:pt>
                <c:pt idx="3829">
                  <c:v>0</c:v>
                </c:pt>
                <c:pt idx="3830">
                  <c:v>4</c:v>
                </c:pt>
                <c:pt idx="3831">
                  <c:v>4.5</c:v>
                </c:pt>
                <c:pt idx="3832">
                  <c:v>0</c:v>
                </c:pt>
                <c:pt idx="3833">
                  <c:v>4.0999999999999996</c:v>
                </c:pt>
                <c:pt idx="3834">
                  <c:v>0</c:v>
                </c:pt>
                <c:pt idx="3835">
                  <c:v>3.4</c:v>
                </c:pt>
                <c:pt idx="3836">
                  <c:v>4</c:v>
                </c:pt>
                <c:pt idx="3837">
                  <c:v>3.9</c:v>
                </c:pt>
                <c:pt idx="3838">
                  <c:v>0</c:v>
                </c:pt>
                <c:pt idx="3839">
                  <c:v>0</c:v>
                </c:pt>
                <c:pt idx="3840">
                  <c:v>4.2</c:v>
                </c:pt>
                <c:pt idx="3841">
                  <c:v>0</c:v>
                </c:pt>
                <c:pt idx="3842">
                  <c:v>4.9000000000000004</c:v>
                </c:pt>
                <c:pt idx="3843">
                  <c:v>4</c:v>
                </c:pt>
                <c:pt idx="3844">
                  <c:v>0</c:v>
                </c:pt>
                <c:pt idx="3845">
                  <c:v>4.8</c:v>
                </c:pt>
                <c:pt idx="3846">
                  <c:v>3</c:v>
                </c:pt>
                <c:pt idx="3847">
                  <c:v>4.0999999999999996</c:v>
                </c:pt>
                <c:pt idx="3848">
                  <c:v>0</c:v>
                </c:pt>
                <c:pt idx="3849">
                  <c:v>0</c:v>
                </c:pt>
                <c:pt idx="3850">
                  <c:v>3.5</c:v>
                </c:pt>
                <c:pt idx="3851">
                  <c:v>4.0999999999999996</c:v>
                </c:pt>
                <c:pt idx="3852">
                  <c:v>0</c:v>
                </c:pt>
                <c:pt idx="3853">
                  <c:v>2</c:v>
                </c:pt>
                <c:pt idx="3854">
                  <c:v>3.2</c:v>
                </c:pt>
                <c:pt idx="3855">
                  <c:v>0</c:v>
                </c:pt>
                <c:pt idx="3856">
                  <c:v>3.7</c:v>
                </c:pt>
                <c:pt idx="3857">
                  <c:v>4</c:v>
                </c:pt>
                <c:pt idx="3858">
                  <c:v>0</c:v>
                </c:pt>
                <c:pt idx="3859">
                  <c:v>0</c:v>
                </c:pt>
                <c:pt idx="3860">
                  <c:v>4.4000000000000004</c:v>
                </c:pt>
                <c:pt idx="3861">
                  <c:v>4.3</c:v>
                </c:pt>
                <c:pt idx="3862">
                  <c:v>3.8</c:v>
                </c:pt>
                <c:pt idx="3863">
                  <c:v>0</c:v>
                </c:pt>
                <c:pt idx="3864">
                  <c:v>4.5999999999999996</c:v>
                </c:pt>
                <c:pt idx="3865">
                  <c:v>0</c:v>
                </c:pt>
                <c:pt idx="3866">
                  <c:v>0</c:v>
                </c:pt>
                <c:pt idx="3867">
                  <c:v>4.4000000000000004</c:v>
                </c:pt>
                <c:pt idx="3868">
                  <c:v>4.0999999999999996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4.3</c:v>
                </c:pt>
                <c:pt idx="3873">
                  <c:v>4</c:v>
                </c:pt>
                <c:pt idx="3874">
                  <c:v>0</c:v>
                </c:pt>
                <c:pt idx="3875">
                  <c:v>4</c:v>
                </c:pt>
                <c:pt idx="3876">
                  <c:v>4.5999999999999996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3.8</c:v>
                </c:pt>
                <c:pt idx="3882">
                  <c:v>5</c:v>
                </c:pt>
                <c:pt idx="3883">
                  <c:v>0</c:v>
                </c:pt>
                <c:pt idx="3884">
                  <c:v>3.2</c:v>
                </c:pt>
                <c:pt idx="3885">
                  <c:v>4.5</c:v>
                </c:pt>
                <c:pt idx="3886">
                  <c:v>4.0999999999999996</c:v>
                </c:pt>
                <c:pt idx="3887">
                  <c:v>0</c:v>
                </c:pt>
                <c:pt idx="3888">
                  <c:v>4.0999999999999996</c:v>
                </c:pt>
                <c:pt idx="3889">
                  <c:v>4.4000000000000004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3</c:v>
                </c:pt>
                <c:pt idx="3894">
                  <c:v>4.3</c:v>
                </c:pt>
                <c:pt idx="3895">
                  <c:v>5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3.6</c:v>
                </c:pt>
                <c:pt idx="3901">
                  <c:v>4.4000000000000004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4.3</c:v>
                </c:pt>
                <c:pt idx="3907">
                  <c:v>0</c:v>
                </c:pt>
                <c:pt idx="3908">
                  <c:v>0</c:v>
                </c:pt>
                <c:pt idx="3909">
                  <c:v>3.7</c:v>
                </c:pt>
                <c:pt idx="3910">
                  <c:v>4.4000000000000004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3.4</c:v>
                </c:pt>
                <c:pt idx="3915">
                  <c:v>4.5999999999999996</c:v>
                </c:pt>
                <c:pt idx="3916">
                  <c:v>0</c:v>
                </c:pt>
                <c:pt idx="3917">
                  <c:v>3.7</c:v>
                </c:pt>
                <c:pt idx="3918">
                  <c:v>0</c:v>
                </c:pt>
                <c:pt idx="3919">
                  <c:v>0</c:v>
                </c:pt>
                <c:pt idx="3920">
                  <c:v>4.5999999999999996</c:v>
                </c:pt>
                <c:pt idx="3921">
                  <c:v>0</c:v>
                </c:pt>
                <c:pt idx="3922">
                  <c:v>3.9</c:v>
                </c:pt>
                <c:pt idx="3923">
                  <c:v>0</c:v>
                </c:pt>
                <c:pt idx="3924">
                  <c:v>3.5</c:v>
                </c:pt>
                <c:pt idx="3925">
                  <c:v>0</c:v>
                </c:pt>
                <c:pt idx="3926">
                  <c:v>4.2</c:v>
                </c:pt>
                <c:pt idx="3927">
                  <c:v>0</c:v>
                </c:pt>
                <c:pt idx="3928">
                  <c:v>4.4000000000000004</c:v>
                </c:pt>
                <c:pt idx="3929">
                  <c:v>4.5999999999999996</c:v>
                </c:pt>
                <c:pt idx="3930">
                  <c:v>0</c:v>
                </c:pt>
                <c:pt idx="3931">
                  <c:v>2.8</c:v>
                </c:pt>
                <c:pt idx="3932">
                  <c:v>4.0999999999999996</c:v>
                </c:pt>
                <c:pt idx="3933">
                  <c:v>4.5</c:v>
                </c:pt>
                <c:pt idx="3934">
                  <c:v>3.3</c:v>
                </c:pt>
                <c:pt idx="3935">
                  <c:v>3.9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2.9</c:v>
                </c:pt>
                <c:pt idx="3940">
                  <c:v>0</c:v>
                </c:pt>
                <c:pt idx="3941">
                  <c:v>4.5</c:v>
                </c:pt>
                <c:pt idx="3942">
                  <c:v>4.2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3.7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2.7</c:v>
                </c:pt>
                <c:pt idx="3952">
                  <c:v>0</c:v>
                </c:pt>
                <c:pt idx="3953">
                  <c:v>0</c:v>
                </c:pt>
                <c:pt idx="3954">
                  <c:v>3.9</c:v>
                </c:pt>
                <c:pt idx="3955">
                  <c:v>4.7</c:v>
                </c:pt>
                <c:pt idx="3956">
                  <c:v>4.3</c:v>
                </c:pt>
                <c:pt idx="3957">
                  <c:v>4.5</c:v>
                </c:pt>
                <c:pt idx="3958">
                  <c:v>4.8</c:v>
                </c:pt>
                <c:pt idx="3959">
                  <c:v>4.5</c:v>
                </c:pt>
                <c:pt idx="3960">
                  <c:v>4.3</c:v>
                </c:pt>
                <c:pt idx="3961">
                  <c:v>4.5</c:v>
                </c:pt>
                <c:pt idx="3962">
                  <c:v>2.2999999999999998</c:v>
                </c:pt>
                <c:pt idx="3963">
                  <c:v>4.0999999999999996</c:v>
                </c:pt>
                <c:pt idx="3964">
                  <c:v>4.3</c:v>
                </c:pt>
                <c:pt idx="3965">
                  <c:v>3</c:v>
                </c:pt>
                <c:pt idx="3966">
                  <c:v>4.5999999999999996</c:v>
                </c:pt>
                <c:pt idx="3967">
                  <c:v>3.9</c:v>
                </c:pt>
                <c:pt idx="3968">
                  <c:v>2</c:v>
                </c:pt>
                <c:pt idx="3969">
                  <c:v>3.7</c:v>
                </c:pt>
                <c:pt idx="3970">
                  <c:v>1.5</c:v>
                </c:pt>
                <c:pt idx="3971">
                  <c:v>5</c:v>
                </c:pt>
                <c:pt idx="3972">
                  <c:v>2.9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3.9</c:v>
                </c:pt>
                <c:pt idx="3978">
                  <c:v>0</c:v>
                </c:pt>
                <c:pt idx="3979">
                  <c:v>3.9</c:v>
                </c:pt>
                <c:pt idx="3980">
                  <c:v>0</c:v>
                </c:pt>
                <c:pt idx="3981">
                  <c:v>2</c:v>
                </c:pt>
                <c:pt idx="3982">
                  <c:v>0</c:v>
                </c:pt>
                <c:pt idx="3983">
                  <c:v>4.4000000000000004</c:v>
                </c:pt>
                <c:pt idx="3984">
                  <c:v>4.2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3.5</c:v>
                </c:pt>
                <c:pt idx="3989">
                  <c:v>4.7</c:v>
                </c:pt>
                <c:pt idx="3990">
                  <c:v>3</c:v>
                </c:pt>
                <c:pt idx="3991">
                  <c:v>3.6</c:v>
                </c:pt>
                <c:pt idx="3992">
                  <c:v>4.2</c:v>
                </c:pt>
                <c:pt idx="3993">
                  <c:v>5</c:v>
                </c:pt>
                <c:pt idx="3994">
                  <c:v>3.4</c:v>
                </c:pt>
                <c:pt idx="3995">
                  <c:v>0</c:v>
                </c:pt>
                <c:pt idx="3996">
                  <c:v>0</c:v>
                </c:pt>
                <c:pt idx="3997">
                  <c:v>4</c:v>
                </c:pt>
                <c:pt idx="3998">
                  <c:v>0</c:v>
                </c:pt>
                <c:pt idx="3999">
                  <c:v>4.3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B6A-4D7B-99AE-E9334FBF479F}"/>
            </c:ext>
          </c:extLst>
        </c:ser>
        <c:ser>
          <c:idx val="1"/>
          <c:order val="1"/>
          <c:tx>
            <c:strRef>
              <c:f>"Predicted site_review_rating"</c:f>
              <c:strCache>
                <c:ptCount val="1"/>
                <c:pt idx="0">
                  <c:v>Predicted site_review_rating</c:v>
                </c:pt>
              </c:strCache>
            </c:strRef>
          </c:tx>
          <c:spPr>
            <a:ln w="19050" cap="rnd" cmpd="sng" algn="ctr">
              <a:noFill/>
              <a:prstDash val="solid"/>
              <a:round/>
            </a:ln>
          </c:spPr>
          <c:xVal>
            <c:numRef>
              <c:f>'[Cleaned Hotel booking data.xlsx]Regression 2'!$A$6:$A$4005</c:f>
              <c:numCache>
                <c:formatCode>General</c:formatCode>
                <c:ptCount val="4000"/>
                <c:pt idx="0">
                  <c:v>17</c:v>
                </c:pt>
                <c:pt idx="1">
                  <c:v>18</c:v>
                </c:pt>
                <c:pt idx="2">
                  <c:v>15</c:v>
                </c:pt>
                <c:pt idx="3">
                  <c:v>24</c:v>
                </c:pt>
                <c:pt idx="4">
                  <c:v>20</c:v>
                </c:pt>
                <c:pt idx="5">
                  <c:v>15</c:v>
                </c:pt>
                <c:pt idx="6">
                  <c:v>10</c:v>
                </c:pt>
                <c:pt idx="7">
                  <c:v>24</c:v>
                </c:pt>
                <c:pt idx="8">
                  <c:v>2</c:v>
                </c:pt>
                <c:pt idx="9">
                  <c:v>4</c:v>
                </c:pt>
                <c:pt idx="10">
                  <c:v>4</c:v>
                </c:pt>
                <c:pt idx="11">
                  <c:v>32</c:v>
                </c:pt>
                <c:pt idx="12">
                  <c:v>3</c:v>
                </c:pt>
                <c:pt idx="13">
                  <c:v>4</c:v>
                </c:pt>
                <c:pt idx="14">
                  <c:v>2</c:v>
                </c:pt>
                <c:pt idx="15">
                  <c:v>22</c:v>
                </c:pt>
                <c:pt idx="16">
                  <c:v>21</c:v>
                </c:pt>
                <c:pt idx="17">
                  <c:v>10</c:v>
                </c:pt>
                <c:pt idx="18">
                  <c:v>10</c:v>
                </c:pt>
                <c:pt idx="19">
                  <c:v>2</c:v>
                </c:pt>
                <c:pt idx="20">
                  <c:v>5</c:v>
                </c:pt>
                <c:pt idx="21">
                  <c:v>10</c:v>
                </c:pt>
                <c:pt idx="22">
                  <c:v>14</c:v>
                </c:pt>
                <c:pt idx="23">
                  <c:v>2</c:v>
                </c:pt>
                <c:pt idx="24">
                  <c:v>11</c:v>
                </c:pt>
                <c:pt idx="25">
                  <c:v>5</c:v>
                </c:pt>
                <c:pt idx="26">
                  <c:v>4</c:v>
                </c:pt>
                <c:pt idx="27">
                  <c:v>6</c:v>
                </c:pt>
                <c:pt idx="28">
                  <c:v>9</c:v>
                </c:pt>
                <c:pt idx="29">
                  <c:v>19</c:v>
                </c:pt>
                <c:pt idx="30">
                  <c:v>10</c:v>
                </c:pt>
                <c:pt idx="31">
                  <c:v>47</c:v>
                </c:pt>
                <c:pt idx="32">
                  <c:v>20</c:v>
                </c:pt>
                <c:pt idx="33">
                  <c:v>5</c:v>
                </c:pt>
                <c:pt idx="34">
                  <c:v>9</c:v>
                </c:pt>
                <c:pt idx="35">
                  <c:v>29</c:v>
                </c:pt>
                <c:pt idx="36">
                  <c:v>6</c:v>
                </c:pt>
                <c:pt idx="37">
                  <c:v>5</c:v>
                </c:pt>
                <c:pt idx="38">
                  <c:v>18</c:v>
                </c:pt>
                <c:pt idx="39">
                  <c:v>30</c:v>
                </c:pt>
                <c:pt idx="40">
                  <c:v>17</c:v>
                </c:pt>
                <c:pt idx="41">
                  <c:v>4</c:v>
                </c:pt>
                <c:pt idx="42">
                  <c:v>6</c:v>
                </c:pt>
                <c:pt idx="43">
                  <c:v>20</c:v>
                </c:pt>
                <c:pt idx="44">
                  <c:v>22</c:v>
                </c:pt>
                <c:pt idx="45">
                  <c:v>14</c:v>
                </c:pt>
                <c:pt idx="46">
                  <c:v>2</c:v>
                </c:pt>
                <c:pt idx="47">
                  <c:v>6</c:v>
                </c:pt>
                <c:pt idx="48">
                  <c:v>2</c:v>
                </c:pt>
                <c:pt idx="49">
                  <c:v>16</c:v>
                </c:pt>
                <c:pt idx="50">
                  <c:v>18</c:v>
                </c:pt>
                <c:pt idx="51">
                  <c:v>3</c:v>
                </c:pt>
                <c:pt idx="52">
                  <c:v>73</c:v>
                </c:pt>
                <c:pt idx="53">
                  <c:v>15</c:v>
                </c:pt>
                <c:pt idx="54">
                  <c:v>12</c:v>
                </c:pt>
                <c:pt idx="55">
                  <c:v>13</c:v>
                </c:pt>
                <c:pt idx="56">
                  <c:v>2</c:v>
                </c:pt>
                <c:pt idx="57">
                  <c:v>4</c:v>
                </c:pt>
                <c:pt idx="58">
                  <c:v>10</c:v>
                </c:pt>
                <c:pt idx="59">
                  <c:v>41</c:v>
                </c:pt>
                <c:pt idx="60">
                  <c:v>5</c:v>
                </c:pt>
                <c:pt idx="61">
                  <c:v>11</c:v>
                </c:pt>
                <c:pt idx="62">
                  <c:v>2</c:v>
                </c:pt>
                <c:pt idx="63">
                  <c:v>1</c:v>
                </c:pt>
                <c:pt idx="64">
                  <c:v>17</c:v>
                </c:pt>
                <c:pt idx="65">
                  <c:v>35</c:v>
                </c:pt>
                <c:pt idx="66">
                  <c:v>10</c:v>
                </c:pt>
                <c:pt idx="67">
                  <c:v>2</c:v>
                </c:pt>
                <c:pt idx="68">
                  <c:v>8</c:v>
                </c:pt>
                <c:pt idx="69">
                  <c:v>10</c:v>
                </c:pt>
                <c:pt idx="70">
                  <c:v>10</c:v>
                </c:pt>
                <c:pt idx="71">
                  <c:v>22</c:v>
                </c:pt>
                <c:pt idx="72">
                  <c:v>1</c:v>
                </c:pt>
                <c:pt idx="73">
                  <c:v>30</c:v>
                </c:pt>
                <c:pt idx="74">
                  <c:v>3</c:v>
                </c:pt>
                <c:pt idx="75">
                  <c:v>3</c:v>
                </c:pt>
                <c:pt idx="76">
                  <c:v>8</c:v>
                </c:pt>
                <c:pt idx="77">
                  <c:v>9</c:v>
                </c:pt>
                <c:pt idx="78">
                  <c:v>10</c:v>
                </c:pt>
                <c:pt idx="79">
                  <c:v>3</c:v>
                </c:pt>
                <c:pt idx="80">
                  <c:v>23</c:v>
                </c:pt>
                <c:pt idx="81">
                  <c:v>2</c:v>
                </c:pt>
                <c:pt idx="82">
                  <c:v>11</c:v>
                </c:pt>
                <c:pt idx="83">
                  <c:v>40</c:v>
                </c:pt>
                <c:pt idx="84">
                  <c:v>2</c:v>
                </c:pt>
                <c:pt idx="85">
                  <c:v>50</c:v>
                </c:pt>
                <c:pt idx="86">
                  <c:v>16</c:v>
                </c:pt>
                <c:pt idx="87">
                  <c:v>42</c:v>
                </c:pt>
                <c:pt idx="88">
                  <c:v>4</c:v>
                </c:pt>
                <c:pt idx="89">
                  <c:v>4</c:v>
                </c:pt>
                <c:pt idx="90">
                  <c:v>14</c:v>
                </c:pt>
                <c:pt idx="91">
                  <c:v>1</c:v>
                </c:pt>
                <c:pt idx="92">
                  <c:v>110</c:v>
                </c:pt>
                <c:pt idx="93">
                  <c:v>2</c:v>
                </c:pt>
                <c:pt idx="94">
                  <c:v>23</c:v>
                </c:pt>
                <c:pt idx="95">
                  <c:v>1</c:v>
                </c:pt>
                <c:pt idx="96">
                  <c:v>32</c:v>
                </c:pt>
                <c:pt idx="97">
                  <c:v>12</c:v>
                </c:pt>
                <c:pt idx="98">
                  <c:v>17</c:v>
                </c:pt>
                <c:pt idx="99">
                  <c:v>13</c:v>
                </c:pt>
                <c:pt idx="100">
                  <c:v>36</c:v>
                </c:pt>
                <c:pt idx="101">
                  <c:v>20</c:v>
                </c:pt>
                <c:pt idx="102">
                  <c:v>10</c:v>
                </c:pt>
                <c:pt idx="103">
                  <c:v>23</c:v>
                </c:pt>
                <c:pt idx="104">
                  <c:v>4</c:v>
                </c:pt>
                <c:pt idx="105">
                  <c:v>130</c:v>
                </c:pt>
                <c:pt idx="106">
                  <c:v>10</c:v>
                </c:pt>
                <c:pt idx="107">
                  <c:v>5</c:v>
                </c:pt>
                <c:pt idx="108">
                  <c:v>8</c:v>
                </c:pt>
                <c:pt idx="109">
                  <c:v>1</c:v>
                </c:pt>
                <c:pt idx="110">
                  <c:v>18</c:v>
                </c:pt>
                <c:pt idx="111">
                  <c:v>65</c:v>
                </c:pt>
                <c:pt idx="112">
                  <c:v>15</c:v>
                </c:pt>
                <c:pt idx="113">
                  <c:v>43</c:v>
                </c:pt>
                <c:pt idx="114">
                  <c:v>5</c:v>
                </c:pt>
                <c:pt idx="115">
                  <c:v>13</c:v>
                </c:pt>
                <c:pt idx="116">
                  <c:v>11</c:v>
                </c:pt>
                <c:pt idx="117">
                  <c:v>35</c:v>
                </c:pt>
                <c:pt idx="118">
                  <c:v>2</c:v>
                </c:pt>
                <c:pt idx="119">
                  <c:v>7</c:v>
                </c:pt>
                <c:pt idx="120">
                  <c:v>2</c:v>
                </c:pt>
                <c:pt idx="121">
                  <c:v>53</c:v>
                </c:pt>
                <c:pt idx="122">
                  <c:v>9</c:v>
                </c:pt>
                <c:pt idx="123">
                  <c:v>7</c:v>
                </c:pt>
                <c:pt idx="124">
                  <c:v>50</c:v>
                </c:pt>
                <c:pt idx="125">
                  <c:v>4</c:v>
                </c:pt>
                <c:pt idx="126">
                  <c:v>2</c:v>
                </c:pt>
                <c:pt idx="127">
                  <c:v>25</c:v>
                </c:pt>
                <c:pt idx="128">
                  <c:v>7</c:v>
                </c:pt>
                <c:pt idx="129">
                  <c:v>35</c:v>
                </c:pt>
                <c:pt idx="130">
                  <c:v>12</c:v>
                </c:pt>
                <c:pt idx="131">
                  <c:v>10</c:v>
                </c:pt>
                <c:pt idx="132">
                  <c:v>3</c:v>
                </c:pt>
                <c:pt idx="133">
                  <c:v>1</c:v>
                </c:pt>
                <c:pt idx="134">
                  <c:v>1</c:v>
                </c:pt>
                <c:pt idx="135">
                  <c:v>7</c:v>
                </c:pt>
                <c:pt idx="136">
                  <c:v>5</c:v>
                </c:pt>
                <c:pt idx="137">
                  <c:v>18</c:v>
                </c:pt>
                <c:pt idx="138">
                  <c:v>110</c:v>
                </c:pt>
                <c:pt idx="139">
                  <c:v>24</c:v>
                </c:pt>
                <c:pt idx="140">
                  <c:v>3</c:v>
                </c:pt>
                <c:pt idx="141">
                  <c:v>8</c:v>
                </c:pt>
                <c:pt idx="142">
                  <c:v>35</c:v>
                </c:pt>
                <c:pt idx="143">
                  <c:v>10</c:v>
                </c:pt>
                <c:pt idx="144">
                  <c:v>10</c:v>
                </c:pt>
                <c:pt idx="145">
                  <c:v>6</c:v>
                </c:pt>
                <c:pt idx="146">
                  <c:v>8</c:v>
                </c:pt>
                <c:pt idx="147">
                  <c:v>2</c:v>
                </c:pt>
                <c:pt idx="148">
                  <c:v>20</c:v>
                </c:pt>
                <c:pt idx="149">
                  <c:v>23</c:v>
                </c:pt>
                <c:pt idx="150">
                  <c:v>57</c:v>
                </c:pt>
                <c:pt idx="151">
                  <c:v>16</c:v>
                </c:pt>
                <c:pt idx="152">
                  <c:v>11</c:v>
                </c:pt>
                <c:pt idx="153">
                  <c:v>5</c:v>
                </c:pt>
                <c:pt idx="154">
                  <c:v>25</c:v>
                </c:pt>
                <c:pt idx="155">
                  <c:v>16</c:v>
                </c:pt>
                <c:pt idx="156">
                  <c:v>2</c:v>
                </c:pt>
                <c:pt idx="157">
                  <c:v>3</c:v>
                </c:pt>
                <c:pt idx="158">
                  <c:v>14</c:v>
                </c:pt>
                <c:pt idx="159">
                  <c:v>11</c:v>
                </c:pt>
                <c:pt idx="160">
                  <c:v>3</c:v>
                </c:pt>
                <c:pt idx="161">
                  <c:v>6</c:v>
                </c:pt>
                <c:pt idx="162">
                  <c:v>10</c:v>
                </c:pt>
                <c:pt idx="163">
                  <c:v>25</c:v>
                </c:pt>
                <c:pt idx="164">
                  <c:v>15</c:v>
                </c:pt>
                <c:pt idx="165">
                  <c:v>28</c:v>
                </c:pt>
                <c:pt idx="166">
                  <c:v>20</c:v>
                </c:pt>
                <c:pt idx="167">
                  <c:v>9</c:v>
                </c:pt>
                <c:pt idx="168">
                  <c:v>32</c:v>
                </c:pt>
                <c:pt idx="169">
                  <c:v>5</c:v>
                </c:pt>
                <c:pt idx="170">
                  <c:v>4</c:v>
                </c:pt>
                <c:pt idx="171">
                  <c:v>11</c:v>
                </c:pt>
                <c:pt idx="172">
                  <c:v>200</c:v>
                </c:pt>
                <c:pt idx="173">
                  <c:v>11</c:v>
                </c:pt>
                <c:pt idx="174">
                  <c:v>10</c:v>
                </c:pt>
                <c:pt idx="175">
                  <c:v>6</c:v>
                </c:pt>
                <c:pt idx="176">
                  <c:v>4</c:v>
                </c:pt>
                <c:pt idx="177">
                  <c:v>26</c:v>
                </c:pt>
                <c:pt idx="178">
                  <c:v>85</c:v>
                </c:pt>
                <c:pt idx="179">
                  <c:v>8</c:v>
                </c:pt>
                <c:pt idx="180">
                  <c:v>22</c:v>
                </c:pt>
                <c:pt idx="181">
                  <c:v>14</c:v>
                </c:pt>
                <c:pt idx="182">
                  <c:v>6</c:v>
                </c:pt>
                <c:pt idx="183">
                  <c:v>20</c:v>
                </c:pt>
                <c:pt idx="184">
                  <c:v>17</c:v>
                </c:pt>
                <c:pt idx="185">
                  <c:v>6</c:v>
                </c:pt>
                <c:pt idx="186">
                  <c:v>4</c:v>
                </c:pt>
                <c:pt idx="187">
                  <c:v>6</c:v>
                </c:pt>
                <c:pt idx="188">
                  <c:v>2</c:v>
                </c:pt>
                <c:pt idx="189">
                  <c:v>30</c:v>
                </c:pt>
                <c:pt idx="190">
                  <c:v>5</c:v>
                </c:pt>
                <c:pt idx="191">
                  <c:v>5</c:v>
                </c:pt>
                <c:pt idx="192">
                  <c:v>5</c:v>
                </c:pt>
                <c:pt idx="193">
                  <c:v>36</c:v>
                </c:pt>
                <c:pt idx="194">
                  <c:v>32</c:v>
                </c:pt>
                <c:pt idx="195">
                  <c:v>20</c:v>
                </c:pt>
                <c:pt idx="196">
                  <c:v>3</c:v>
                </c:pt>
                <c:pt idx="197">
                  <c:v>2</c:v>
                </c:pt>
                <c:pt idx="198">
                  <c:v>2</c:v>
                </c:pt>
                <c:pt idx="199">
                  <c:v>16</c:v>
                </c:pt>
                <c:pt idx="200">
                  <c:v>15</c:v>
                </c:pt>
                <c:pt idx="201">
                  <c:v>5</c:v>
                </c:pt>
                <c:pt idx="202">
                  <c:v>5</c:v>
                </c:pt>
                <c:pt idx="203">
                  <c:v>15</c:v>
                </c:pt>
                <c:pt idx="204">
                  <c:v>4</c:v>
                </c:pt>
                <c:pt idx="205">
                  <c:v>31</c:v>
                </c:pt>
                <c:pt idx="206">
                  <c:v>18</c:v>
                </c:pt>
                <c:pt idx="207">
                  <c:v>264</c:v>
                </c:pt>
                <c:pt idx="208">
                  <c:v>5</c:v>
                </c:pt>
                <c:pt idx="209">
                  <c:v>34</c:v>
                </c:pt>
                <c:pt idx="210">
                  <c:v>3</c:v>
                </c:pt>
                <c:pt idx="211">
                  <c:v>352</c:v>
                </c:pt>
                <c:pt idx="212">
                  <c:v>8</c:v>
                </c:pt>
                <c:pt idx="213">
                  <c:v>9</c:v>
                </c:pt>
                <c:pt idx="214">
                  <c:v>22</c:v>
                </c:pt>
                <c:pt idx="215">
                  <c:v>47</c:v>
                </c:pt>
                <c:pt idx="216">
                  <c:v>1</c:v>
                </c:pt>
                <c:pt idx="217">
                  <c:v>7</c:v>
                </c:pt>
                <c:pt idx="218">
                  <c:v>24</c:v>
                </c:pt>
                <c:pt idx="219">
                  <c:v>47</c:v>
                </c:pt>
                <c:pt idx="220">
                  <c:v>77</c:v>
                </c:pt>
                <c:pt idx="221">
                  <c:v>11</c:v>
                </c:pt>
                <c:pt idx="222">
                  <c:v>1</c:v>
                </c:pt>
                <c:pt idx="223">
                  <c:v>8</c:v>
                </c:pt>
                <c:pt idx="224">
                  <c:v>13</c:v>
                </c:pt>
                <c:pt idx="225">
                  <c:v>8</c:v>
                </c:pt>
                <c:pt idx="226">
                  <c:v>13</c:v>
                </c:pt>
                <c:pt idx="227">
                  <c:v>2</c:v>
                </c:pt>
                <c:pt idx="228">
                  <c:v>20</c:v>
                </c:pt>
                <c:pt idx="229">
                  <c:v>40</c:v>
                </c:pt>
                <c:pt idx="230">
                  <c:v>66</c:v>
                </c:pt>
                <c:pt idx="231">
                  <c:v>3</c:v>
                </c:pt>
                <c:pt idx="232">
                  <c:v>4</c:v>
                </c:pt>
                <c:pt idx="233">
                  <c:v>121</c:v>
                </c:pt>
                <c:pt idx="234">
                  <c:v>10</c:v>
                </c:pt>
                <c:pt idx="235">
                  <c:v>10</c:v>
                </c:pt>
                <c:pt idx="236">
                  <c:v>3</c:v>
                </c:pt>
                <c:pt idx="237">
                  <c:v>30</c:v>
                </c:pt>
                <c:pt idx="238">
                  <c:v>20</c:v>
                </c:pt>
                <c:pt idx="239">
                  <c:v>39</c:v>
                </c:pt>
                <c:pt idx="240">
                  <c:v>4</c:v>
                </c:pt>
                <c:pt idx="241">
                  <c:v>2</c:v>
                </c:pt>
                <c:pt idx="242">
                  <c:v>33</c:v>
                </c:pt>
                <c:pt idx="243">
                  <c:v>6</c:v>
                </c:pt>
                <c:pt idx="244">
                  <c:v>5</c:v>
                </c:pt>
                <c:pt idx="245">
                  <c:v>1</c:v>
                </c:pt>
                <c:pt idx="246">
                  <c:v>4</c:v>
                </c:pt>
                <c:pt idx="247">
                  <c:v>1</c:v>
                </c:pt>
                <c:pt idx="248">
                  <c:v>4</c:v>
                </c:pt>
                <c:pt idx="249">
                  <c:v>16</c:v>
                </c:pt>
                <c:pt idx="250">
                  <c:v>16</c:v>
                </c:pt>
                <c:pt idx="251">
                  <c:v>80</c:v>
                </c:pt>
                <c:pt idx="252">
                  <c:v>26</c:v>
                </c:pt>
                <c:pt idx="253">
                  <c:v>10</c:v>
                </c:pt>
                <c:pt idx="254">
                  <c:v>6</c:v>
                </c:pt>
                <c:pt idx="255">
                  <c:v>4</c:v>
                </c:pt>
                <c:pt idx="256">
                  <c:v>36</c:v>
                </c:pt>
                <c:pt idx="257">
                  <c:v>30</c:v>
                </c:pt>
                <c:pt idx="258">
                  <c:v>20</c:v>
                </c:pt>
                <c:pt idx="259">
                  <c:v>5</c:v>
                </c:pt>
                <c:pt idx="260">
                  <c:v>4</c:v>
                </c:pt>
                <c:pt idx="261">
                  <c:v>3</c:v>
                </c:pt>
                <c:pt idx="262">
                  <c:v>38</c:v>
                </c:pt>
                <c:pt idx="263">
                  <c:v>5</c:v>
                </c:pt>
                <c:pt idx="264">
                  <c:v>13</c:v>
                </c:pt>
                <c:pt idx="265">
                  <c:v>8</c:v>
                </c:pt>
                <c:pt idx="266">
                  <c:v>1</c:v>
                </c:pt>
                <c:pt idx="267">
                  <c:v>2</c:v>
                </c:pt>
                <c:pt idx="268">
                  <c:v>21</c:v>
                </c:pt>
                <c:pt idx="269">
                  <c:v>16</c:v>
                </c:pt>
                <c:pt idx="270">
                  <c:v>2</c:v>
                </c:pt>
                <c:pt idx="271">
                  <c:v>11</c:v>
                </c:pt>
                <c:pt idx="272">
                  <c:v>13</c:v>
                </c:pt>
                <c:pt idx="273">
                  <c:v>9</c:v>
                </c:pt>
                <c:pt idx="274">
                  <c:v>8</c:v>
                </c:pt>
                <c:pt idx="275">
                  <c:v>4</c:v>
                </c:pt>
                <c:pt idx="276">
                  <c:v>1</c:v>
                </c:pt>
                <c:pt idx="277">
                  <c:v>3</c:v>
                </c:pt>
                <c:pt idx="278">
                  <c:v>1</c:v>
                </c:pt>
                <c:pt idx="279">
                  <c:v>2</c:v>
                </c:pt>
                <c:pt idx="280">
                  <c:v>10</c:v>
                </c:pt>
                <c:pt idx="281">
                  <c:v>3</c:v>
                </c:pt>
                <c:pt idx="282">
                  <c:v>4</c:v>
                </c:pt>
                <c:pt idx="283">
                  <c:v>10</c:v>
                </c:pt>
                <c:pt idx="284">
                  <c:v>60</c:v>
                </c:pt>
                <c:pt idx="285">
                  <c:v>8</c:v>
                </c:pt>
                <c:pt idx="286">
                  <c:v>1</c:v>
                </c:pt>
                <c:pt idx="287">
                  <c:v>1</c:v>
                </c:pt>
                <c:pt idx="288">
                  <c:v>21</c:v>
                </c:pt>
                <c:pt idx="289">
                  <c:v>4</c:v>
                </c:pt>
                <c:pt idx="290">
                  <c:v>16</c:v>
                </c:pt>
                <c:pt idx="291">
                  <c:v>48</c:v>
                </c:pt>
                <c:pt idx="292">
                  <c:v>6</c:v>
                </c:pt>
                <c:pt idx="293">
                  <c:v>13</c:v>
                </c:pt>
                <c:pt idx="294">
                  <c:v>2</c:v>
                </c:pt>
                <c:pt idx="295">
                  <c:v>30</c:v>
                </c:pt>
                <c:pt idx="296">
                  <c:v>21</c:v>
                </c:pt>
                <c:pt idx="297">
                  <c:v>9</c:v>
                </c:pt>
                <c:pt idx="298">
                  <c:v>35</c:v>
                </c:pt>
                <c:pt idx="299">
                  <c:v>12</c:v>
                </c:pt>
                <c:pt idx="300">
                  <c:v>16</c:v>
                </c:pt>
                <c:pt idx="301">
                  <c:v>8</c:v>
                </c:pt>
                <c:pt idx="302">
                  <c:v>22</c:v>
                </c:pt>
                <c:pt idx="303">
                  <c:v>10</c:v>
                </c:pt>
                <c:pt idx="304">
                  <c:v>3</c:v>
                </c:pt>
                <c:pt idx="305">
                  <c:v>10</c:v>
                </c:pt>
                <c:pt idx="306">
                  <c:v>44</c:v>
                </c:pt>
                <c:pt idx="307">
                  <c:v>4</c:v>
                </c:pt>
                <c:pt idx="308">
                  <c:v>34</c:v>
                </c:pt>
                <c:pt idx="309">
                  <c:v>10</c:v>
                </c:pt>
                <c:pt idx="310">
                  <c:v>10</c:v>
                </c:pt>
                <c:pt idx="311">
                  <c:v>15</c:v>
                </c:pt>
                <c:pt idx="312">
                  <c:v>5</c:v>
                </c:pt>
                <c:pt idx="313">
                  <c:v>10</c:v>
                </c:pt>
                <c:pt idx="314">
                  <c:v>18</c:v>
                </c:pt>
                <c:pt idx="315">
                  <c:v>2</c:v>
                </c:pt>
                <c:pt idx="316">
                  <c:v>29</c:v>
                </c:pt>
                <c:pt idx="317">
                  <c:v>1</c:v>
                </c:pt>
                <c:pt idx="318">
                  <c:v>68</c:v>
                </c:pt>
                <c:pt idx="319">
                  <c:v>1</c:v>
                </c:pt>
                <c:pt idx="320">
                  <c:v>1</c:v>
                </c:pt>
                <c:pt idx="321">
                  <c:v>11</c:v>
                </c:pt>
                <c:pt idx="322">
                  <c:v>6</c:v>
                </c:pt>
                <c:pt idx="323">
                  <c:v>15</c:v>
                </c:pt>
                <c:pt idx="324">
                  <c:v>25</c:v>
                </c:pt>
                <c:pt idx="325">
                  <c:v>3</c:v>
                </c:pt>
                <c:pt idx="326">
                  <c:v>12</c:v>
                </c:pt>
                <c:pt idx="327">
                  <c:v>1</c:v>
                </c:pt>
                <c:pt idx="328">
                  <c:v>4</c:v>
                </c:pt>
                <c:pt idx="329">
                  <c:v>8</c:v>
                </c:pt>
                <c:pt idx="330">
                  <c:v>2</c:v>
                </c:pt>
                <c:pt idx="331">
                  <c:v>36</c:v>
                </c:pt>
                <c:pt idx="332">
                  <c:v>20</c:v>
                </c:pt>
                <c:pt idx="333">
                  <c:v>22</c:v>
                </c:pt>
                <c:pt idx="334">
                  <c:v>25</c:v>
                </c:pt>
                <c:pt idx="335">
                  <c:v>14</c:v>
                </c:pt>
                <c:pt idx="336">
                  <c:v>8</c:v>
                </c:pt>
                <c:pt idx="337">
                  <c:v>10</c:v>
                </c:pt>
                <c:pt idx="338">
                  <c:v>5</c:v>
                </c:pt>
                <c:pt idx="339">
                  <c:v>2</c:v>
                </c:pt>
                <c:pt idx="340">
                  <c:v>37</c:v>
                </c:pt>
                <c:pt idx="341">
                  <c:v>20</c:v>
                </c:pt>
                <c:pt idx="342">
                  <c:v>35</c:v>
                </c:pt>
                <c:pt idx="343">
                  <c:v>12</c:v>
                </c:pt>
                <c:pt idx="344">
                  <c:v>125</c:v>
                </c:pt>
                <c:pt idx="345">
                  <c:v>23</c:v>
                </c:pt>
                <c:pt idx="346">
                  <c:v>10</c:v>
                </c:pt>
                <c:pt idx="347">
                  <c:v>31</c:v>
                </c:pt>
                <c:pt idx="348">
                  <c:v>21</c:v>
                </c:pt>
                <c:pt idx="349">
                  <c:v>22</c:v>
                </c:pt>
                <c:pt idx="350">
                  <c:v>10</c:v>
                </c:pt>
                <c:pt idx="351">
                  <c:v>9</c:v>
                </c:pt>
                <c:pt idx="352">
                  <c:v>1</c:v>
                </c:pt>
                <c:pt idx="353">
                  <c:v>14</c:v>
                </c:pt>
                <c:pt idx="354">
                  <c:v>22</c:v>
                </c:pt>
                <c:pt idx="355">
                  <c:v>12</c:v>
                </c:pt>
                <c:pt idx="356">
                  <c:v>13</c:v>
                </c:pt>
                <c:pt idx="357">
                  <c:v>8</c:v>
                </c:pt>
                <c:pt idx="358">
                  <c:v>8</c:v>
                </c:pt>
                <c:pt idx="359">
                  <c:v>3</c:v>
                </c:pt>
                <c:pt idx="360">
                  <c:v>4</c:v>
                </c:pt>
                <c:pt idx="361">
                  <c:v>30</c:v>
                </c:pt>
                <c:pt idx="362">
                  <c:v>1</c:v>
                </c:pt>
                <c:pt idx="363">
                  <c:v>17</c:v>
                </c:pt>
                <c:pt idx="364">
                  <c:v>4</c:v>
                </c:pt>
                <c:pt idx="365">
                  <c:v>15</c:v>
                </c:pt>
                <c:pt idx="366">
                  <c:v>8</c:v>
                </c:pt>
                <c:pt idx="367">
                  <c:v>3</c:v>
                </c:pt>
                <c:pt idx="368">
                  <c:v>24</c:v>
                </c:pt>
                <c:pt idx="369">
                  <c:v>10</c:v>
                </c:pt>
                <c:pt idx="370">
                  <c:v>9</c:v>
                </c:pt>
                <c:pt idx="371">
                  <c:v>6</c:v>
                </c:pt>
                <c:pt idx="372">
                  <c:v>17</c:v>
                </c:pt>
                <c:pt idx="373">
                  <c:v>15</c:v>
                </c:pt>
                <c:pt idx="374">
                  <c:v>20</c:v>
                </c:pt>
                <c:pt idx="375">
                  <c:v>15</c:v>
                </c:pt>
                <c:pt idx="376">
                  <c:v>16</c:v>
                </c:pt>
                <c:pt idx="377">
                  <c:v>30</c:v>
                </c:pt>
                <c:pt idx="378">
                  <c:v>7</c:v>
                </c:pt>
                <c:pt idx="379">
                  <c:v>12</c:v>
                </c:pt>
                <c:pt idx="380">
                  <c:v>10</c:v>
                </c:pt>
                <c:pt idx="381">
                  <c:v>26</c:v>
                </c:pt>
                <c:pt idx="382">
                  <c:v>23</c:v>
                </c:pt>
                <c:pt idx="383">
                  <c:v>1</c:v>
                </c:pt>
                <c:pt idx="384">
                  <c:v>5</c:v>
                </c:pt>
                <c:pt idx="385">
                  <c:v>18</c:v>
                </c:pt>
                <c:pt idx="386">
                  <c:v>13</c:v>
                </c:pt>
                <c:pt idx="387">
                  <c:v>30</c:v>
                </c:pt>
                <c:pt idx="388">
                  <c:v>7</c:v>
                </c:pt>
                <c:pt idx="389">
                  <c:v>84</c:v>
                </c:pt>
                <c:pt idx="390">
                  <c:v>37</c:v>
                </c:pt>
                <c:pt idx="391">
                  <c:v>14</c:v>
                </c:pt>
                <c:pt idx="392">
                  <c:v>15</c:v>
                </c:pt>
                <c:pt idx="393">
                  <c:v>19</c:v>
                </c:pt>
                <c:pt idx="394">
                  <c:v>7</c:v>
                </c:pt>
                <c:pt idx="395">
                  <c:v>99</c:v>
                </c:pt>
                <c:pt idx="396">
                  <c:v>6</c:v>
                </c:pt>
                <c:pt idx="397">
                  <c:v>21</c:v>
                </c:pt>
                <c:pt idx="398">
                  <c:v>10</c:v>
                </c:pt>
                <c:pt idx="399">
                  <c:v>3</c:v>
                </c:pt>
                <c:pt idx="400">
                  <c:v>17</c:v>
                </c:pt>
                <c:pt idx="401">
                  <c:v>34</c:v>
                </c:pt>
                <c:pt idx="402">
                  <c:v>10</c:v>
                </c:pt>
                <c:pt idx="403">
                  <c:v>20</c:v>
                </c:pt>
                <c:pt idx="404">
                  <c:v>5</c:v>
                </c:pt>
                <c:pt idx="405">
                  <c:v>2</c:v>
                </c:pt>
                <c:pt idx="406">
                  <c:v>11</c:v>
                </c:pt>
                <c:pt idx="407">
                  <c:v>40</c:v>
                </c:pt>
                <c:pt idx="408">
                  <c:v>21</c:v>
                </c:pt>
                <c:pt idx="409">
                  <c:v>8</c:v>
                </c:pt>
                <c:pt idx="410">
                  <c:v>13</c:v>
                </c:pt>
                <c:pt idx="411">
                  <c:v>17</c:v>
                </c:pt>
                <c:pt idx="412">
                  <c:v>2</c:v>
                </c:pt>
                <c:pt idx="413">
                  <c:v>10</c:v>
                </c:pt>
                <c:pt idx="414">
                  <c:v>39</c:v>
                </c:pt>
                <c:pt idx="415">
                  <c:v>5</c:v>
                </c:pt>
                <c:pt idx="416">
                  <c:v>15</c:v>
                </c:pt>
                <c:pt idx="417">
                  <c:v>16</c:v>
                </c:pt>
                <c:pt idx="418">
                  <c:v>21</c:v>
                </c:pt>
                <c:pt idx="419">
                  <c:v>11</c:v>
                </c:pt>
                <c:pt idx="420">
                  <c:v>33</c:v>
                </c:pt>
                <c:pt idx="421">
                  <c:v>30</c:v>
                </c:pt>
                <c:pt idx="422">
                  <c:v>12</c:v>
                </c:pt>
                <c:pt idx="423">
                  <c:v>1</c:v>
                </c:pt>
                <c:pt idx="424">
                  <c:v>13</c:v>
                </c:pt>
                <c:pt idx="425">
                  <c:v>42</c:v>
                </c:pt>
                <c:pt idx="426">
                  <c:v>38</c:v>
                </c:pt>
                <c:pt idx="427">
                  <c:v>5</c:v>
                </c:pt>
                <c:pt idx="428">
                  <c:v>3</c:v>
                </c:pt>
                <c:pt idx="429">
                  <c:v>26</c:v>
                </c:pt>
                <c:pt idx="430">
                  <c:v>18</c:v>
                </c:pt>
                <c:pt idx="431">
                  <c:v>12</c:v>
                </c:pt>
                <c:pt idx="432">
                  <c:v>21</c:v>
                </c:pt>
                <c:pt idx="433">
                  <c:v>2</c:v>
                </c:pt>
                <c:pt idx="434">
                  <c:v>20</c:v>
                </c:pt>
                <c:pt idx="435">
                  <c:v>9</c:v>
                </c:pt>
                <c:pt idx="436">
                  <c:v>40</c:v>
                </c:pt>
                <c:pt idx="437">
                  <c:v>21</c:v>
                </c:pt>
                <c:pt idx="438">
                  <c:v>79</c:v>
                </c:pt>
                <c:pt idx="439">
                  <c:v>7</c:v>
                </c:pt>
                <c:pt idx="440">
                  <c:v>12</c:v>
                </c:pt>
                <c:pt idx="441">
                  <c:v>34</c:v>
                </c:pt>
                <c:pt idx="442">
                  <c:v>17</c:v>
                </c:pt>
                <c:pt idx="443">
                  <c:v>1</c:v>
                </c:pt>
                <c:pt idx="444">
                  <c:v>16</c:v>
                </c:pt>
                <c:pt idx="445">
                  <c:v>2</c:v>
                </c:pt>
                <c:pt idx="446">
                  <c:v>3</c:v>
                </c:pt>
                <c:pt idx="447">
                  <c:v>18</c:v>
                </c:pt>
                <c:pt idx="448">
                  <c:v>24</c:v>
                </c:pt>
                <c:pt idx="449">
                  <c:v>15</c:v>
                </c:pt>
                <c:pt idx="450">
                  <c:v>25</c:v>
                </c:pt>
                <c:pt idx="451">
                  <c:v>10</c:v>
                </c:pt>
                <c:pt idx="452">
                  <c:v>12</c:v>
                </c:pt>
                <c:pt idx="453">
                  <c:v>192</c:v>
                </c:pt>
                <c:pt idx="454">
                  <c:v>6</c:v>
                </c:pt>
                <c:pt idx="455">
                  <c:v>4</c:v>
                </c:pt>
                <c:pt idx="456">
                  <c:v>6</c:v>
                </c:pt>
                <c:pt idx="457">
                  <c:v>10</c:v>
                </c:pt>
                <c:pt idx="458">
                  <c:v>15</c:v>
                </c:pt>
                <c:pt idx="459">
                  <c:v>20</c:v>
                </c:pt>
                <c:pt idx="460">
                  <c:v>15</c:v>
                </c:pt>
                <c:pt idx="461">
                  <c:v>8</c:v>
                </c:pt>
                <c:pt idx="462">
                  <c:v>14</c:v>
                </c:pt>
                <c:pt idx="463">
                  <c:v>5</c:v>
                </c:pt>
                <c:pt idx="464">
                  <c:v>30</c:v>
                </c:pt>
                <c:pt idx="465">
                  <c:v>25</c:v>
                </c:pt>
                <c:pt idx="466">
                  <c:v>4</c:v>
                </c:pt>
                <c:pt idx="467">
                  <c:v>12</c:v>
                </c:pt>
                <c:pt idx="468">
                  <c:v>47</c:v>
                </c:pt>
                <c:pt idx="469">
                  <c:v>3</c:v>
                </c:pt>
                <c:pt idx="470">
                  <c:v>14</c:v>
                </c:pt>
                <c:pt idx="471">
                  <c:v>7</c:v>
                </c:pt>
                <c:pt idx="472">
                  <c:v>24</c:v>
                </c:pt>
                <c:pt idx="473">
                  <c:v>44</c:v>
                </c:pt>
                <c:pt idx="474">
                  <c:v>8</c:v>
                </c:pt>
                <c:pt idx="475">
                  <c:v>5</c:v>
                </c:pt>
                <c:pt idx="476">
                  <c:v>3</c:v>
                </c:pt>
                <c:pt idx="477">
                  <c:v>5</c:v>
                </c:pt>
                <c:pt idx="478">
                  <c:v>5</c:v>
                </c:pt>
                <c:pt idx="479">
                  <c:v>15</c:v>
                </c:pt>
                <c:pt idx="480">
                  <c:v>43</c:v>
                </c:pt>
                <c:pt idx="481">
                  <c:v>10</c:v>
                </c:pt>
                <c:pt idx="482">
                  <c:v>9</c:v>
                </c:pt>
                <c:pt idx="483">
                  <c:v>43</c:v>
                </c:pt>
                <c:pt idx="484">
                  <c:v>9</c:v>
                </c:pt>
                <c:pt idx="485">
                  <c:v>2</c:v>
                </c:pt>
                <c:pt idx="486">
                  <c:v>5</c:v>
                </c:pt>
                <c:pt idx="487">
                  <c:v>12</c:v>
                </c:pt>
                <c:pt idx="488">
                  <c:v>1</c:v>
                </c:pt>
                <c:pt idx="489">
                  <c:v>3</c:v>
                </c:pt>
                <c:pt idx="490">
                  <c:v>103</c:v>
                </c:pt>
                <c:pt idx="491">
                  <c:v>10</c:v>
                </c:pt>
                <c:pt idx="492">
                  <c:v>4</c:v>
                </c:pt>
                <c:pt idx="493">
                  <c:v>23</c:v>
                </c:pt>
                <c:pt idx="494">
                  <c:v>3</c:v>
                </c:pt>
                <c:pt idx="495">
                  <c:v>32</c:v>
                </c:pt>
                <c:pt idx="496">
                  <c:v>30</c:v>
                </c:pt>
                <c:pt idx="497">
                  <c:v>9</c:v>
                </c:pt>
                <c:pt idx="498">
                  <c:v>6</c:v>
                </c:pt>
                <c:pt idx="499">
                  <c:v>13</c:v>
                </c:pt>
                <c:pt idx="500">
                  <c:v>12</c:v>
                </c:pt>
                <c:pt idx="501">
                  <c:v>22</c:v>
                </c:pt>
                <c:pt idx="502">
                  <c:v>15</c:v>
                </c:pt>
                <c:pt idx="503">
                  <c:v>17</c:v>
                </c:pt>
                <c:pt idx="504">
                  <c:v>50</c:v>
                </c:pt>
                <c:pt idx="505">
                  <c:v>33</c:v>
                </c:pt>
                <c:pt idx="506">
                  <c:v>26</c:v>
                </c:pt>
                <c:pt idx="507">
                  <c:v>10</c:v>
                </c:pt>
                <c:pt idx="508">
                  <c:v>16</c:v>
                </c:pt>
                <c:pt idx="509">
                  <c:v>9</c:v>
                </c:pt>
                <c:pt idx="510">
                  <c:v>18</c:v>
                </c:pt>
                <c:pt idx="511">
                  <c:v>7</c:v>
                </c:pt>
                <c:pt idx="512">
                  <c:v>53</c:v>
                </c:pt>
                <c:pt idx="513">
                  <c:v>12</c:v>
                </c:pt>
                <c:pt idx="514">
                  <c:v>3</c:v>
                </c:pt>
                <c:pt idx="515">
                  <c:v>38</c:v>
                </c:pt>
                <c:pt idx="516">
                  <c:v>129</c:v>
                </c:pt>
                <c:pt idx="517">
                  <c:v>10</c:v>
                </c:pt>
                <c:pt idx="518">
                  <c:v>10</c:v>
                </c:pt>
                <c:pt idx="519">
                  <c:v>2</c:v>
                </c:pt>
                <c:pt idx="520">
                  <c:v>65</c:v>
                </c:pt>
                <c:pt idx="521">
                  <c:v>1</c:v>
                </c:pt>
                <c:pt idx="522">
                  <c:v>8</c:v>
                </c:pt>
                <c:pt idx="523">
                  <c:v>23</c:v>
                </c:pt>
                <c:pt idx="524">
                  <c:v>10</c:v>
                </c:pt>
                <c:pt idx="525">
                  <c:v>12</c:v>
                </c:pt>
                <c:pt idx="526">
                  <c:v>3</c:v>
                </c:pt>
                <c:pt idx="527">
                  <c:v>15</c:v>
                </c:pt>
                <c:pt idx="528">
                  <c:v>59</c:v>
                </c:pt>
                <c:pt idx="529">
                  <c:v>2</c:v>
                </c:pt>
                <c:pt idx="530">
                  <c:v>101</c:v>
                </c:pt>
                <c:pt idx="531">
                  <c:v>14</c:v>
                </c:pt>
                <c:pt idx="532">
                  <c:v>9</c:v>
                </c:pt>
                <c:pt idx="533">
                  <c:v>151</c:v>
                </c:pt>
                <c:pt idx="534">
                  <c:v>7</c:v>
                </c:pt>
                <c:pt idx="535">
                  <c:v>44</c:v>
                </c:pt>
                <c:pt idx="536">
                  <c:v>4</c:v>
                </c:pt>
                <c:pt idx="537">
                  <c:v>1</c:v>
                </c:pt>
                <c:pt idx="538">
                  <c:v>3</c:v>
                </c:pt>
                <c:pt idx="539">
                  <c:v>20</c:v>
                </c:pt>
                <c:pt idx="540">
                  <c:v>6</c:v>
                </c:pt>
                <c:pt idx="541">
                  <c:v>6</c:v>
                </c:pt>
                <c:pt idx="542">
                  <c:v>6</c:v>
                </c:pt>
                <c:pt idx="543">
                  <c:v>7</c:v>
                </c:pt>
                <c:pt idx="544">
                  <c:v>88</c:v>
                </c:pt>
                <c:pt idx="545">
                  <c:v>6</c:v>
                </c:pt>
                <c:pt idx="546">
                  <c:v>50</c:v>
                </c:pt>
                <c:pt idx="547">
                  <c:v>26</c:v>
                </c:pt>
                <c:pt idx="548">
                  <c:v>16</c:v>
                </c:pt>
                <c:pt idx="549">
                  <c:v>22</c:v>
                </c:pt>
                <c:pt idx="550">
                  <c:v>6</c:v>
                </c:pt>
                <c:pt idx="551">
                  <c:v>2</c:v>
                </c:pt>
                <c:pt idx="552">
                  <c:v>5</c:v>
                </c:pt>
                <c:pt idx="553">
                  <c:v>6</c:v>
                </c:pt>
                <c:pt idx="554">
                  <c:v>38</c:v>
                </c:pt>
                <c:pt idx="555">
                  <c:v>6</c:v>
                </c:pt>
                <c:pt idx="556">
                  <c:v>56</c:v>
                </c:pt>
                <c:pt idx="557">
                  <c:v>9</c:v>
                </c:pt>
                <c:pt idx="558">
                  <c:v>10</c:v>
                </c:pt>
                <c:pt idx="559">
                  <c:v>2</c:v>
                </c:pt>
                <c:pt idx="560">
                  <c:v>27</c:v>
                </c:pt>
                <c:pt idx="561">
                  <c:v>3</c:v>
                </c:pt>
                <c:pt idx="562">
                  <c:v>13</c:v>
                </c:pt>
                <c:pt idx="563">
                  <c:v>20</c:v>
                </c:pt>
                <c:pt idx="564">
                  <c:v>36</c:v>
                </c:pt>
                <c:pt idx="565">
                  <c:v>7</c:v>
                </c:pt>
                <c:pt idx="566">
                  <c:v>5</c:v>
                </c:pt>
                <c:pt idx="567">
                  <c:v>6</c:v>
                </c:pt>
                <c:pt idx="568">
                  <c:v>7</c:v>
                </c:pt>
                <c:pt idx="569">
                  <c:v>26</c:v>
                </c:pt>
                <c:pt idx="570">
                  <c:v>14</c:v>
                </c:pt>
                <c:pt idx="571">
                  <c:v>20</c:v>
                </c:pt>
                <c:pt idx="572">
                  <c:v>10</c:v>
                </c:pt>
                <c:pt idx="573">
                  <c:v>20</c:v>
                </c:pt>
                <c:pt idx="574">
                  <c:v>10</c:v>
                </c:pt>
                <c:pt idx="575">
                  <c:v>92</c:v>
                </c:pt>
                <c:pt idx="576">
                  <c:v>37</c:v>
                </c:pt>
                <c:pt idx="577">
                  <c:v>126</c:v>
                </c:pt>
                <c:pt idx="578">
                  <c:v>2</c:v>
                </c:pt>
                <c:pt idx="579">
                  <c:v>5</c:v>
                </c:pt>
                <c:pt idx="580">
                  <c:v>20</c:v>
                </c:pt>
                <c:pt idx="581">
                  <c:v>14</c:v>
                </c:pt>
                <c:pt idx="582">
                  <c:v>3</c:v>
                </c:pt>
                <c:pt idx="583">
                  <c:v>10</c:v>
                </c:pt>
                <c:pt idx="584">
                  <c:v>4</c:v>
                </c:pt>
                <c:pt idx="585">
                  <c:v>4</c:v>
                </c:pt>
                <c:pt idx="586">
                  <c:v>37</c:v>
                </c:pt>
                <c:pt idx="587">
                  <c:v>11</c:v>
                </c:pt>
                <c:pt idx="588">
                  <c:v>8</c:v>
                </c:pt>
                <c:pt idx="589">
                  <c:v>1</c:v>
                </c:pt>
                <c:pt idx="590">
                  <c:v>7</c:v>
                </c:pt>
                <c:pt idx="591">
                  <c:v>5</c:v>
                </c:pt>
                <c:pt idx="592">
                  <c:v>60</c:v>
                </c:pt>
                <c:pt idx="593">
                  <c:v>20</c:v>
                </c:pt>
                <c:pt idx="594">
                  <c:v>16</c:v>
                </c:pt>
                <c:pt idx="595">
                  <c:v>1</c:v>
                </c:pt>
                <c:pt idx="596">
                  <c:v>22</c:v>
                </c:pt>
                <c:pt idx="597">
                  <c:v>20</c:v>
                </c:pt>
                <c:pt idx="598">
                  <c:v>5</c:v>
                </c:pt>
                <c:pt idx="599">
                  <c:v>10</c:v>
                </c:pt>
                <c:pt idx="600">
                  <c:v>22</c:v>
                </c:pt>
                <c:pt idx="601">
                  <c:v>17</c:v>
                </c:pt>
                <c:pt idx="602">
                  <c:v>11</c:v>
                </c:pt>
                <c:pt idx="603">
                  <c:v>6</c:v>
                </c:pt>
                <c:pt idx="604">
                  <c:v>10</c:v>
                </c:pt>
                <c:pt idx="605">
                  <c:v>5</c:v>
                </c:pt>
                <c:pt idx="606">
                  <c:v>6</c:v>
                </c:pt>
                <c:pt idx="607">
                  <c:v>91</c:v>
                </c:pt>
                <c:pt idx="608">
                  <c:v>9</c:v>
                </c:pt>
                <c:pt idx="609">
                  <c:v>5</c:v>
                </c:pt>
                <c:pt idx="610">
                  <c:v>20</c:v>
                </c:pt>
                <c:pt idx="611">
                  <c:v>26</c:v>
                </c:pt>
                <c:pt idx="612">
                  <c:v>53</c:v>
                </c:pt>
                <c:pt idx="613">
                  <c:v>73</c:v>
                </c:pt>
                <c:pt idx="614">
                  <c:v>18</c:v>
                </c:pt>
                <c:pt idx="615">
                  <c:v>12</c:v>
                </c:pt>
                <c:pt idx="616">
                  <c:v>3</c:v>
                </c:pt>
                <c:pt idx="617">
                  <c:v>3</c:v>
                </c:pt>
                <c:pt idx="618">
                  <c:v>9</c:v>
                </c:pt>
                <c:pt idx="619">
                  <c:v>4</c:v>
                </c:pt>
                <c:pt idx="620">
                  <c:v>39</c:v>
                </c:pt>
                <c:pt idx="621">
                  <c:v>3</c:v>
                </c:pt>
                <c:pt idx="622">
                  <c:v>14</c:v>
                </c:pt>
                <c:pt idx="623">
                  <c:v>15</c:v>
                </c:pt>
                <c:pt idx="624">
                  <c:v>100</c:v>
                </c:pt>
                <c:pt idx="625">
                  <c:v>11</c:v>
                </c:pt>
                <c:pt idx="626">
                  <c:v>17</c:v>
                </c:pt>
                <c:pt idx="627">
                  <c:v>17</c:v>
                </c:pt>
                <c:pt idx="628">
                  <c:v>32</c:v>
                </c:pt>
                <c:pt idx="629">
                  <c:v>76</c:v>
                </c:pt>
                <c:pt idx="630">
                  <c:v>3</c:v>
                </c:pt>
                <c:pt idx="631">
                  <c:v>21</c:v>
                </c:pt>
                <c:pt idx="632">
                  <c:v>4</c:v>
                </c:pt>
                <c:pt idx="633">
                  <c:v>94</c:v>
                </c:pt>
                <c:pt idx="634">
                  <c:v>14</c:v>
                </c:pt>
                <c:pt idx="635">
                  <c:v>30</c:v>
                </c:pt>
                <c:pt idx="636">
                  <c:v>10</c:v>
                </c:pt>
                <c:pt idx="637">
                  <c:v>40</c:v>
                </c:pt>
                <c:pt idx="638">
                  <c:v>2</c:v>
                </c:pt>
                <c:pt idx="639">
                  <c:v>5</c:v>
                </c:pt>
                <c:pt idx="640">
                  <c:v>27</c:v>
                </c:pt>
                <c:pt idx="641">
                  <c:v>8</c:v>
                </c:pt>
                <c:pt idx="642">
                  <c:v>9</c:v>
                </c:pt>
                <c:pt idx="643">
                  <c:v>10</c:v>
                </c:pt>
                <c:pt idx="644">
                  <c:v>2</c:v>
                </c:pt>
                <c:pt idx="645">
                  <c:v>6</c:v>
                </c:pt>
                <c:pt idx="646">
                  <c:v>13</c:v>
                </c:pt>
                <c:pt idx="647">
                  <c:v>40</c:v>
                </c:pt>
                <c:pt idx="648">
                  <c:v>4</c:v>
                </c:pt>
                <c:pt idx="649">
                  <c:v>29</c:v>
                </c:pt>
                <c:pt idx="650">
                  <c:v>13</c:v>
                </c:pt>
                <c:pt idx="651">
                  <c:v>7</c:v>
                </c:pt>
                <c:pt idx="652">
                  <c:v>10</c:v>
                </c:pt>
                <c:pt idx="653">
                  <c:v>20</c:v>
                </c:pt>
                <c:pt idx="654">
                  <c:v>18</c:v>
                </c:pt>
                <c:pt idx="655">
                  <c:v>15</c:v>
                </c:pt>
                <c:pt idx="656">
                  <c:v>10</c:v>
                </c:pt>
                <c:pt idx="657">
                  <c:v>28</c:v>
                </c:pt>
                <c:pt idx="658">
                  <c:v>12</c:v>
                </c:pt>
                <c:pt idx="659">
                  <c:v>13</c:v>
                </c:pt>
                <c:pt idx="660">
                  <c:v>11</c:v>
                </c:pt>
                <c:pt idx="661">
                  <c:v>7</c:v>
                </c:pt>
                <c:pt idx="662">
                  <c:v>9</c:v>
                </c:pt>
                <c:pt idx="663">
                  <c:v>72</c:v>
                </c:pt>
                <c:pt idx="664">
                  <c:v>30</c:v>
                </c:pt>
                <c:pt idx="665">
                  <c:v>7</c:v>
                </c:pt>
                <c:pt idx="666">
                  <c:v>1</c:v>
                </c:pt>
                <c:pt idx="667">
                  <c:v>12</c:v>
                </c:pt>
                <c:pt idx="668">
                  <c:v>44</c:v>
                </c:pt>
                <c:pt idx="669">
                  <c:v>24</c:v>
                </c:pt>
                <c:pt idx="670">
                  <c:v>4</c:v>
                </c:pt>
                <c:pt idx="671">
                  <c:v>39</c:v>
                </c:pt>
                <c:pt idx="672">
                  <c:v>129</c:v>
                </c:pt>
                <c:pt idx="673">
                  <c:v>5</c:v>
                </c:pt>
                <c:pt idx="674">
                  <c:v>28</c:v>
                </c:pt>
                <c:pt idx="675">
                  <c:v>9</c:v>
                </c:pt>
                <c:pt idx="676">
                  <c:v>1</c:v>
                </c:pt>
                <c:pt idx="677">
                  <c:v>17</c:v>
                </c:pt>
                <c:pt idx="678">
                  <c:v>25</c:v>
                </c:pt>
                <c:pt idx="679">
                  <c:v>20</c:v>
                </c:pt>
                <c:pt idx="680">
                  <c:v>11</c:v>
                </c:pt>
                <c:pt idx="681">
                  <c:v>33</c:v>
                </c:pt>
                <c:pt idx="682">
                  <c:v>68</c:v>
                </c:pt>
                <c:pt idx="683">
                  <c:v>24</c:v>
                </c:pt>
                <c:pt idx="684">
                  <c:v>4</c:v>
                </c:pt>
                <c:pt idx="685">
                  <c:v>10</c:v>
                </c:pt>
                <c:pt idx="686">
                  <c:v>17</c:v>
                </c:pt>
                <c:pt idx="687">
                  <c:v>15</c:v>
                </c:pt>
                <c:pt idx="688">
                  <c:v>3</c:v>
                </c:pt>
                <c:pt idx="689">
                  <c:v>37</c:v>
                </c:pt>
                <c:pt idx="690">
                  <c:v>12</c:v>
                </c:pt>
                <c:pt idx="691">
                  <c:v>28</c:v>
                </c:pt>
                <c:pt idx="692">
                  <c:v>3</c:v>
                </c:pt>
                <c:pt idx="693">
                  <c:v>2</c:v>
                </c:pt>
                <c:pt idx="694">
                  <c:v>80</c:v>
                </c:pt>
                <c:pt idx="695">
                  <c:v>3</c:v>
                </c:pt>
                <c:pt idx="696">
                  <c:v>4</c:v>
                </c:pt>
                <c:pt idx="697">
                  <c:v>9</c:v>
                </c:pt>
                <c:pt idx="698">
                  <c:v>10</c:v>
                </c:pt>
                <c:pt idx="699">
                  <c:v>112</c:v>
                </c:pt>
                <c:pt idx="700">
                  <c:v>1</c:v>
                </c:pt>
                <c:pt idx="701">
                  <c:v>20</c:v>
                </c:pt>
                <c:pt idx="702">
                  <c:v>10</c:v>
                </c:pt>
                <c:pt idx="703">
                  <c:v>16</c:v>
                </c:pt>
                <c:pt idx="704">
                  <c:v>4</c:v>
                </c:pt>
                <c:pt idx="705">
                  <c:v>25</c:v>
                </c:pt>
                <c:pt idx="706">
                  <c:v>1</c:v>
                </c:pt>
                <c:pt idx="707">
                  <c:v>113</c:v>
                </c:pt>
                <c:pt idx="708">
                  <c:v>3</c:v>
                </c:pt>
                <c:pt idx="709">
                  <c:v>2</c:v>
                </c:pt>
                <c:pt idx="710">
                  <c:v>40</c:v>
                </c:pt>
                <c:pt idx="711">
                  <c:v>113</c:v>
                </c:pt>
                <c:pt idx="712">
                  <c:v>40</c:v>
                </c:pt>
                <c:pt idx="713">
                  <c:v>3</c:v>
                </c:pt>
                <c:pt idx="714">
                  <c:v>10</c:v>
                </c:pt>
                <c:pt idx="715">
                  <c:v>3</c:v>
                </c:pt>
                <c:pt idx="716">
                  <c:v>30</c:v>
                </c:pt>
                <c:pt idx="717">
                  <c:v>9</c:v>
                </c:pt>
                <c:pt idx="718">
                  <c:v>20</c:v>
                </c:pt>
                <c:pt idx="719">
                  <c:v>25</c:v>
                </c:pt>
                <c:pt idx="720">
                  <c:v>74</c:v>
                </c:pt>
                <c:pt idx="721">
                  <c:v>50</c:v>
                </c:pt>
                <c:pt idx="722">
                  <c:v>4</c:v>
                </c:pt>
                <c:pt idx="723">
                  <c:v>4</c:v>
                </c:pt>
                <c:pt idx="724">
                  <c:v>21</c:v>
                </c:pt>
                <c:pt idx="725">
                  <c:v>5</c:v>
                </c:pt>
                <c:pt idx="726">
                  <c:v>8</c:v>
                </c:pt>
                <c:pt idx="727">
                  <c:v>12</c:v>
                </c:pt>
                <c:pt idx="728">
                  <c:v>17</c:v>
                </c:pt>
                <c:pt idx="729">
                  <c:v>6</c:v>
                </c:pt>
                <c:pt idx="730">
                  <c:v>4</c:v>
                </c:pt>
                <c:pt idx="731">
                  <c:v>2</c:v>
                </c:pt>
                <c:pt idx="732">
                  <c:v>15</c:v>
                </c:pt>
                <c:pt idx="733">
                  <c:v>9</c:v>
                </c:pt>
                <c:pt idx="734">
                  <c:v>10</c:v>
                </c:pt>
                <c:pt idx="735">
                  <c:v>4</c:v>
                </c:pt>
                <c:pt idx="736">
                  <c:v>16</c:v>
                </c:pt>
                <c:pt idx="737">
                  <c:v>8</c:v>
                </c:pt>
                <c:pt idx="738">
                  <c:v>18</c:v>
                </c:pt>
                <c:pt idx="739">
                  <c:v>11</c:v>
                </c:pt>
                <c:pt idx="740">
                  <c:v>36</c:v>
                </c:pt>
                <c:pt idx="741">
                  <c:v>6</c:v>
                </c:pt>
                <c:pt idx="742">
                  <c:v>33</c:v>
                </c:pt>
                <c:pt idx="743">
                  <c:v>45</c:v>
                </c:pt>
                <c:pt idx="744">
                  <c:v>23</c:v>
                </c:pt>
                <c:pt idx="745">
                  <c:v>5</c:v>
                </c:pt>
                <c:pt idx="746">
                  <c:v>27</c:v>
                </c:pt>
                <c:pt idx="747">
                  <c:v>25</c:v>
                </c:pt>
                <c:pt idx="748">
                  <c:v>12</c:v>
                </c:pt>
                <c:pt idx="749">
                  <c:v>4</c:v>
                </c:pt>
                <c:pt idx="750">
                  <c:v>6</c:v>
                </c:pt>
                <c:pt idx="751">
                  <c:v>5</c:v>
                </c:pt>
                <c:pt idx="752">
                  <c:v>23</c:v>
                </c:pt>
                <c:pt idx="753">
                  <c:v>60</c:v>
                </c:pt>
                <c:pt idx="754">
                  <c:v>23</c:v>
                </c:pt>
                <c:pt idx="755">
                  <c:v>7</c:v>
                </c:pt>
                <c:pt idx="756">
                  <c:v>10</c:v>
                </c:pt>
                <c:pt idx="757">
                  <c:v>35</c:v>
                </c:pt>
                <c:pt idx="758">
                  <c:v>9</c:v>
                </c:pt>
                <c:pt idx="759">
                  <c:v>11</c:v>
                </c:pt>
                <c:pt idx="760">
                  <c:v>130</c:v>
                </c:pt>
                <c:pt idx="761">
                  <c:v>6</c:v>
                </c:pt>
                <c:pt idx="762">
                  <c:v>40</c:v>
                </c:pt>
                <c:pt idx="763">
                  <c:v>131</c:v>
                </c:pt>
                <c:pt idx="764">
                  <c:v>4</c:v>
                </c:pt>
                <c:pt idx="765">
                  <c:v>13</c:v>
                </c:pt>
                <c:pt idx="766">
                  <c:v>2</c:v>
                </c:pt>
                <c:pt idx="767">
                  <c:v>17</c:v>
                </c:pt>
                <c:pt idx="768">
                  <c:v>12</c:v>
                </c:pt>
                <c:pt idx="769">
                  <c:v>48</c:v>
                </c:pt>
                <c:pt idx="770">
                  <c:v>2</c:v>
                </c:pt>
                <c:pt idx="771">
                  <c:v>20</c:v>
                </c:pt>
                <c:pt idx="772">
                  <c:v>5</c:v>
                </c:pt>
                <c:pt idx="773">
                  <c:v>12</c:v>
                </c:pt>
                <c:pt idx="774">
                  <c:v>8</c:v>
                </c:pt>
                <c:pt idx="775">
                  <c:v>1</c:v>
                </c:pt>
                <c:pt idx="776">
                  <c:v>30</c:v>
                </c:pt>
                <c:pt idx="777">
                  <c:v>15</c:v>
                </c:pt>
                <c:pt idx="778">
                  <c:v>3</c:v>
                </c:pt>
                <c:pt idx="779">
                  <c:v>60</c:v>
                </c:pt>
                <c:pt idx="780">
                  <c:v>14</c:v>
                </c:pt>
                <c:pt idx="781">
                  <c:v>82</c:v>
                </c:pt>
                <c:pt idx="782">
                  <c:v>10</c:v>
                </c:pt>
                <c:pt idx="783">
                  <c:v>4</c:v>
                </c:pt>
                <c:pt idx="784">
                  <c:v>2</c:v>
                </c:pt>
                <c:pt idx="785">
                  <c:v>12</c:v>
                </c:pt>
                <c:pt idx="786">
                  <c:v>8</c:v>
                </c:pt>
                <c:pt idx="787">
                  <c:v>8</c:v>
                </c:pt>
                <c:pt idx="788">
                  <c:v>8</c:v>
                </c:pt>
                <c:pt idx="789">
                  <c:v>14</c:v>
                </c:pt>
                <c:pt idx="790">
                  <c:v>10</c:v>
                </c:pt>
                <c:pt idx="791">
                  <c:v>18</c:v>
                </c:pt>
                <c:pt idx="792">
                  <c:v>12</c:v>
                </c:pt>
                <c:pt idx="793">
                  <c:v>10</c:v>
                </c:pt>
                <c:pt idx="794">
                  <c:v>19</c:v>
                </c:pt>
                <c:pt idx="795">
                  <c:v>8</c:v>
                </c:pt>
                <c:pt idx="796">
                  <c:v>4</c:v>
                </c:pt>
                <c:pt idx="797">
                  <c:v>9</c:v>
                </c:pt>
                <c:pt idx="798">
                  <c:v>12</c:v>
                </c:pt>
                <c:pt idx="799">
                  <c:v>16</c:v>
                </c:pt>
                <c:pt idx="800">
                  <c:v>5</c:v>
                </c:pt>
                <c:pt idx="801">
                  <c:v>3</c:v>
                </c:pt>
                <c:pt idx="802">
                  <c:v>7</c:v>
                </c:pt>
                <c:pt idx="803">
                  <c:v>8</c:v>
                </c:pt>
                <c:pt idx="804">
                  <c:v>7</c:v>
                </c:pt>
                <c:pt idx="805">
                  <c:v>17</c:v>
                </c:pt>
                <c:pt idx="806">
                  <c:v>5</c:v>
                </c:pt>
                <c:pt idx="807">
                  <c:v>15</c:v>
                </c:pt>
                <c:pt idx="808">
                  <c:v>47</c:v>
                </c:pt>
                <c:pt idx="809">
                  <c:v>7</c:v>
                </c:pt>
                <c:pt idx="810">
                  <c:v>33</c:v>
                </c:pt>
                <c:pt idx="811">
                  <c:v>8</c:v>
                </c:pt>
                <c:pt idx="812">
                  <c:v>4</c:v>
                </c:pt>
                <c:pt idx="813">
                  <c:v>28</c:v>
                </c:pt>
                <c:pt idx="814">
                  <c:v>32</c:v>
                </c:pt>
                <c:pt idx="815">
                  <c:v>8</c:v>
                </c:pt>
                <c:pt idx="816">
                  <c:v>21</c:v>
                </c:pt>
                <c:pt idx="817">
                  <c:v>2</c:v>
                </c:pt>
                <c:pt idx="818">
                  <c:v>10</c:v>
                </c:pt>
                <c:pt idx="819">
                  <c:v>15</c:v>
                </c:pt>
                <c:pt idx="820">
                  <c:v>45</c:v>
                </c:pt>
                <c:pt idx="821">
                  <c:v>3</c:v>
                </c:pt>
                <c:pt idx="822">
                  <c:v>4</c:v>
                </c:pt>
                <c:pt idx="823">
                  <c:v>52</c:v>
                </c:pt>
                <c:pt idx="824">
                  <c:v>10</c:v>
                </c:pt>
                <c:pt idx="825">
                  <c:v>19</c:v>
                </c:pt>
                <c:pt idx="826">
                  <c:v>4</c:v>
                </c:pt>
                <c:pt idx="827">
                  <c:v>14</c:v>
                </c:pt>
                <c:pt idx="828">
                  <c:v>17</c:v>
                </c:pt>
                <c:pt idx="829">
                  <c:v>20</c:v>
                </c:pt>
                <c:pt idx="830">
                  <c:v>10</c:v>
                </c:pt>
                <c:pt idx="831">
                  <c:v>12</c:v>
                </c:pt>
                <c:pt idx="832">
                  <c:v>18</c:v>
                </c:pt>
                <c:pt idx="833">
                  <c:v>33</c:v>
                </c:pt>
                <c:pt idx="834">
                  <c:v>6</c:v>
                </c:pt>
                <c:pt idx="835">
                  <c:v>4</c:v>
                </c:pt>
                <c:pt idx="836">
                  <c:v>4</c:v>
                </c:pt>
                <c:pt idx="837">
                  <c:v>23</c:v>
                </c:pt>
                <c:pt idx="838">
                  <c:v>8</c:v>
                </c:pt>
                <c:pt idx="839">
                  <c:v>3</c:v>
                </c:pt>
                <c:pt idx="840">
                  <c:v>10</c:v>
                </c:pt>
                <c:pt idx="841">
                  <c:v>8</c:v>
                </c:pt>
                <c:pt idx="842">
                  <c:v>5</c:v>
                </c:pt>
                <c:pt idx="843">
                  <c:v>8</c:v>
                </c:pt>
                <c:pt idx="844">
                  <c:v>45</c:v>
                </c:pt>
                <c:pt idx="845">
                  <c:v>12</c:v>
                </c:pt>
                <c:pt idx="846">
                  <c:v>2</c:v>
                </c:pt>
                <c:pt idx="847">
                  <c:v>2</c:v>
                </c:pt>
                <c:pt idx="848">
                  <c:v>36</c:v>
                </c:pt>
                <c:pt idx="849">
                  <c:v>42</c:v>
                </c:pt>
                <c:pt idx="850">
                  <c:v>5</c:v>
                </c:pt>
                <c:pt idx="851">
                  <c:v>15</c:v>
                </c:pt>
                <c:pt idx="852">
                  <c:v>37</c:v>
                </c:pt>
                <c:pt idx="853">
                  <c:v>12</c:v>
                </c:pt>
                <c:pt idx="854">
                  <c:v>21</c:v>
                </c:pt>
                <c:pt idx="855">
                  <c:v>28</c:v>
                </c:pt>
                <c:pt idx="856">
                  <c:v>12</c:v>
                </c:pt>
                <c:pt idx="857">
                  <c:v>30</c:v>
                </c:pt>
                <c:pt idx="858">
                  <c:v>1</c:v>
                </c:pt>
                <c:pt idx="859">
                  <c:v>24</c:v>
                </c:pt>
                <c:pt idx="860">
                  <c:v>5</c:v>
                </c:pt>
                <c:pt idx="861">
                  <c:v>31</c:v>
                </c:pt>
                <c:pt idx="862">
                  <c:v>20</c:v>
                </c:pt>
                <c:pt idx="863">
                  <c:v>28</c:v>
                </c:pt>
                <c:pt idx="864">
                  <c:v>8</c:v>
                </c:pt>
                <c:pt idx="865">
                  <c:v>19</c:v>
                </c:pt>
                <c:pt idx="866">
                  <c:v>5</c:v>
                </c:pt>
                <c:pt idx="867">
                  <c:v>3</c:v>
                </c:pt>
                <c:pt idx="868">
                  <c:v>160</c:v>
                </c:pt>
                <c:pt idx="869">
                  <c:v>16</c:v>
                </c:pt>
                <c:pt idx="870">
                  <c:v>16</c:v>
                </c:pt>
                <c:pt idx="871">
                  <c:v>60</c:v>
                </c:pt>
                <c:pt idx="872">
                  <c:v>7</c:v>
                </c:pt>
                <c:pt idx="873">
                  <c:v>3</c:v>
                </c:pt>
                <c:pt idx="874">
                  <c:v>5</c:v>
                </c:pt>
                <c:pt idx="875">
                  <c:v>2</c:v>
                </c:pt>
                <c:pt idx="876">
                  <c:v>15</c:v>
                </c:pt>
                <c:pt idx="877">
                  <c:v>10</c:v>
                </c:pt>
                <c:pt idx="878">
                  <c:v>8</c:v>
                </c:pt>
                <c:pt idx="879">
                  <c:v>40</c:v>
                </c:pt>
                <c:pt idx="880">
                  <c:v>2</c:v>
                </c:pt>
                <c:pt idx="881">
                  <c:v>40</c:v>
                </c:pt>
                <c:pt idx="882">
                  <c:v>93</c:v>
                </c:pt>
                <c:pt idx="883">
                  <c:v>2</c:v>
                </c:pt>
                <c:pt idx="884">
                  <c:v>20</c:v>
                </c:pt>
                <c:pt idx="885">
                  <c:v>3</c:v>
                </c:pt>
                <c:pt idx="886">
                  <c:v>8</c:v>
                </c:pt>
                <c:pt idx="887">
                  <c:v>22</c:v>
                </c:pt>
                <c:pt idx="888">
                  <c:v>26</c:v>
                </c:pt>
                <c:pt idx="889">
                  <c:v>10</c:v>
                </c:pt>
                <c:pt idx="890">
                  <c:v>11</c:v>
                </c:pt>
                <c:pt idx="891">
                  <c:v>15</c:v>
                </c:pt>
                <c:pt idx="892">
                  <c:v>12</c:v>
                </c:pt>
                <c:pt idx="893">
                  <c:v>16</c:v>
                </c:pt>
                <c:pt idx="894">
                  <c:v>10</c:v>
                </c:pt>
                <c:pt idx="895">
                  <c:v>8</c:v>
                </c:pt>
                <c:pt idx="896">
                  <c:v>8</c:v>
                </c:pt>
                <c:pt idx="897">
                  <c:v>5</c:v>
                </c:pt>
                <c:pt idx="898">
                  <c:v>107</c:v>
                </c:pt>
                <c:pt idx="899">
                  <c:v>20</c:v>
                </c:pt>
                <c:pt idx="900">
                  <c:v>5</c:v>
                </c:pt>
                <c:pt idx="901">
                  <c:v>5</c:v>
                </c:pt>
                <c:pt idx="902">
                  <c:v>18</c:v>
                </c:pt>
                <c:pt idx="903">
                  <c:v>126</c:v>
                </c:pt>
                <c:pt idx="904">
                  <c:v>3</c:v>
                </c:pt>
                <c:pt idx="905">
                  <c:v>46</c:v>
                </c:pt>
                <c:pt idx="906">
                  <c:v>17</c:v>
                </c:pt>
                <c:pt idx="907">
                  <c:v>15</c:v>
                </c:pt>
                <c:pt idx="908">
                  <c:v>54</c:v>
                </c:pt>
                <c:pt idx="909">
                  <c:v>41</c:v>
                </c:pt>
                <c:pt idx="910">
                  <c:v>9</c:v>
                </c:pt>
                <c:pt idx="911">
                  <c:v>6</c:v>
                </c:pt>
                <c:pt idx="912">
                  <c:v>8</c:v>
                </c:pt>
                <c:pt idx="913">
                  <c:v>15</c:v>
                </c:pt>
                <c:pt idx="914">
                  <c:v>12</c:v>
                </c:pt>
                <c:pt idx="915">
                  <c:v>40</c:v>
                </c:pt>
                <c:pt idx="916">
                  <c:v>18</c:v>
                </c:pt>
                <c:pt idx="917">
                  <c:v>5</c:v>
                </c:pt>
                <c:pt idx="918">
                  <c:v>19</c:v>
                </c:pt>
                <c:pt idx="919">
                  <c:v>2</c:v>
                </c:pt>
                <c:pt idx="920">
                  <c:v>26</c:v>
                </c:pt>
                <c:pt idx="921">
                  <c:v>4</c:v>
                </c:pt>
                <c:pt idx="922">
                  <c:v>18</c:v>
                </c:pt>
                <c:pt idx="923">
                  <c:v>23</c:v>
                </c:pt>
                <c:pt idx="924">
                  <c:v>16</c:v>
                </c:pt>
                <c:pt idx="925">
                  <c:v>14</c:v>
                </c:pt>
                <c:pt idx="926">
                  <c:v>7</c:v>
                </c:pt>
                <c:pt idx="927">
                  <c:v>89</c:v>
                </c:pt>
                <c:pt idx="928">
                  <c:v>29</c:v>
                </c:pt>
                <c:pt idx="929">
                  <c:v>32</c:v>
                </c:pt>
                <c:pt idx="930">
                  <c:v>14</c:v>
                </c:pt>
                <c:pt idx="931">
                  <c:v>8</c:v>
                </c:pt>
                <c:pt idx="932">
                  <c:v>1</c:v>
                </c:pt>
                <c:pt idx="933">
                  <c:v>33</c:v>
                </c:pt>
                <c:pt idx="934">
                  <c:v>5</c:v>
                </c:pt>
                <c:pt idx="935">
                  <c:v>20</c:v>
                </c:pt>
                <c:pt idx="936">
                  <c:v>5</c:v>
                </c:pt>
                <c:pt idx="937">
                  <c:v>4</c:v>
                </c:pt>
                <c:pt idx="938">
                  <c:v>6</c:v>
                </c:pt>
                <c:pt idx="939">
                  <c:v>18</c:v>
                </c:pt>
                <c:pt idx="940">
                  <c:v>3</c:v>
                </c:pt>
                <c:pt idx="941">
                  <c:v>17</c:v>
                </c:pt>
                <c:pt idx="942">
                  <c:v>4</c:v>
                </c:pt>
                <c:pt idx="943">
                  <c:v>55</c:v>
                </c:pt>
                <c:pt idx="944">
                  <c:v>9</c:v>
                </c:pt>
                <c:pt idx="945">
                  <c:v>6</c:v>
                </c:pt>
                <c:pt idx="946">
                  <c:v>5</c:v>
                </c:pt>
                <c:pt idx="947">
                  <c:v>21</c:v>
                </c:pt>
                <c:pt idx="948">
                  <c:v>2</c:v>
                </c:pt>
                <c:pt idx="949">
                  <c:v>4</c:v>
                </c:pt>
                <c:pt idx="950">
                  <c:v>15</c:v>
                </c:pt>
                <c:pt idx="951">
                  <c:v>11</c:v>
                </c:pt>
                <c:pt idx="952">
                  <c:v>35</c:v>
                </c:pt>
                <c:pt idx="953">
                  <c:v>11</c:v>
                </c:pt>
                <c:pt idx="954">
                  <c:v>8</c:v>
                </c:pt>
                <c:pt idx="955">
                  <c:v>4</c:v>
                </c:pt>
                <c:pt idx="956">
                  <c:v>3</c:v>
                </c:pt>
                <c:pt idx="957">
                  <c:v>38</c:v>
                </c:pt>
                <c:pt idx="958">
                  <c:v>5</c:v>
                </c:pt>
                <c:pt idx="959">
                  <c:v>15</c:v>
                </c:pt>
                <c:pt idx="960">
                  <c:v>50</c:v>
                </c:pt>
                <c:pt idx="961">
                  <c:v>23</c:v>
                </c:pt>
                <c:pt idx="962">
                  <c:v>29</c:v>
                </c:pt>
                <c:pt idx="963">
                  <c:v>5</c:v>
                </c:pt>
                <c:pt idx="964">
                  <c:v>3</c:v>
                </c:pt>
                <c:pt idx="965">
                  <c:v>10</c:v>
                </c:pt>
                <c:pt idx="966">
                  <c:v>6</c:v>
                </c:pt>
                <c:pt idx="967">
                  <c:v>10</c:v>
                </c:pt>
                <c:pt idx="968">
                  <c:v>4</c:v>
                </c:pt>
                <c:pt idx="969">
                  <c:v>20</c:v>
                </c:pt>
                <c:pt idx="970">
                  <c:v>10</c:v>
                </c:pt>
                <c:pt idx="971">
                  <c:v>9</c:v>
                </c:pt>
                <c:pt idx="972">
                  <c:v>7</c:v>
                </c:pt>
                <c:pt idx="973">
                  <c:v>3</c:v>
                </c:pt>
                <c:pt idx="974">
                  <c:v>14</c:v>
                </c:pt>
                <c:pt idx="975">
                  <c:v>8</c:v>
                </c:pt>
                <c:pt idx="976">
                  <c:v>7</c:v>
                </c:pt>
                <c:pt idx="977">
                  <c:v>60</c:v>
                </c:pt>
                <c:pt idx="978">
                  <c:v>15</c:v>
                </c:pt>
                <c:pt idx="979">
                  <c:v>31</c:v>
                </c:pt>
                <c:pt idx="980">
                  <c:v>28</c:v>
                </c:pt>
                <c:pt idx="981">
                  <c:v>22</c:v>
                </c:pt>
                <c:pt idx="982">
                  <c:v>12</c:v>
                </c:pt>
                <c:pt idx="983">
                  <c:v>4</c:v>
                </c:pt>
                <c:pt idx="984">
                  <c:v>4</c:v>
                </c:pt>
                <c:pt idx="985">
                  <c:v>10</c:v>
                </c:pt>
                <c:pt idx="986">
                  <c:v>10</c:v>
                </c:pt>
                <c:pt idx="987">
                  <c:v>2</c:v>
                </c:pt>
                <c:pt idx="988">
                  <c:v>2</c:v>
                </c:pt>
                <c:pt idx="989">
                  <c:v>1</c:v>
                </c:pt>
                <c:pt idx="990">
                  <c:v>4</c:v>
                </c:pt>
                <c:pt idx="991">
                  <c:v>20</c:v>
                </c:pt>
                <c:pt idx="992">
                  <c:v>1</c:v>
                </c:pt>
                <c:pt idx="993">
                  <c:v>12</c:v>
                </c:pt>
                <c:pt idx="994">
                  <c:v>12</c:v>
                </c:pt>
                <c:pt idx="995">
                  <c:v>41</c:v>
                </c:pt>
                <c:pt idx="996">
                  <c:v>5</c:v>
                </c:pt>
                <c:pt idx="997">
                  <c:v>11</c:v>
                </c:pt>
                <c:pt idx="998">
                  <c:v>4</c:v>
                </c:pt>
                <c:pt idx="999">
                  <c:v>5</c:v>
                </c:pt>
                <c:pt idx="1000">
                  <c:v>10</c:v>
                </c:pt>
                <c:pt idx="1001">
                  <c:v>41</c:v>
                </c:pt>
                <c:pt idx="1002">
                  <c:v>10</c:v>
                </c:pt>
                <c:pt idx="1003">
                  <c:v>13</c:v>
                </c:pt>
                <c:pt idx="1004">
                  <c:v>6</c:v>
                </c:pt>
                <c:pt idx="1005">
                  <c:v>9</c:v>
                </c:pt>
                <c:pt idx="1006">
                  <c:v>18</c:v>
                </c:pt>
                <c:pt idx="1007">
                  <c:v>106</c:v>
                </c:pt>
                <c:pt idx="1008">
                  <c:v>1</c:v>
                </c:pt>
                <c:pt idx="1009">
                  <c:v>8</c:v>
                </c:pt>
                <c:pt idx="1010">
                  <c:v>21</c:v>
                </c:pt>
                <c:pt idx="1011">
                  <c:v>12</c:v>
                </c:pt>
                <c:pt idx="1012">
                  <c:v>15</c:v>
                </c:pt>
                <c:pt idx="1013">
                  <c:v>13</c:v>
                </c:pt>
                <c:pt idx="1014">
                  <c:v>9</c:v>
                </c:pt>
                <c:pt idx="1015">
                  <c:v>22</c:v>
                </c:pt>
                <c:pt idx="1016">
                  <c:v>20</c:v>
                </c:pt>
                <c:pt idx="1017">
                  <c:v>30</c:v>
                </c:pt>
                <c:pt idx="1018">
                  <c:v>7</c:v>
                </c:pt>
                <c:pt idx="1019">
                  <c:v>4</c:v>
                </c:pt>
                <c:pt idx="1020">
                  <c:v>5</c:v>
                </c:pt>
                <c:pt idx="1021">
                  <c:v>24</c:v>
                </c:pt>
                <c:pt idx="1022">
                  <c:v>40</c:v>
                </c:pt>
                <c:pt idx="1023">
                  <c:v>4</c:v>
                </c:pt>
                <c:pt idx="1024">
                  <c:v>18</c:v>
                </c:pt>
                <c:pt idx="1025">
                  <c:v>27</c:v>
                </c:pt>
                <c:pt idx="1026">
                  <c:v>4</c:v>
                </c:pt>
                <c:pt idx="1027">
                  <c:v>25</c:v>
                </c:pt>
                <c:pt idx="1028">
                  <c:v>13</c:v>
                </c:pt>
                <c:pt idx="1029">
                  <c:v>12</c:v>
                </c:pt>
                <c:pt idx="1030">
                  <c:v>20</c:v>
                </c:pt>
                <c:pt idx="1031">
                  <c:v>18</c:v>
                </c:pt>
                <c:pt idx="1032">
                  <c:v>10</c:v>
                </c:pt>
                <c:pt idx="1033">
                  <c:v>9</c:v>
                </c:pt>
                <c:pt idx="1034">
                  <c:v>17</c:v>
                </c:pt>
                <c:pt idx="1035">
                  <c:v>16</c:v>
                </c:pt>
                <c:pt idx="1036">
                  <c:v>75</c:v>
                </c:pt>
                <c:pt idx="1037">
                  <c:v>22</c:v>
                </c:pt>
                <c:pt idx="1038">
                  <c:v>30</c:v>
                </c:pt>
                <c:pt idx="1039">
                  <c:v>20</c:v>
                </c:pt>
                <c:pt idx="1040">
                  <c:v>8</c:v>
                </c:pt>
                <c:pt idx="1041">
                  <c:v>51</c:v>
                </c:pt>
                <c:pt idx="1042">
                  <c:v>32</c:v>
                </c:pt>
                <c:pt idx="1043">
                  <c:v>17</c:v>
                </c:pt>
                <c:pt idx="1044">
                  <c:v>11</c:v>
                </c:pt>
                <c:pt idx="1045">
                  <c:v>60</c:v>
                </c:pt>
                <c:pt idx="1046">
                  <c:v>4</c:v>
                </c:pt>
                <c:pt idx="1047">
                  <c:v>6</c:v>
                </c:pt>
                <c:pt idx="1048">
                  <c:v>30</c:v>
                </c:pt>
                <c:pt idx="1049">
                  <c:v>7</c:v>
                </c:pt>
                <c:pt idx="1050">
                  <c:v>8</c:v>
                </c:pt>
                <c:pt idx="1051">
                  <c:v>9</c:v>
                </c:pt>
                <c:pt idx="1052">
                  <c:v>9</c:v>
                </c:pt>
                <c:pt idx="1053">
                  <c:v>30</c:v>
                </c:pt>
                <c:pt idx="1054">
                  <c:v>28</c:v>
                </c:pt>
                <c:pt idx="1055">
                  <c:v>8</c:v>
                </c:pt>
                <c:pt idx="1056">
                  <c:v>4</c:v>
                </c:pt>
                <c:pt idx="1057">
                  <c:v>96</c:v>
                </c:pt>
                <c:pt idx="1058">
                  <c:v>28</c:v>
                </c:pt>
                <c:pt idx="1059">
                  <c:v>2</c:v>
                </c:pt>
                <c:pt idx="1060">
                  <c:v>10</c:v>
                </c:pt>
                <c:pt idx="1061">
                  <c:v>5</c:v>
                </c:pt>
                <c:pt idx="1062">
                  <c:v>14</c:v>
                </c:pt>
                <c:pt idx="1063">
                  <c:v>4</c:v>
                </c:pt>
                <c:pt idx="1064">
                  <c:v>32</c:v>
                </c:pt>
                <c:pt idx="1065">
                  <c:v>20</c:v>
                </c:pt>
                <c:pt idx="1066">
                  <c:v>6</c:v>
                </c:pt>
                <c:pt idx="1067">
                  <c:v>10</c:v>
                </c:pt>
                <c:pt idx="1068">
                  <c:v>4</c:v>
                </c:pt>
                <c:pt idx="1069">
                  <c:v>6</c:v>
                </c:pt>
                <c:pt idx="1070">
                  <c:v>5</c:v>
                </c:pt>
                <c:pt idx="1071">
                  <c:v>5</c:v>
                </c:pt>
                <c:pt idx="1072">
                  <c:v>8</c:v>
                </c:pt>
                <c:pt idx="1073">
                  <c:v>34</c:v>
                </c:pt>
                <c:pt idx="1074">
                  <c:v>50</c:v>
                </c:pt>
                <c:pt idx="1075">
                  <c:v>16</c:v>
                </c:pt>
                <c:pt idx="1076">
                  <c:v>3</c:v>
                </c:pt>
                <c:pt idx="1077">
                  <c:v>14</c:v>
                </c:pt>
                <c:pt idx="1078">
                  <c:v>49</c:v>
                </c:pt>
                <c:pt idx="1079">
                  <c:v>16</c:v>
                </c:pt>
                <c:pt idx="1080">
                  <c:v>13</c:v>
                </c:pt>
                <c:pt idx="1081">
                  <c:v>22</c:v>
                </c:pt>
                <c:pt idx="1082">
                  <c:v>2</c:v>
                </c:pt>
                <c:pt idx="1083">
                  <c:v>20</c:v>
                </c:pt>
                <c:pt idx="1084">
                  <c:v>6</c:v>
                </c:pt>
                <c:pt idx="1085">
                  <c:v>8</c:v>
                </c:pt>
                <c:pt idx="1086">
                  <c:v>46</c:v>
                </c:pt>
                <c:pt idx="1087">
                  <c:v>8</c:v>
                </c:pt>
                <c:pt idx="1088">
                  <c:v>3</c:v>
                </c:pt>
                <c:pt idx="1089">
                  <c:v>1</c:v>
                </c:pt>
                <c:pt idx="1090">
                  <c:v>14</c:v>
                </c:pt>
                <c:pt idx="1091">
                  <c:v>3</c:v>
                </c:pt>
                <c:pt idx="1092">
                  <c:v>28</c:v>
                </c:pt>
                <c:pt idx="1093">
                  <c:v>13</c:v>
                </c:pt>
                <c:pt idx="1094">
                  <c:v>6</c:v>
                </c:pt>
                <c:pt idx="1095">
                  <c:v>31</c:v>
                </c:pt>
                <c:pt idx="1096">
                  <c:v>8</c:v>
                </c:pt>
                <c:pt idx="1097">
                  <c:v>9</c:v>
                </c:pt>
                <c:pt idx="1098">
                  <c:v>2</c:v>
                </c:pt>
                <c:pt idx="1099">
                  <c:v>26</c:v>
                </c:pt>
                <c:pt idx="1100">
                  <c:v>1</c:v>
                </c:pt>
                <c:pt idx="1101">
                  <c:v>25</c:v>
                </c:pt>
                <c:pt idx="1102">
                  <c:v>2</c:v>
                </c:pt>
                <c:pt idx="1103">
                  <c:v>10</c:v>
                </c:pt>
                <c:pt idx="1104">
                  <c:v>2</c:v>
                </c:pt>
                <c:pt idx="1105">
                  <c:v>7</c:v>
                </c:pt>
                <c:pt idx="1106">
                  <c:v>4</c:v>
                </c:pt>
                <c:pt idx="1107">
                  <c:v>33</c:v>
                </c:pt>
                <c:pt idx="1108">
                  <c:v>14</c:v>
                </c:pt>
                <c:pt idx="1109">
                  <c:v>13</c:v>
                </c:pt>
                <c:pt idx="1110">
                  <c:v>13</c:v>
                </c:pt>
                <c:pt idx="1111">
                  <c:v>5</c:v>
                </c:pt>
                <c:pt idx="1112">
                  <c:v>22</c:v>
                </c:pt>
                <c:pt idx="1113">
                  <c:v>12</c:v>
                </c:pt>
                <c:pt idx="1114">
                  <c:v>7</c:v>
                </c:pt>
                <c:pt idx="1115">
                  <c:v>4</c:v>
                </c:pt>
                <c:pt idx="1116">
                  <c:v>30</c:v>
                </c:pt>
                <c:pt idx="1117">
                  <c:v>3</c:v>
                </c:pt>
                <c:pt idx="1118">
                  <c:v>5</c:v>
                </c:pt>
                <c:pt idx="1119">
                  <c:v>2</c:v>
                </c:pt>
                <c:pt idx="1120">
                  <c:v>16</c:v>
                </c:pt>
                <c:pt idx="1121">
                  <c:v>49</c:v>
                </c:pt>
                <c:pt idx="1122">
                  <c:v>10</c:v>
                </c:pt>
                <c:pt idx="1123">
                  <c:v>38</c:v>
                </c:pt>
                <c:pt idx="1124">
                  <c:v>5</c:v>
                </c:pt>
                <c:pt idx="1125">
                  <c:v>18</c:v>
                </c:pt>
                <c:pt idx="1126">
                  <c:v>1</c:v>
                </c:pt>
                <c:pt idx="1127">
                  <c:v>18</c:v>
                </c:pt>
                <c:pt idx="1128">
                  <c:v>5</c:v>
                </c:pt>
                <c:pt idx="1129">
                  <c:v>16</c:v>
                </c:pt>
                <c:pt idx="1130">
                  <c:v>10</c:v>
                </c:pt>
                <c:pt idx="1131">
                  <c:v>6</c:v>
                </c:pt>
                <c:pt idx="1132">
                  <c:v>2</c:v>
                </c:pt>
                <c:pt idx="1133">
                  <c:v>5</c:v>
                </c:pt>
                <c:pt idx="1134">
                  <c:v>4</c:v>
                </c:pt>
                <c:pt idx="1135">
                  <c:v>8</c:v>
                </c:pt>
                <c:pt idx="1136">
                  <c:v>4</c:v>
                </c:pt>
                <c:pt idx="1137">
                  <c:v>11</c:v>
                </c:pt>
                <c:pt idx="1138">
                  <c:v>8</c:v>
                </c:pt>
                <c:pt idx="1139">
                  <c:v>5</c:v>
                </c:pt>
                <c:pt idx="1140">
                  <c:v>4</c:v>
                </c:pt>
                <c:pt idx="1141">
                  <c:v>29</c:v>
                </c:pt>
                <c:pt idx="1142">
                  <c:v>20</c:v>
                </c:pt>
                <c:pt idx="1143">
                  <c:v>22</c:v>
                </c:pt>
                <c:pt idx="1144">
                  <c:v>49</c:v>
                </c:pt>
                <c:pt idx="1145">
                  <c:v>10</c:v>
                </c:pt>
                <c:pt idx="1146">
                  <c:v>21</c:v>
                </c:pt>
                <c:pt idx="1147">
                  <c:v>10</c:v>
                </c:pt>
                <c:pt idx="1148">
                  <c:v>8</c:v>
                </c:pt>
                <c:pt idx="1149">
                  <c:v>3</c:v>
                </c:pt>
                <c:pt idx="1150">
                  <c:v>9</c:v>
                </c:pt>
                <c:pt idx="1151">
                  <c:v>19</c:v>
                </c:pt>
                <c:pt idx="1152">
                  <c:v>8</c:v>
                </c:pt>
                <c:pt idx="1153">
                  <c:v>25</c:v>
                </c:pt>
                <c:pt idx="1154">
                  <c:v>57</c:v>
                </c:pt>
                <c:pt idx="1155">
                  <c:v>4</c:v>
                </c:pt>
                <c:pt idx="1156">
                  <c:v>3</c:v>
                </c:pt>
                <c:pt idx="1157">
                  <c:v>45</c:v>
                </c:pt>
                <c:pt idx="1158">
                  <c:v>4</c:v>
                </c:pt>
                <c:pt idx="1159">
                  <c:v>157</c:v>
                </c:pt>
                <c:pt idx="1160">
                  <c:v>47</c:v>
                </c:pt>
                <c:pt idx="1161">
                  <c:v>26</c:v>
                </c:pt>
                <c:pt idx="1162">
                  <c:v>7</c:v>
                </c:pt>
                <c:pt idx="1163">
                  <c:v>2</c:v>
                </c:pt>
                <c:pt idx="1164">
                  <c:v>35</c:v>
                </c:pt>
                <c:pt idx="1165">
                  <c:v>19</c:v>
                </c:pt>
                <c:pt idx="1166">
                  <c:v>68</c:v>
                </c:pt>
                <c:pt idx="1167">
                  <c:v>16</c:v>
                </c:pt>
                <c:pt idx="1168">
                  <c:v>15</c:v>
                </c:pt>
                <c:pt idx="1169">
                  <c:v>16</c:v>
                </c:pt>
                <c:pt idx="1170">
                  <c:v>50</c:v>
                </c:pt>
                <c:pt idx="1171">
                  <c:v>12</c:v>
                </c:pt>
                <c:pt idx="1172">
                  <c:v>15</c:v>
                </c:pt>
                <c:pt idx="1173">
                  <c:v>13</c:v>
                </c:pt>
                <c:pt idx="1174">
                  <c:v>14</c:v>
                </c:pt>
                <c:pt idx="1175">
                  <c:v>8</c:v>
                </c:pt>
                <c:pt idx="1176">
                  <c:v>6</c:v>
                </c:pt>
                <c:pt idx="1177">
                  <c:v>1</c:v>
                </c:pt>
                <c:pt idx="1178">
                  <c:v>3</c:v>
                </c:pt>
                <c:pt idx="1179">
                  <c:v>28</c:v>
                </c:pt>
                <c:pt idx="1180">
                  <c:v>8</c:v>
                </c:pt>
                <c:pt idx="1181">
                  <c:v>7</c:v>
                </c:pt>
                <c:pt idx="1182">
                  <c:v>5</c:v>
                </c:pt>
                <c:pt idx="1183">
                  <c:v>90</c:v>
                </c:pt>
                <c:pt idx="1184">
                  <c:v>65</c:v>
                </c:pt>
                <c:pt idx="1185">
                  <c:v>25</c:v>
                </c:pt>
                <c:pt idx="1186">
                  <c:v>10</c:v>
                </c:pt>
                <c:pt idx="1187">
                  <c:v>5</c:v>
                </c:pt>
                <c:pt idx="1188">
                  <c:v>5</c:v>
                </c:pt>
                <c:pt idx="1189">
                  <c:v>10</c:v>
                </c:pt>
                <c:pt idx="1190">
                  <c:v>7</c:v>
                </c:pt>
                <c:pt idx="1191">
                  <c:v>13</c:v>
                </c:pt>
                <c:pt idx="1192">
                  <c:v>39</c:v>
                </c:pt>
                <c:pt idx="1193">
                  <c:v>4</c:v>
                </c:pt>
                <c:pt idx="1194">
                  <c:v>3</c:v>
                </c:pt>
                <c:pt idx="1195">
                  <c:v>12</c:v>
                </c:pt>
                <c:pt idx="1196">
                  <c:v>12</c:v>
                </c:pt>
                <c:pt idx="1197">
                  <c:v>38</c:v>
                </c:pt>
                <c:pt idx="1198">
                  <c:v>21</c:v>
                </c:pt>
                <c:pt idx="1199">
                  <c:v>12</c:v>
                </c:pt>
                <c:pt idx="1200">
                  <c:v>16</c:v>
                </c:pt>
                <c:pt idx="1201">
                  <c:v>16</c:v>
                </c:pt>
                <c:pt idx="1202">
                  <c:v>8</c:v>
                </c:pt>
                <c:pt idx="1203">
                  <c:v>11</c:v>
                </c:pt>
                <c:pt idx="1204">
                  <c:v>12</c:v>
                </c:pt>
                <c:pt idx="1205">
                  <c:v>16</c:v>
                </c:pt>
                <c:pt idx="1206">
                  <c:v>44</c:v>
                </c:pt>
                <c:pt idx="1207">
                  <c:v>9</c:v>
                </c:pt>
                <c:pt idx="1208">
                  <c:v>34</c:v>
                </c:pt>
                <c:pt idx="1209">
                  <c:v>12</c:v>
                </c:pt>
                <c:pt idx="1210">
                  <c:v>48</c:v>
                </c:pt>
                <c:pt idx="1211">
                  <c:v>3</c:v>
                </c:pt>
                <c:pt idx="1212">
                  <c:v>3</c:v>
                </c:pt>
                <c:pt idx="1213">
                  <c:v>10</c:v>
                </c:pt>
                <c:pt idx="1214">
                  <c:v>5</c:v>
                </c:pt>
                <c:pt idx="1215">
                  <c:v>27</c:v>
                </c:pt>
                <c:pt idx="1216">
                  <c:v>9</c:v>
                </c:pt>
                <c:pt idx="1217">
                  <c:v>53</c:v>
                </c:pt>
                <c:pt idx="1218">
                  <c:v>28</c:v>
                </c:pt>
                <c:pt idx="1219">
                  <c:v>5</c:v>
                </c:pt>
                <c:pt idx="1220">
                  <c:v>12</c:v>
                </c:pt>
                <c:pt idx="1221">
                  <c:v>5</c:v>
                </c:pt>
                <c:pt idx="1222">
                  <c:v>77</c:v>
                </c:pt>
                <c:pt idx="1223">
                  <c:v>18</c:v>
                </c:pt>
                <c:pt idx="1224">
                  <c:v>40</c:v>
                </c:pt>
                <c:pt idx="1225">
                  <c:v>1</c:v>
                </c:pt>
                <c:pt idx="1226">
                  <c:v>3</c:v>
                </c:pt>
                <c:pt idx="1227">
                  <c:v>18</c:v>
                </c:pt>
                <c:pt idx="1228">
                  <c:v>4</c:v>
                </c:pt>
                <c:pt idx="1229">
                  <c:v>16</c:v>
                </c:pt>
                <c:pt idx="1230">
                  <c:v>5</c:v>
                </c:pt>
                <c:pt idx="1231">
                  <c:v>19</c:v>
                </c:pt>
                <c:pt idx="1232">
                  <c:v>3</c:v>
                </c:pt>
                <c:pt idx="1233">
                  <c:v>12</c:v>
                </c:pt>
                <c:pt idx="1234">
                  <c:v>10</c:v>
                </c:pt>
                <c:pt idx="1235">
                  <c:v>16</c:v>
                </c:pt>
                <c:pt idx="1236">
                  <c:v>28</c:v>
                </c:pt>
                <c:pt idx="1237">
                  <c:v>32</c:v>
                </c:pt>
                <c:pt idx="1238">
                  <c:v>28</c:v>
                </c:pt>
                <c:pt idx="1239">
                  <c:v>41</c:v>
                </c:pt>
                <c:pt idx="1240">
                  <c:v>4</c:v>
                </c:pt>
                <c:pt idx="1241">
                  <c:v>26</c:v>
                </c:pt>
                <c:pt idx="1242">
                  <c:v>4</c:v>
                </c:pt>
                <c:pt idx="1243">
                  <c:v>3</c:v>
                </c:pt>
                <c:pt idx="1244">
                  <c:v>10</c:v>
                </c:pt>
                <c:pt idx="1245">
                  <c:v>6</c:v>
                </c:pt>
                <c:pt idx="1246">
                  <c:v>10</c:v>
                </c:pt>
                <c:pt idx="1247">
                  <c:v>16</c:v>
                </c:pt>
                <c:pt idx="1248">
                  <c:v>26</c:v>
                </c:pt>
                <c:pt idx="1249">
                  <c:v>1</c:v>
                </c:pt>
                <c:pt idx="1250">
                  <c:v>1</c:v>
                </c:pt>
                <c:pt idx="1251">
                  <c:v>10</c:v>
                </c:pt>
                <c:pt idx="1252">
                  <c:v>18</c:v>
                </c:pt>
                <c:pt idx="1253">
                  <c:v>10</c:v>
                </c:pt>
                <c:pt idx="1254">
                  <c:v>4</c:v>
                </c:pt>
                <c:pt idx="1255">
                  <c:v>16</c:v>
                </c:pt>
                <c:pt idx="1256">
                  <c:v>42</c:v>
                </c:pt>
                <c:pt idx="1257">
                  <c:v>27</c:v>
                </c:pt>
                <c:pt idx="1258">
                  <c:v>12</c:v>
                </c:pt>
                <c:pt idx="1259">
                  <c:v>62</c:v>
                </c:pt>
                <c:pt idx="1260">
                  <c:v>14</c:v>
                </c:pt>
                <c:pt idx="1261">
                  <c:v>6</c:v>
                </c:pt>
                <c:pt idx="1262">
                  <c:v>9</c:v>
                </c:pt>
                <c:pt idx="1263">
                  <c:v>5</c:v>
                </c:pt>
                <c:pt idx="1264">
                  <c:v>32</c:v>
                </c:pt>
                <c:pt idx="1265">
                  <c:v>3</c:v>
                </c:pt>
                <c:pt idx="1266">
                  <c:v>4</c:v>
                </c:pt>
                <c:pt idx="1267">
                  <c:v>6</c:v>
                </c:pt>
                <c:pt idx="1268">
                  <c:v>10</c:v>
                </c:pt>
                <c:pt idx="1269">
                  <c:v>10</c:v>
                </c:pt>
                <c:pt idx="1270">
                  <c:v>7</c:v>
                </c:pt>
                <c:pt idx="1271">
                  <c:v>17</c:v>
                </c:pt>
                <c:pt idx="1272">
                  <c:v>6</c:v>
                </c:pt>
                <c:pt idx="1273">
                  <c:v>25</c:v>
                </c:pt>
                <c:pt idx="1274">
                  <c:v>18</c:v>
                </c:pt>
                <c:pt idx="1275">
                  <c:v>35</c:v>
                </c:pt>
                <c:pt idx="1276">
                  <c:v>3</c:v>
                </c:pt>
                <c:pt idx="1277">
                  <c:v>29</c:v>
                </c:pt>
                <c:pt idx="1278">
                  <c:v>8</c:v>
                </c:pt>
                <c:pt idx="1279">
                  <c:v>11</c:v>
                </c:pt>
                <c:pt idx="1280">
                  <c:v>20</c:v>
                </c:pt>
                <c:pt idx="1281">
                  <c:v>8</c:v>
                </c:pt>
                <c:pt idx="1282">
                  <c:v>22</c:v>
                </c:pt>
                <c:pt idx="1283">
                  <c:v>6</c:v>
                </c:pt>
                <c:pt idx="1284">
                  <c:v>30</c:v>
                </c:pt>
                <c:pt idx="1285">
                  <c:v>29</c:v>
                </c:pt>
                <c:pt idx="1286">
                  <c:v>10</c:v>
                </c:pt>
                <c:pt idx="1287">
                  <c:v>7</c:v>
                </c:pt>
                <c:pt idx="1288">
                  <c:v>52</c:v>
                </c:pt>
                <c:pt idx="1289">
                  <c:v>13</c:v>
                </c:pt>
                <c:pt idx="1290">
                  <c:v>15</c:v>
                </c:pt>
                <c:pt idx="1291">
                  <c:v>10</c:v>
                </c:pt>
                <c:pt idx="1292">
                  <c:v>18</c:v>
                </c:pt>
                <c:pt idx="1293">
                  <c:v>15</c:v>
                </c:pt>
                <c:pt idx="1294">
                  <c:v>52</c:v>
                </c:pt>
                <c:pt idx="1295">
                  <c:v>10</c:v>
                </c:pt>
                <c:pt idx="1296">
                  <c:v>46</c:v>
                </c:pt>
                <c:pt idx="1297">
                  <c:v>6</c:v>
                </c:pt>
                <c:pt idx="1298">
                  <c:v>36</c:v>
                </c:pt>
                <c:pt idx="1299">
                  <c:v>6</c:v>
                </c:pt>
                <c:pt idx="1300">
                  <c:v>2</c:v>
                </c:pt>
                <c:pt idx="1301">
                  <c:v>54</c:v>
                </c:pt>
                <c:pt idx="1302">
                  <c:v>10</c:v>
                </c:pt>
                <c:pt idx="1303">
                  <c:v>10</c:v>
                </c:pt>
                <c:pt idx="1304">
                  <c:v>40</c:v>
                </c:pt>
                <c:pt idx="1305">
                  <c:v>4</c:v>
                </c:pt>
                <c:pt idx="1306">
                  <c:v>7</c:v>
                </c:pt>
                <c:pt idx="1307">
                  <c:v>49</c:v>
                </c:pt>
                <c:pt idx="1308">
                  <c:v>14</c:v>
                </c:pt>
                <c:pt idx="1309">
                  <c:v>6</c:v>
                </c:pt>
                <c:pt idx="1310">
                  <c:v>15</c:v>
                </c:pt>
                <c:pt idx="1311">
                  <c:v>15</c:v>
                </c:pt>
                <c:pt idx="1312">
                  <c:v>1</c:v>
                </c:pt>
                <c:pt idx="1313">
                  <c:v>8</c:v>
                </c:pt>
                <c:pt idx="1314">
                  <c:v>5</c:v>
                </c:pt>
                <c:pt idx="1315">
                  <c:v>8</c:v>
                </c:pt>
                <c:pt idx="1316">
                  <c:v>8</c:v>
                </c:pt>
                <c:pt idx="1317">
                  <c:v>1</c:v>
                </c:pt>
                <c:pt idx="1318">
                  <c:v>6</c:v>
                </c:pt>
                <c:pt idx="1319">
                  <c:v>24</c:v>
                </c:pt>
                <c:pt idx="1320">
                  <c:v>3</c:v>
                </c:pt>
                <c:pt idx="1321">
                  <c:v>6</c:v>
                </c:pt>
                <c:pt idx="1322">
                  <c:v>12</c:v>
                </c:pt>
                <c:pt idx="1323">
                  <c:v>4</c:v>
                </c:pt>
                <c:pt idx="1324">
                  <c:v>11</c:v>
                </c:pt>
                <c:pt idx="1325">
                  <c:v>2</c:v>
                </c:pt>
                <c:pt idx="1326">
                  <c:v>35</c:v>
                </c:pt>
                <c:pt idx="1327">
                  <c:v>4</c:v>
                </c:pt>
                <c:pt idx="1328">
                  <c:v>3</c:v>
                </c:pt>
                <c:pt idx="1329">
                  <c:v>15</c:v>
                </c:pt>
                <c:pt idx="1330">
                  <c:v>3</c:v>
                </c:pt>
                <c:pt idx="1331">
                  <c:v>30</c:v>
                </c:pt>
                <c:pt idx="1332">
                  <c:v>35</c:v>
                </c:pt>
                <c:pt idx="1333">
                  <c:v>3</c:v>
                </c:pt>
                <c:pt idx="1334">
                  <c:v>4</c:v>
                </c:pt>
                <c:pt idx="1335">
                  <c:v>5</c:v>
                </c:pt>
                <c:pt idx="1336">
                  <c:v>77</c:v>
                </c:pt>
                <c:pt idx="1337">
                  <c:v>30</c:v>
                </c:pt>
                <c:pt idx="1338">
                  <c:v>23</c:v>
                </c:pt>
                <c:pt idx="1339">
                  <c:v>13</c:v>
                </c:pt>
                <c:pt idx="1340">
                  <c:v>2</c:v>
                </c:pt>
                <c:pt idx="1341">
                  <c:v>16</c:v>
                </c:pt>
                <c:pt idx="1342">
                  <c:v>8</c:v>
                </c:pt>
                <c:pt idx="1343">
                  <c:v>20</c:v>
                </c:pt>
                <c:pt idx="1344">
                  <c:v>14</c:v>
                </c:pt>
                <c:pt idx="1345">
                  <c:v>10</c:v>
                </c:pt>
                <c:pt idx="1346">
                  <c:v>80</c:v>
                </c:pt>
                <c:pt idx="1347">
                  <c:v>15</c:v>
                </c:pt>
                <c:pt idx="1348">
                  <c:v>4</c:v>
                </c:pt>
                <c:pt idx="1349">
                  <c:v>5</c:v>
                </c:pt>
                <c:pt idx="1350">
                  <c:v>10</c:v>
                </c:pt>
                <c:pt idx="1351">
                  <c:v>10</c:v>
                </c:pt>
                <c:pt idx="1352">
                  <c:v>34</c:v>
                </c:pt>
                <c:pt idx="1353">
                  <c:v>7</c:v>
                </c:pt>
                <c:pt idx="1354">
                  <c:v>10</c:v>
                </c:pt>
                <c:pt idx="1355">
                  <c:v>22</c:v>
                </c:pt>
                <c:pt idx="1356">
                  <c:v>11</c:v>
                </c:pt>
                <c:pt idx="1357">
                  <c:v>20</c:v>
                </c:pt>
                <c:pt idx="1358">
                  <c:v>9</c:v>
                </c:pt>
                <c:pt idx="1359">
                  <c:v>36</c:v>
                </c:pt>
                <c:pt idx="1360">
                  <c:v>4</c:v>
                </c:pt>
                <c:pt idx="1361">
                  <c:v>1</c:v>
                </c:pt>
                <c:pt idx="1362">
                  <c:v>2</c:v>
                </c:pt>
                <c:pt idx="1363">
                  <c:v>3</c:v>
                </c:pt>
                <c:pt idx="1364">
                  <c:v>11</c:v>
                </c:pt>
                <c:pt idx="1365">
                  <c:v>4</c:v>
                </c:pt>
                <c:pt idx="1366">
                  <c:v>10</c:v>
                </c:pt>
                <c:pt idx="1367">
                  <c:v>5</c:v>
                </c:pt>
                <c:pt idx="1368">
                  <c:v>12</c:v>
                </c:pt>
                <c:pt idx="1369">
                  <c:v>12</c:v>
                </c:pt>
                <c:pt idx="1370">
                  <c:v>5</c:v>
                </c:pt>
                <c:pt idx="1371">
                  <c:v>15</c:v>
                </c:pt>
                <c:pt idx="1372">
                  <c:v>48</c:v>
                </c:pt>
                <c:pt idx="1373">
                  <c:v>17</c:v>
                </c:pt>
                <c:pt idx="1374">
                  <c:v>7</c:v>
                </c:pt>
                <c:pt idx="1375">
                  <c:v>6</c:v>
                </c:pt>
                <c:pt idx="1376">
                  <c:v>4</c:v>
                </c:pt>
                <c:pt idx="1377">
                  <c:v>17</c:v>
                </c:pt>
                <c:pt idx="1378">
                  <c:v>5</c:v>
                </c:pt>
                <c:pt idx="1379">
                  <c:v>18</c:v>
                </c:pt>
                <c:pt idx="1380">
                  <c:v>8</c:v>
                </c:pt>
                <c:pt idx="1381">
                  <c:v>3</c:v>
                </c:pt>
                <c:pt idx="1382">
                  <c:v>9</c:v>
                </c:pt>
                <c:pt idx="1383">
                  <c:v>3</c:v>
                </c:pt>
                <c:pt idx="1384">
                  <c:v>2</c:v>
                </c:pt>
                <c:pt idx="1385">
                  <c:v>5</c:v>
                </c:pt>
                <c:pt idx="1386">
                  <c:v>13</c:v>
                </c:pt>
                <c:pt idx="1387">
                  <c:v>10</c:v>
                </c:pt>
                <c:pt idx="1388">
                  <c:v>128</c:v>
                </c:pt>
                <c:pt idx="1389">
                  <c:v>8</c:v>
                </c:pt>
                <c:pt idx="1390">
                  <c:v>10</c:v>
                </c:pt>
                <c:pt idx="1391">
                  <c:v>49</c:v>
                </c:pt>
                <c:pt idx="1392">
                  <c:v>2</c:v>
                </c:pt>
                <c:pt idx="1393">
                  <c:v>18</c:v>
                </c:pt>
                <c:pt idx="1394">
                  <c:v>6</c:v>
                </c:pt>
                <c:pt idx="1395">
                  <c:v>36</c:v>
                </c:pt>
                <c:pt idx="1396">
                  <c:v>5</c:v>
                </c:pt>
                <c:pt idx="1397">
                  <c:v>22</c:v>
                </c:pt>
                <c:pt idx="1398">
                  <c:v>7</c:v>
                </c:pt>
                <c:pt idx="1399">
                  <c:v>13</c:v>
                </c:pt>
                <c:pt idx="1400">
                  <c:v>24</c:v>
                </c:pt>
                <c:pt idx="1401">
                  <c:v>11</c:v>
                </c:pt>
                <c:pt idx="1402">
                  <c:v>15</c:v>
                </c:pt>
                <c:pt idx="1403">
                  <c:v>15</c:v>
                </c:pt>
                <c:pt idx="1404">
                  <c:v>2</c:v>
                </c:pt>
                <c:pt idx="1405">
                  <c:v>12</c:v>
                </c:pt>
                <c:pt idx="1406">
                  <c:v>10</c:v>
                </c:pt>
                <c:pt idx="1407">
                  <c:v>13</c:v>
                </c:pt>
                <c:pt idx="1408">
                  <c:v>15</c:v>
                </c:pt>
                <c:pt idx="1409">
                  <c:v>8</c:v>
                </c:pt>
                <c:pt idx="1410">
                  <c:v>6</c:v>
                </c:pt>
                <c:pt idx="1411">
                  <c:v>32</c:v>
                </c:pt>
                <c:pt idx="1412">
                  <c:v>7</c:v>
                </c:pt>
                <c:pt idx="1413">
                  <c:v>9</c:v>
                </c:pt>
                <c:pt idx="1414">
                  <c:v>35</c:v>
                </c:pt>
                <c:pt idx="1415">
                  <c:v>25</c:v>
                </c:pt>
                <c:pt idx="1416">
                  <c:v>4</c:v>
                </c:pt>
                <c:pt idx="1417">
                  <c:v>29</c:v>
                </c:pt>
                <c:pt idx="1418">
                  <c:v>9</c:v>
                </c:pt>
                <c:pt idx="1419">
                  <c:v>21</c:v>
                </c:pt>
                <c:pt idx="1420">
                  <c:v>5</c:v>
                </c:pt>
                <c:pt idx="1421">
                  <c:v>29</c:v>
                </c:pt>
                <c:pt idx="1422">
                  <c:v>29</c:v>
                </c:pt>
                <c:pt idx="1423">
                  <c:v>5</c:v>
                </c:pt>
                <c:pt idx="1424">
                  <c:v>13</c:v>
                </c:pt>
                <c:pt idx="1425">
                  <c:v>4</c:v>
                </c:pt>
                <c:pt idx="1426">
                  <c:v>48</c:v>
                </c:pt>
                <c:pt idx="1427">
                  <c:v>29</c:v>
                </c:pt>
                <c:pt idx="1428">
                  <c:v>65</c:v>
                </c:pt>
                <c:pt idx="1429">
                  <c:v>29</c:v>
                </c:pt>
                <c:pt idx="1430">
                  <c:v>8</c:v>
                </c:pt>
                <c:pt idx="1431">
                  <c:v>25</c:v>
                </c:pt>
                <c:pt idx="1432">
                  <c:v>41</c:v>
                </c:pt>
                <c:pt idx="1433">
                  <c:v>16</c:v>
                </c:pt>
                <c:pt idx="1434">
                  <c:v>92</c:v>
                </c:pt>
                <c:pt idx="1435">
                  <c:v>49</c:v>
                </c:pt>
                <c:pt idx="1436">
                  <c:v>10</c:v>
                </c:pt>
                <c:pt idx="1437">
                  <c:v>33</c:v>
                </c:pt>
                <c:pt idx="1438">
                  <c:v>9</c:v>
                </c:pt>
                <c:pt idx="1439">
                  <c:v>3</c:v>
                </c:pt>
                <c:pt idx="1440">
                  <c:v>30</c:v>
                </c:pt>
                <c:pt idx="1441">
                  <c:v>64</c:v>
                </c:pt>
                <c:pt idx="1442">
                  <c:v>19</c:v>
                </c:pt>
                <c:pt idx="1443">
                  <c:v>21</c:v>
                </c:pt>
                <c:pt idx="1444">
                  <c:v>8</c:v>
                </c:pt>
                <c:pt idx="1445">
                  <c:v>1</c:v>
                </c:pt>
                <c:pt idx="1446">
                  <c:v>10</c:v>
                </c:pt>
                <c:pt idx="1447">
                  <c:v>3</c:v>
                </c:pt>
                <c:pt idx="1448">
                  <c:v>8</c:v>
                </c:pt>
                <c:pt idx="1449">
                  <c:v>5</c:v>
                </c:pt>
                <c:pt idx="1450">
                  <c:v>22</c:v>
                </c:pt>
                <c:pt idx="1451">
                  <c:v>72</c:v>
                </c:pt>
                <c:pt idx="1452">
                  <c:v>1</c:v>
                </c:pt>
                <c:pt idx="1453">
                  <c:v>6</c:v>
                </c:pt>
                <c:pt idx="1454">
                  <c:v>3</c:v>
                </c:pt>
                <c:pt idx="1455">
                  <c:v>17</c:v>
                </c:pt>
                <c:pt idx="1456">
                  <c:v>6</c:v>
                </c:pt>
                <c:pt idx="1457">
                  <c:v>20</c:v>
                </c:pt>
                <c:pt idx="1458">
                  <c:v>36</c:v>
                </c:pt>
                <c:pt idx="1459">
                  <c:v>5</c:v>
                </c:pt>
                <c:pt idx="1460">
                  <c:v>18</c:v>
                </c:pt>
                <c:pt idx="1461">
                  <c:v>6</c:v>
                </c:pt>
                <c:pt idx="1462">
                  <c:v>6</c:v>
                </c:pt>
                <c:pt idx="1463">
                  <c:v>10</c:v>
                </c:pt>
                <c:pt idx="1464">
                  <c:v>4</c:v>
                </c:pt>
                <c:pt idx="1465">
                  <c:v>12</c:v>
                </c:pt>
                <c:pt idx="1466">
                  <c:v>4</c:v>
                </c:pt>
                <c:pt idx="1467">
                  <c:v>34</c:v>
                </c:pt>
                <c:pt idx="1468">
                  <c:v>31</c:v>
                </c:pt>
                <c:pt idx="1469">
                  <c:v>4</c:v>
                </c:pt>
                <c:pt idx="1470">
                  <c:v>2</c:v>
                </c:pt>
                <c:pt idx="1471">
                  <c:v>1</c:v>
                </c:pt>
                <c:pt idx="1472">
                  <c:v>12</c:v>
                </c:pt>
                <c:pt idx="1473">
                  <c:v>4</c:v>
                </c:pt>
                <c:pt idx="1474">
                  <c:v>44</c:v>
                </c:pt>
                <c:pt idx="1475">
                  <c:v>26</c:v>
                </c:pt>
                <c:pt idx="1476">
                  <c:v>26</c:v>
                </c:pt>
                <c:pt idx="1477">
                  <c:v>4</c:v>
                </c:pt>
                <c:pt idx="1478">
                  <c:v>42</c:v>
                </c:pt>
                <c:pt idx="1479">
                  <c:v>7</c:v>
                </c:pt>
                <c:pt idx="1480">
                  <c:v>11</c:v>
                </c:pt>
                <c:pt idx="1481">
                  <c:v>5</c:v>
                </c:pt>
                <c:pt idx="1482">
                  <c:v>7</c:v>
                </c:pt>
                <c:pt idx="1483">
                  <c:v>10</c:v>
                </c:pt>
                <c:pt idx="1484">
                  <c:v>45</c:v>
                </c:pt>
                <c:pt idx="1485">
                  <c:v>10</c:v>
                </c:pt>
                <c:pt idx="1486">
                  <c:v>5</c:v>
                </c:pt>
                <c:pt idx="1487">
                  <c:v>51</c:v>
                </c:pt>
                <c:pt idx="1488">
                  <c:v>2</c:v>
                </c:pt>
                <c:pt idx="1489">
                  <c:v>29</c:v>
                </c:pt>
                <c:pt idx="1490">
                  <c:v>6</c:v>
                </c:pt>
                <c:pt idx="1491">
                  <c:v>3</c:v>
                </c:pt>
                <c:pt idx="1492">
                  <c:v>16</c:v>
                </c:pt>
                <c:pt idx="1493">
                  <c:v>20</c:v>
                </c:pt>
                <c:pt idx="1494">
                  <c:v>16</c:v>
                </c:pt>
                <c:pt idx="1495">
                  <c:v>3</c:v>
                </c:pt>
                <c:pt idx="1496">
                  <c:v>10</c:v>
                </c:pt>
                <c:pt idx="1497">
                  <c:v>2</c:v>
                </c:pt>
                <c:pt idx="1498">
                  <c:v>42</c:v>
                </c:pt>
                <c:pt idx="1499">
                  <c:v>5</c:v>
                </c:pt>
                <c:pt idx="1500">
                  <c:v>7</c:v>
                </c:pt>
                <c:pt idx="1501">
                  <c:v>24</c:v>
                </c:pt>
                <c:pt idx="1502">
                  <c:v>27</c:v>
                </c:pt>
                <c:pt idx="1503">
                  <c:v>11</c:v>
                </c:pt>
                <c:pt idx="1504">
                  <c:v>4</c:v>
                </c:pt>
                <c:pt idx="1505">
                  <c:v>22</c:v>
                </c:pt>
                <c:pt idx="1506">
                  <c:v>24</c:v>
                </c:pt>
                <c:pt idx="1507">
                  <c:v>9</c:v>
                </c:pt>
                <c:pt idx="1508">
                  <c:v>30</c:v>
                </c:pt>
                <c:pt idx="1509">
                  <c:v>20</c:v>
                </c:pt>
                <c:pt idx="1510">
                  <c:v>2</c:v>
                </c:pt>
                <c:pt idx="1511">
                  <c:v>10</c:v>
                </c:pt>
                <c:pt idx="1512">
                  <c:v>7</c:v>
                </c:pt>
                <c:pt idx="1513">
                  <c:v>3</c:v>
                </c:pt>
                <c:pt idx="1514">
                  <c:v>16</c:v>
                </c:pt>
                <c:pt idx="1515">
                  <c:v>35</c:v>
                </c:pt>
                <c:pt idx="1516">
                  <c:v>4</c:v>
                </c:pt>
                <c:pt idx="1517">
                  <c:v>4</c:v>
                </c:pt>
                <c:pt idx="1518">
                  <c:v>2</c:v>
                </c:pt>
                <c:pt idx="1519">
                  <c:v>8</c:v>
                </c:pt>
                <c:pt idx="1520">
                  <c:v>10</c:v>
                </c:pt>
                <c:pt idx="1521">
                  <c:v>21</c:v>
                </c:pt>
                <c:pt idx="1522">
                  <c:v>5</c:v>
                </c:pt>
                <c:pt idx="1523">
                  <c:v>14</c:v>
                </c:pt>
                <c:pt idx="1524">
                  <c:v>6</c:v>
                </c:pt>
                <c:pt idx="1525">
                  <c:v>16</c:v>
                </c:pt>
                <c:pt idx="1526">
                  <c:v>4</c:v>
                </c:pt>
                <c:pt idx="1527">
                  <c:v>57</c:v>
                </c:pt>
                <c:pt idx="1528">
                  <c:v>5</c:v>
                </c:pt>
                <c:pt idx="1529">
                  <c:v>20</c:v>
                </c:pt>
                <c:pt idx="1530">
                  <c:v>46</c:v>
                </c:pt>
                <c:pt idx="1531">
                  <c:v>2</c:v>
                </c:pt>
                <c:pt idx="1532">
                  <c:v>16</c:v>
                </c:pt>
                <c:pt idx="1533">
                  <c:v>13</c:v>
                </c:pt>
                <c:pt idx="1534">
                  <c:v>14</c:v>
                </c:pt>
                <c:pt idx="1535">
                  <c:v>26</c:v>
                </c:pt>
                <c:pt idx="1536">
                  <c:v>65</c:v>
                </c:pt>
                <c:pt idx="1537">
                  <c:v>24</c:v>
                </c:pt>
                <c:pt idx="1538">
                  <c:v>16</c:v>
                </c:pt>
                <c:pt idx="1539">
                  <c:v>32</c:v>
                </c:pt>
                <c:pt idx="1540">
                  <c:v>31</c:v>
                </c:pt>
                <c:pt idx="1541">
                  <c:v>6</c:v>
                </c:pt>
                <c:pt idx="1542">
                  <c:v>13</c:v>
                </c:pt>
                <c:pt idx="1543">
                  <c:v>1</c:v>
                </c:pt>
                <c:pt idx="1544">
                  <c:v>4</c:v>
                </c:pt>
                <c:pt idx="1545">
                  <c:v>7</c:v>
                </c:pt>
                <c:pt idx="1546">
                  <c:v>9</c:v>
                </c:pt>
                <c:pt idx="1547">
                  <c:v>25</c:v>
                </c:pt>
                <c:pt idx="1548">
                  <c:v>24</c:v>
                </c:pt>
                <c:pt idx="1549">
                  <c:v>17</c:v>
                </c:pt>
                <c:pt idx="1550">
                  <c:v>35</c:v>
                </c:pt>
                <c:pt idx="1551">
                  <c:v>6</c:v>
                </c:pt>
                <c:pt idx="1552">
                  <c:v>10</c:v>
                </c:pt>
                <c:pt idx="1553">
                  <c:v>8</c:v>
                </c:pt>
                <c:pt idx="1554">
                  <c:v>3</c:v>
                </c:pt>
                <c:pt idx="1555">
                  <c:v>183</c:v>
                </c:pt>
                <c:pt idx="1556">
                  <c:v>2</c:v>
                </c:pt>
                <c:pt idx="1557">
                  <c:v>18</c:v>
                </c:pt>
                <c:pt idx="1558">
                  <c:v>25</c:v>
                </c:pt>
                <c:pt idx="1559">
                  <c:v>178</c:v>
                </c:pt>
                <c:pt idx="1560">
                  <c:v>4</c:v>
                </c:pt>
                <c:pt idx="1561">
                  <c:v>36</c:v>
                </c:pt>
                <c:pt idx="1562">
                  <c:v>12</c:v>
                </c:pt>
                <c:pt idx="1563">
                  <c:v>2</c:v>
                </c:pt>
                <c:pt idx="1564">
                  <c:v>37</c:v>
                </c:pt>
                <c:pt idx="1565">
                  <c:v>29</c:v>
                </c:pt>
                <c:pt idx="1566">
                  <c:v>1</c:v>
                </c:pt>
                <c:pt idx="1567">
                  <c:v>4</c:v>
                </c:pt>
                <c:pt idx="1568">
                  <c:v>50</c:v>
                </c:pt>
                <c:pt idx="1569">
                  <c:v>10</c:v>
                </c:pt>
                <c:pt idx="1570">
                  <c:v>44</c:v>
                </c:pt>
                <c:pt idx="1571">
                  <c:v>54</c:v>
                </c:pt>
                <c:pt idx="1572">
                  <c:v>10</c:v>
                </c:pt>
                <c:pt idx="1573">
                  <c:v>18</c:v>
                </c:pt>
                <c:pt idx="1574">
                  <c:v>37</c:v>
                </c:pt>
                <c:pt idx="1575">
                  <c:v>20</c:v>
                </c:pt>
                <c:pt idx="1576">
                  <c:v>3</c:v>
                </c:pt>
                <c:pt idx="1577">
                  <c:v>10</c:v>
                </c:pt>
                <c:pt idx="1578">
                  <c:v>18</c:v>
                </c:pt>
                <c:pt idx="1579">
                  <c:v>4</c:v>
                </c:pt>
                <c:pt idx="1580">
                  <c:v>20</c:v>
                </c:pt>
                <c:pt idx="1581">
                  <c:v>11</c:v>
                </c:pt>
                <c:pt idx="1582">
                  <c:v>2</c:v>
                </c:pt>
                <c:pt idx="1583">
                  <c:v>5</c:v>
                </c:pt>
                <c:pt idx="1584">
                  <c:v>5</c:v>
                </c:pt>
                <c:pt idx="1585">
                  <c:v>16</c:v>
                </c:pt>
                <c:pt idx="1586">
                  <c:v>9</c:v>
                </c:pt>
                <c:pt idx="1587">
                  <c:v>28</c:v>
                </c:pt>
                <c:pt idx="1588">
                  <c:v>18</c:v>
                </c:pt>
                <c:pt idx="1589">
                  <c:v>14</c:v>
                </c:pt>
                <c:pt idx="1590">
                  <c:v>112</c:v>
                </c:pt>
                <c:pt idx="1591">
                  <c:v>22</c:v>
                </c:pt>
                <c:pt idx="1592">
                  <c:v>6</c:v>
                </c:pt>
                <c:pt idx="1593">
                  <c:v>4</c:v>
                </c:pt>
                <c:pt idx="1594">
                  <c:v>37</c:v>
                </c:pt>
                <c:pt idx="1595">
                  <c:v>10</c:v>
                </c:pt>
                <c:pt idx="1596">
                  <c:v>10</c:v>
                </c:pt>
                <c:pt idx="1597">
                  <c:v>20</c:v>
                </c:pt>
                <c:pt idx="1598">
                  <c:v>24</c:v>
                </c:pt>
                <c:pt idx="1599">
                  <c:v>5</c:v>
                </c:pt>
                <c:pt idx="1600">
                  <c:v>2</c:v>
                </c:pt>
                <c:pt idx="1601">
                  <c:v>7</c:v>
                </c:pt>
                <c:pt idx="1602">
                  <c:v>11</c:v>
                </c:pt>
                <c:pt idx="1603">
                  <c:v>5</c:v>
                </c:pt>
                <c:pt idx="1604">
                  <c:v>31</c:v>
                </c:pt>
                <c:pt idx="1605">
                  <c:v>28</c:v>
                </c:pt>
                <c:pt idx="1606">
                  <c:v>39</c:v>
                </c:pt>
                <c:pt idx="1607">
                  <c:v>4</c:v>
                </c:pt>
                <c:pt idx="1608">
                  <c:v>17</c:v>
                </c:pt>
                <c:pt idx="1609">
                  <c:v>24</c:v>
                </c:pt>
                <c:pt idx="1610">
                  <c:v>19</c:v>
                </c:pt>
                <c:pt idx="1611">
                  <c:v>10</c:v>
                </c:pt>
                <c:pt idx="1612">
                  <c:v>5</c:v>
                </c:pt>
                <c:pt idx="1613">
                  <c:v>25</c:v>
                </c:pt>
                <c:pt idx="1614">
                  <c:v>5</c:v>
                </c:pt>
                <c:pt idx="1615">
                  <c:v>1</c:v>
                </c:pt>
                <c:pt idx="1616">
                  <c:v>12</c:v>
                </c:pt>
                <c:pt idx="1617">
                  <c:v>1</c:v>
                </c:pt>
                <c:pt idx="1618">
                  <c:v>14</c:v>
                </c:pt>
                <c:pt idx="1619">
                  <c:v>43</c:v>
                </c:pt>
                <c:pt idx="1620">
                  <c:v>22</c:v>
                </c:pt>
                <c:pt idx="1621">
                  <c:v>3</c:v>
                </c:pt>
                <c:pt idx="1622">
                  <c:v>25</c:v>
                </c:pt>
                <c:pt idx="1623">
                  <c:v>18</c:v>
                </c:pt>
                <c:pt idx="1624">
                  <c:v>32</c:v>
                </c:pt>
                <c:pt idx="1625">
                  <c:v>7</c:v>
                </c:pt>
                <c:pt idx="1626">
                  <c:v>73</c:v>
                </c:pt>
                <c:pt idx="1627">
                  <c:v>12</c:v>
                </c:pt>
                <c:pt idx="1628">
                  <c:v>60</c:v>
                </c:pt>
                <c:pt idx="1629">
                  <c:v>2</c:v>
                </c:pt>
                <c:pt idx="1630">
                  <c:v>6</c:v>
                </c:pt>
                <c:pt idx="1631">
                  <c:v>12</c:v>
                </c:pt>
                <c:pt idx="1632">
                  <c:v>8</c:v>
                </c:pt>
                <c:pt idx="1633">
                  <c:v>37</c:v>
                </c:pt>
                <c:pt idx="1634">
                  <c:v>8</c:v>
                </c:pt>
                <c:pt idx="1635">
                  <c:v>29</c:v>
                </c:pt>
                <c:pt idx="1636">
                  <c:v>48</c:v>
                </c:pt>
                <c:pt idx="1637">
                  <c:v>38</c:v>
                </c:pt>
                <c:pt idx="1638">
                  <c:v>16</c:v>
                </c:pt>
                <c:pt idx="1639">
                  <c:v>5</c:v>
                </c:pt>
                <c:pt idx="1640">
                  <c:v>27</c:v>
                </c:pt>
                <c:pt idx="1641">
                  <c:v>3</c:v>
                </c:pt>
                <c:pt idx="1642">
                  <c:v>20</c:v>
                </c:pt>
                <c:pt idx="1643">
                  <c:v>16</c:v>
                </c:pt>
                <c:pt idx="1644">
                  <c:v>15</c:v>
                </c:pt>
                <c:pt idx="1645">
                  <c:v>16</c:v>
                </c:pt>
                <c:pt idx="1646">
                  <c:v>9</c:v>
                </c:pt>
                <c:pt idx="1647">
                  <c:v>6</c:v>
                </c:pt>
                <c:pt idx="1648">
                  <c:v>10</c:v>
                </c:pt>
                <c:pt idx="1649">
                  <c:v>60</c:v>
                </c:pt>
                <c:pt idx="1650">
                  <c:v>56</c:v>
                </c:pt>
                <c:pt idx="1651">
                  <c:v>1</c:v>
                </c:pt>
                <c:pt idx="1652">
                  <c:v>22</c:v>
                </c:pt>
                <c:pt idx="1653">
                  <c:v>68</c:v>
                </c:pt>
                <c:pt idx="1654">
                  <c:v>13</c:v>
                </c:pt>
                <c:pt idx="1655">
                  <c:v>3</c:v>
                </c:pt>
                <c:pt idx="1656">
                  <c:v>36</c:v>
                </c:pt>
                <c:pt idx="1657">
                  <c:v>10</c:v>
                </c:pt>
                <c:pt idx="1658">
                  <c:v>48</c:v>
                </c:pt>
                <c:pt idx="1659">
                  <c:v>1</c:v>
                </c:pt>
                <c:pt idx="1660">
                  <c:v>7</c:v>
                </c:pt>
                <c:pt idx="1661">
                  <c:v>20</c:v>
                </c:pt>
                <c:pt idx="1662">
                  <c:v>5</c:v>
                </c:pt>
                <c:pt idx="1663">
                  <c:v>2</c:v>
                </c:pt>
                <c:pt idx="1664">
                  <c:v>40</c:v>
                </c:pt>
                <c:pt idx="1665">
                  <c:v>13</c:v>
                </c:pt>
                <c:pt idx="1666">
                  <c:v>3</c:v>
                </c:pt>
                <c:pt idx="1667">
                  <c:v>2</c:v>
                </c:pt>
                <c:pt idx="1668">
                  <c:v>6</c:v>
                </c:pt>
                <c:pt idx="1669">
                  <c:v>52</c:v>
                </c:pt>
                <c:pt idx="1670">
                  <c:v>5</c:v>
                </c:pt>
                <c:pt idx="1671">
                  <c:v>19</c:v>
                </c:pt>
                <c:pt idx="1672">
                  <c:v>1</c:v>
                </c:pt>
                <c:pt idx="1673">
                  <c:v>13</c:v>
                </c:pt>
                <c:pt idx="1674">
                  <c:v>6</c:v>
                </c:pt>
                <c:pt idx="1675">
                  <c:v>30</c:v>
                </c:pt>
                <c:pt idx="1676">
                  <c:v>9</c:v>
                </c:pt>
                <c:pt idx="1677">
                  <c:v>24</c:v>
                </c:pt>
                <c:pt idx="1678">
                  <c:v>12</c:v>
                </c:pt>
                <c:pt idx="1679">
                  <c:v>5</c:v>
                </c:pt>
                <c:pt idx="1680">
                  <c:v>22</c:v>
                </c:pt>
                <c:pt idx="1681">
                  <c:v>6</c:v>
                </c:pt>
                <c:pt idx="1682">
                  <c:v>24</c:v>
                </c:pt>
                <c:pt idx="1683">
                  <c:v>10</c:v>
                </c:pt>
                <c:pt idx="1684">
                  <c:v>6</c:v>
                </c:pt>
                <c:pt idx="1685">
                  <c:v>22</c:v>
                </c:pt>
                <c:pt idx="1686">
                  <c:v>25</c:v>
                </c:pt>
                <c:pt idx="1687">
                  <c:v>44</c:v>
                </c:pt>
                <c:pt idx="1688">
                  <c:v>23</c:v>
                </c:pt>
                <c:pt idx="1689">
                  <c:v>5</c:v>
                </c:pt>
                <c:pt idx="1690">
                  <c:v>10</c:v>
                </c:pt>
                <c:pt idx="1691">
                  <c:v>1</c:v>
                </c:pt>
                <c:pt idx="1692">
                  <c:v>1</c:v>
                </c:pt>
                <c:pt idx="1693">
                  <c:v>17</c:v>
                </c:pt>
                <c:pt idx="1694">
                  <c:v>1</c:v>
                </c:pt>
                <c:pt idx="1695">
                  <c:v>6</c:v>
                </c:pt>
                <c:pt idx="1696">
                  <c:v>3</c:v>
                </c:pt>
                <c:pt idx="1697">
                  <c:v>10</c:v>
                </c:pt>
                <c:pt idx="1698">
                  <c:v>30</c:v>
                </c:pt>
                <c:pt idx="1699">
                  <c:v>9</c:v>
                </c:pt>
                <c:pt idx="1700">
                  <c:v>8</c:v>
                </c:pt>
                <c:pt idx="1701">
                  <c:v>16</c:v>
                </c:pt>
                <c:pt idx="1702">
                  <c:v>12</c:v>
                </c:pt>
                <c:pt idx="1703">
                  <c:v>2</c:v>
                </c:pt>
                <c:pt idx="1704">
                  <c:v>12</c:v>
                </c:pt>
                <c:pt idx="1705">
                  <c:v>50</c:v>
                </c:pt>
                <c:pt idx="1706">
                  <c:v>9</c:v>
                </c:pt>
                <c:pt idx="1707">
                  <c:v>1</c:v>
                </c:pt>
                <c:pt idx="1708">
                  <c:v>43</c:v>
                </c:pt>
                <c:pt idx="1709">
                  <c:v>82</c:v>
                </c:pt>
                <c:pt idx="1710">
                  <c:v>13</c:v>
                </c:pt>
                <c:pt idx="1711">
                  <c:v>14</c:v>
                </c:pt>
                <c:pt idx="1712">
                  <c:v>16</c:v>
                </c:pt>
                <c:pt idx="1713">
                  <c:v>6</c:v>
                </c:pt>
                <c:pt idx="1714">
                  <c:v>20</c:v>
                </c:pt>
                <c:pt idx="1715">
                  <c:v>17</c:v>
                </c:pt>
                <c:pt idx="1716">
                  <c:v>40</c:v>
                </c:pt>
                <c:pt idx="1717">
                  <c:v>4</c:v>
                </c:pt>
                <c:pt idx="1718">
                  <c:v>3</c:v>
                </c:pt>
                <c:pt idx="1719">
                  <c:v>3</c:v>
                </c:pt>
                <c:pt idx="1720">
                  <c:v>16</c:v>
                </c:pt>
                <c:pt idx="1721">
                  <c:v>10</c:v>
                </c:pt>
                <c:pt idx="1722">
                  <c:v>265</c:v>
                </c:pt>
                <c:pt idx="1723">
                  <c:v>12</c:v>
                </c:pt>
                <c:pt idx="1724">
                  <c:v>4</c:v>
                </c:pt>
                <c:pt idx="1725">
                  <c:v>2</c:v>
                </c:pt>
                <c:pt idx="1726">
                  <c:v>7</c:v>
                </c:pt>
                <c:pt idx="1727">
                  <c:v>18</c:v>
                </c:pt>
                <c:pt idx="1728">
                  <c:v>6</c:v>
                </c:pt>
                <c:pt idx="1729">
                  <c:v>7</c:v>
                </c:pt>
                <c:pt idx="1730">
                  <c:v>18</c:v>
                </c:pt>
                <c:pt idx="1731">
                  <c:v>28</c:v>
                </c:pt>
                <c:pt idx="1732">
                  <c:v>7</c:v>
                </c:pt>
                <c:pt idx="1733">
                  <c:v>4</c:v>
                </c:pt>
                <c:pt idx="1734">
                  <c:v>10</c:v>
                </c:pt>
                <c:pt idx="1735">
                  <c:v>25</c:v>
                </c:pt>
                <c:pt idx="1736">
                  <c:v>28</c:v>
                </c:pt>
                <c:pt idx="1737">
                  <c:v>29</c:v>
                </c:pt>
                <c:pt idx="1738">
                  <c:v>28</c:v>
                </c:pt>
                <c:pt idx="1739">
                  <c:v>3</c:v>
                </c:pt>
                <c:pt idx="1740">
                  <c:v>105</c:v>
                </c:pt>
                <c:pt idx="1741">
                  <c:v>20</c:v>
                </c:pt>
                <c:pt idx="1742">
                  <c:v>15</c:v>
                </c:pt>
                <c:pt idx="1743">
                  <c:v>7</c:v>
                </c:pt>
                <c:pt idx="1744">
                  <c:v>11</c:v>
                </c:pt>
                <c:pt idx="1745">
                  <c:v>4</c:v>
                </c:pt>
                <c:pt idx="1746">
                  <c:v>32</c:v>
                </c:pt>
                <c:pt idx="1747">
                  <c:v>32</c:v>
                </c:pt>
                <c:pt idx="1748">
                  <c:v>5</c:v>
                </c:pt>
                <c:pt idx="1749">
                  <c:v>42</c:v>
                </c:pt>
                <c:pt idx="1750">
                  <c:v>20</c:v>
                </c:pt>
                <c:pt idx="1751">
                  <c:v>35</c:v>
                </c:pt>
                <c:pt idx="1752">
                  <c:v>4</c:v>
                </c:pt>
                <c:pt idx="1753">
                  <c:v>38</c:v>
                </c:pt>
                <c:pt idx="1754">
                  <c:v>23</c:v>
                </c:pt>
                <c:pt idx="1755">
                  <c:v>34</c:v>
                </c:pt>
                <c:pt idx="1756">
                  <c:v>43</c:v>
                </c:pt>
                <c:pt idx="1757">
                  <c:v>55</c:v>
                </c:pt>
                <c:pt idx="1758">
                  <c:v>10</c:v>
                </c:pt>
                <c:pt idx="1759">
                  <c:v>32</c:v>
                </c:pt>
                <c:pt idx="1760">
                  <c:v>48</c:v>
                </c:pt>
                <c:pt idx="1761">
                  <c:v>102</c:v>
                </c:pt>
                <c:pt idx="1762">
                  <c:v>9</c:v>
                </c:pt>
                <c:pt idx="1763">
                  <c:v>4</c:v>
                </c:pt>
                <c:pt idx="1764">
                  <c:v>3</c:v>
                </c:pt>
                <c:pt idx="1765">
                  <c:v>5</c:v>
                </c:pt>
                <c:pt idx="1766">
                  <c:v>4</c:v>
                </c:pt>
                <c:pt idx="1767">
                  <c:v>52</c:v>
                </c:pt>
                <c:pt idx="1768">
                  <c:v>15</c:v>
                </c:pt>
                <c:pt idx="1769">
                  <c:v>28</c:v>
                </c:pt>
                <c:pt idx="1770">
                  <c:v>8</c:v>
                </c:pt>
                <c:pt idx="1771">
                  <c:v>30</c:v>
                </c:pt>
                <c:pt idx="1772">
                  <c:v>6</c:v>
                </c:pt>
                <c:pt idx="1773">
                  <c:v>40</c:v>
                </c:pt>
                <c:pt idx="1774">
                  <c:v>4</c:v>
                </c:pt>
                <c:pt idx="1775">
                  <c:v>6</c:v>
                </c:pt>
                <c:pt idx="1776">
                  <c:v>3</c:v>
                </c:pt>
                <c:pt idx="1777">
                  <c:v>10</c:v>
                </c:pt>
                <c:pt idx="1778">
                  <c:v>15</c:v>
                </c:pt>
                <c:pt idx="1779">
                  <c:v>14</c:v>
                </c:pt>
                <c:pt idx="1780">
                  <c:v>2</c:v>
                </c:pt>
                <c:pt idx="1781">
                  <c:v>16</c:v>
                </c:pt>
                <c:pt idx="1782">
                  <c:v>34</c:v>
                </c:pt>
                <c:pt idx="1783">
                  <c:v>16</c:v>
                </c:pt>
                <c:pt idx="1784">
                  <c:v>64</c:v>
                </c:pt>
                <c:pt idx="1785">
                  <c:v>7</c:v>
                </c:pt>
                <c:pt idx="1786">
                  <c:v>64</c:v>
                </c:pt>
                <c:pt idx="1787">
                  <c:v>19</c:v>
                </c:pt>
                <c:pt idx="1788">
                  <c:v>8</c:v>
                </c:pt>
                <c:pt idx="1789">
                  <c:v>24</c:v>
                </c:pt>
                <c:pt idx="1790">
                  <c:v>37</c:v>
                </c:pt>
                <c:pt idx="1791">
                  <c:v>11</c:v>
                </c:pt>
                <c:pt idx="1792">
                  <c:v>1</c:v>
                </c:pt>
                <c:pt idx="1793">
                  <c:v>15</c:v>
                </c:pt>
                <c:pt idx="1794">
                  <c:v>10</c:v>
                </c:pt>
                <c:pt idx="1795">
                  <c:v>16</c:v>
                </c:pt>
                <c:pt idx="1796">
                  <c:v>14</c:v>
                </c:pt>
                <c:pt idx="1797">
                  <c:v>10</c:v>
                </c:pt>
                <c:pt idx="1798">
                  <c:v>24</c:v>
                </c:pt>
                <c:pt idx="1799">
                  <c:v>48</c:v>
                </c:pt>
                <c:pt idx="1800">
                  <c:v>24</c:v>
                </c:pt>
                <c:pt idx="1801">
                  <c:v>25</c:v>
                </c:pt>
                <c:pt idx="1802">
                  <c:v>38</c:v>
                </c:pt>
                <c:pt idx="1803">
                  <c:v>18</c:v>
                </c:pt>
                <c:pt idx="1804">
                  <c:v>10</c:v>
                </c:pt>
                <c:pt idx="1805">
                  <c:v>18</c:v>
                </c:pt>
                <c:pt idx="1806">
                  <c:v>7</c:v>
                </c:pt>
                <c:pt idx="1807">
                  <c:v>18</c:v>
                </c:pt>
                <c:pt idx="1808">
                  <c:v>22</c:v>
                </c:pt>
                <c:pt idx="1809">
                  <c:v>15</c:v>
                </c:pt>
                <c:pt idx="1810">
                  <c:v>12</c:v>
                </c:pt>
                <c:pt idx="1811">
                  <c:v>17</c:v>
                </c:pt>
                <c:pt idx="1812">
                  <c:v>4</c:v>
                </c:pt>
                <c:pt idx="1813">
                  <c:v>21</c:v>
                </c:pt>
                <c:pt idx="1814">
                  <c:v>18</c:v>
                </c:pt>
                <c:pt idx="1815">
                  <c:v>10</c:v>
                </c:pt>
                <c:pt idx="1816">
                  <c:v>12</c:v>
                </c:pt>
                <c:pt idx="1817">
                  <c:v>38</c:v>
                </c:pt>
                <c:pt idx="1818">
                  <c:v>8</c:v>
                </c:pt>
                <c:pt idx="1819">
                  <c:v>26</c:v>
                </c:pt>
                <c:pt idx="1820">
                  <c:v>23</c:v>
                </c:pt>
                <c:pt idx="1821">
                  <c:v>9</c:v>
                </c:pt>
                <c:pt idx="1822">
                  <c:v>5</c:v>
                </c:pt>
                <c:pt idx="1823">
                  <c:v>64</c:v>
                </c:pt>
                <c:pt idx="1824">
                  <c:v>10</c:v>
                </c:pt>
                <c:pt idx="1825">
                  <c:v>32</c:v>
                </c:pt>
                <c:pt idx="1826">
                  <c:v>20</c:v>
                </c:pt>
                <c:pt idx="1827">
                  <c:v>14</c:v>
                </c:pt>
                <c:pt idx="1828">
                  <c:v>14</c:v>
                </c:pt>
                <c:pt idx="1829">
                  <c:v>12</c:v>
                </c:pt>
                <c:pt idx="1830">
                  <c:v>44</c:v>
                </c:pt>
                <c:pt idx="1831">
                  <c:v>30</c:v>
                </c:pt>
                <c:pt idx="1832">
                  <c:v>2</c:v>
                </c:pt>
                <c:pt idx="1833">
                  <c:v>24</c:v>
                </c:pt>
                <c:pt idx="1834">
                  <c:v>10</c:v>
                </c:pt>
                <c:pt idx="1835">
                  <c:v>12</c:v>
                </c:pt>
                <c:pt idx="1836">
                  <c:v>2</c:v>
                </c:pt>
                <c:pt idx="1837">
                  <c:v>32</c:v>
                </c:pt>
                <c:pt idx="1838">
                  <c:v>21</c:v>
                </c:pt>
                <c:pt idx="1839">
                  <c:v>30</c:v>
                </c:pt>
                <c:pt idx="1840">
                  <c:v>20</c:v>
                </c:pt>
                <c:pt idx="1841">
                  <c:v>10</c:v>
                </c:pt>
                <c:pt idx="1842">
                  <c:v>18</c:v>
                </c:pt>
                <c:pt idx="1843">
                  <c:v>52</c:v>
                </c:pt>
                <c:pt idx="1844">
                  <c:v>36</c:v>
                </c:pt>
                <c:pt idx="1845">
                  <c:v>10</c:v>
                </c:pt>
                <c:pt idx="1846">
                  <c:v>28</c:v>
                </c:pt>
                <c:pt idx="1847">
                  <c:v>18</c:v>
                </c:pt>
                <c:pt idx="1848">
                  <c:v>16</c:v>
                </c:pt>
                <c:pt idx="1849">
                  <c:v>120</c:v>
                </c:pt>
                <c:pt idx="1850">
                  <c:v>13</c:v>
                </c:pt>
                <c:pt idx="1851">
                  <c:v>30</c:v>
                </c:pt>
                <c:pt idx="1852">
                  <c:v>12</c:v>
                </c:pt>
                <c:pt idx="1853">
                  <c:v>26</c:v>
                </c:pt>
                <c:pt idx="1854">
                  <c:v>20</c:v>
                </c:pt>
                <c:pt idx="1855">
                  <c:v>14</c:v>
                </c:pt>
                <c:pt idx="1856">
                  <c:v>16</c:v>
                </c:pt>
                <c:pt idx="1857">
                  <c:v>10</c:v>
                </c:pt>
                <c:pt idx="1858">
                  <c:v>5</c:v>
                </c:pt>
                <c:pt idx="1859">
                  <c:v>13</c:v>
                </c:pt>
                <c:pt idx="1860">
                  <c:v>8</c:v>
                </c:pt>
                <c:pt idx="1861">
                  <c:v>44</c:v>
                </c:pt>
                <c:pt idx="1862">
                  <c:v>15</c:v>
                </c:pt>
                <c:pt idx="1863">
                  <c:v>10</c:v>
                </c:pt>
                <c:pt idx="1864">
                  <c:v>16</c:v>
                </c:pt>
                <c:pt idx="1865">
                  <c:v>2</c:v>
                </c:pt>
                <c:pt idx="1866">
                  <c:v>22</c:v>
                </c:pt>
                <c:pt idx="1867">
                  <c:v>6</c:v>
                </c:pt>
                <c:pt idx="1868">
                  <c:v>6</c:v>
                </c:pt>
                <c:pt idx="1869">
                  <c:v>33</c:v>
                </c:pt>
                <c:pt idx="1870">
                  <c:v>23</c:v>
                </c:pt>
                <c:pt idx="1871">
                  <c:v>10</c:v>
                </c:pt>
                <c:pt idx="1872">
                  <c:v>26</c:v>
                </c:pt>
                <c:pt idx="1873">
                  <c:v>5</c:v>
                </c:pt>
                <c:pt idx="1874">
                  <c:v>28</c:v>
                </c:pt>
                <c:pt idx="1875">
                  <c:v>8</c:v>
                </c:pt>
                <c:pt idx="1876">
                  <c:v>20</c:v>
                </c:pt>
                <c:pt idx="1877">
                  <c:v>8</c:v>
                </c:pt>
                <c:pt idx="1878">
                  <c:v>41</c:v>
                </c:pt>
                <c:pt idx="1879">
                  <c:v>5</c:v>
                </c:pt>
                <c:pt idx="1880">
                  <c:v>5</c:v>
                </c:pt>
                <c:pt idx="1881">
                  <c:v>11</c:v>
                </c:pt>
                <c:pt idx="1882">
                  <c:v>19</c:v>
                </c:pt>
                <c:pt idx="1883">
                  <c:v>23</c:v>
                </c:pt>
                <c:pt idx="1884">
                  <c:v>11</c:v>
                </c:pt>
                <c:pt idx="1885">
                  <c:v>22</c:v>
                </c:pt>
                <c:pt idx="1886">
                  <c:v>4</c:v>
                </c:pt>
                <c:pt idx="1887">
                  <c:v>27</c:v>
                </c:pt>
                <c:pt idx="1888">
                  <c:v>12</c:v>
                </c:pt>
                <c:pt idx="1889">
                  <c:v>13</c:v>
                </c:pt>
                <c:pt idx="1890">
                  <c:v>7</c:v>
                </c:pt>
                <c:pt idx="1891">
                  <c:v>6</c:v>
                </c:pt>
                <c:pt idx="1892">
                  <c:v>10</c:v>
                </c:pt>
                <c:pt idx="1893">
                  <c:v>5</c:v>
                </c:pt>
                <c:pt idx="1894">
                  <c:v>13</c:v>
                </c:pt>
                <c:pt idx="1895">
                  <c:v>30</c:v>
                </c:pt>
                <c:pt idx="1896">
                  <c:v>5</c:v>
                </c:pt>
                <c:pt idx="1897">
                  <c:v>28</c:v>
                </c:pt>
                <c:pt idx="1898">
                  <c:v>30</c:v>
                </c:pt>
                <c:pt idx="1899">
                  <c:v>25</c:v>
                </c:pt>
                <c:pt idx="1900">
                  <c:v>57</c:v>
                </c:pt>
                <c:pt idx="1901">
                  <c:v>9</c:v>
                </c:pt>
                <c:pt idx="1902">
                  <c:v>6</c:v>
                </c:pt>
                <c:pt idx="1903">
                  <c:v>22</c:v>
                </c:pt>
                <c:pt idx="1904">
                  <c:v>15</c:v>
                </c:pt>
                <c:pt idx="1905">
                  <c:v>19</c:v>
                </c:pt>
                <c:pt idx="1906">
                  <c:v>33</c:v>
                </c:pt>
                <c:pt idx="1907">
                  <c:v>24</c:v>
                </c:pt>
                <c:pt idx="1908">
                  <c:v>102</c:v>
                </c:pt>
                <c:pt idx="1909">
                  <c:v>15</c:v>
                </c:pt>
                <c:pt idx="1910">
                  <c:v>38</c:v>
                </c:pt>
                <c:pt idx="1911">
                  <c:v>8</c:v>
                </c:pt>
                <c:pt idx="1912">
                  <c:v>14</c:v>
                </c:pt>
                <c:pt idx="1913">
                  <c:v>10</c:v>
                </c:pt>
                <c:pt idx="1914">
                  <c:v>22</c:v>
                </c:pt>
                <c:pt idx="1915">
                  <c:v>20</c:v>
                </c:pt>
                <c:pt idx="1916">
                  <c:v>13</c:v>
                </c:pt>
                <c:pt idx="1917">
                  <c:v>10</c:v>
                </c:pt>
                <c:pt idx="1918">
                  <c:v>27</c:v>
                </c:pt>
                <c:pt idx="1919">
                  <c:v>20</c:v>
                </c:pt>
                <c:pt idx="1920">
                  <c:v>7</c:v>
                </c:pt>
                <c:pt idx="1921">
                  <c:v>10</c:v>
                </c:pt>
                <c:pt idx="1922">
                  <c:v>108</c:v>
                </c:pt>
                <c:pt idx="1923">
                  <c:v>7</c:v>
                </c:pt>
                <c:pt idx="1924">
                  <c:v>53</c:v>
                </c:pt>
                <c:pt idx="1925">
                  <c:v>6</c:v>
                </c:pt>
                <c:pt idx="1926">
                  <c:v>38</c:v>
                </c:pt>
                <c:pt idx="1927">
                  <c:v>26</c:v>
                </c:pt>
                <c:pt idx="1928">
                  <c:v>26</c:v>
                </c:pt>
                <c:pt idx="1929">
                  <c:v>5</c:v>
                </c:pt>
                <c:pt idx="1930">
                  <c:v>10</c:v>
                </c:pt>
                <c:pt idx="1931">
                  <c:v>33</c:v>
                </c:pt>
                <c:pt idx="1932">
                  <c:v>17</c:v>
                </c:pt>
                <c:pt idx="1933">
                  <c:v>10</c:v>
                </c:pt>
                <c:pt idx="1934">
                  <c:v>8</c:v>
                </c:pt>
                <c:pt idx="1935">
                  <c:v>21</c:v>
                </c:pt>
                <c:pt idx="1936">
                  <c:v>24</c:v>
                </c:pt>
                <c:pt idx="1937">
                  <c:v>21</c:v>
                </c:pt>
                <c:pt idx="1938">
                  <c:v>9</c:v>
                </c:pt>
                <c:pt idx="1939">
                  <c:v>39</c:v>
                </c:pt>
                <c:pt idx="1940">
                  <c:v>3</c:v>
                </c:pt>
                <c:pt idx="1941">
                  <c:v>14</c:v>
                </c:pt>
                <c:pt idx="1942">
                  <c:v>22</c:v>
                </c:pt>
                <c:pt idx="1943">
                  <c:v>15</c:v>
                </c:pt>
                <c:pt idx="1944">
                  <c:v>24</c:v>
                </c:pt>
                <c:pt idx="1945">
                  <c:v>10</c:v>
                </c:pt>
                <c:pt idx="1946">
                  <c:v>15</c:v>
                </c:pt>
                <c:pt idx="1947">
                  <c:v>19</c:v>
                </c:pt>
                <c:pt idx="1948">
                  <c:v>40</c:v>
                </c:pt>
                <c:pt idx="1949">
                  <c:v>35</c:v>
                </c:pt>
                <c:pt idx="1950">
                  <c:v>10</c:v>
                </c:pt>
                <c:pt idx="1951">
                  <c:v>48</c:v>
                </c:pt>
                <c:pt idx="1952">
                  <c:v>40</c:v>
                </c:pt>
                <c:pt idx="1953">
                  <c:v>17</c:v>
                </c:pt>
                <c:pt idx="1954">
                  <c:v>16</c:v>
                </c:pt>
                <c:pt idx="1955">
                  <c:v>15</c:v>
                </c:pt>
                <c:pt idx="1956">
                  <c:v>27</c:v>
                </c:pt>
                <c:pt idx="1957">
                  <c:v>2</c:v>
                </c:pt>
                <c:pt idx="1958">
                  <c:v>12</c:v>
                </c:pt>
                <c:pt idx="1959">
                  <c:v>11</c:v>
                </c:pt>
                <c:pt idx="1960">
                  <c:v>57</c:v>
                </c:pt>
                <c:pt idx="1961">
                  <c:v>24</c:v>
                </c:pt>
                <c:pt idx="1962">
                  <c:v>28</c:v>
                </c:pt>
                <c:pt idx="1963">
                  <c:v>27</c:v>
                </c:pt>
                <c:pt idx="1964">
                  <c:v>17</c:v>
                </c:pt>
                <c:pt idx="1965">
                  <c:v>49</c:v>
                </c:pt>
                <c:pt idx="1966">
                  <c:v>12</c:v>
                </c:pt>
                <c:pt idx="1967">
                  <c:v>29</c:v>
                </c:pt>
                <c:pt idx="1968">
                  <c:v>6</c:v>
                </c:pt>
                <c:pt idx="1969">
                  <c:v>22</c:v>
                </c:pt>
                <c:pt idx="1970">
                  <c:v>10</c:v>
                </c:pt>
                <c:pt idx="1971">
                  <c:v>179</c:v>
                </c:pt>
                <c:pt idx="1972">
                  <c:v>54</c:v>
                </c:pt>
                <c:pt idx="1973">
                  <c:v>63</c:v>
                </c:pt>
                <c:pt idx="1974">
                  <c:v>10</c:v>
                </c:pt>
                <c:pt idx="1975">
                  <c:v>20</c:v>
                </c:pt>
                <c:pt idx="1976">
                  <c:v>22</c:v>
                </c:pt>
                <c:pt idx="1977">
                  <c:v>8</c:v>
                </c:pt>
                <c:pt idx="1978">
                  <c:v>14</c:v>
                </c:pt>
                <c:pt idx="1979">
                  <c:v>16</c:v>
                </c:pt>
                <c:pt idx="1980">
                  <c:v>26</c:v>
                </c:pt>
                <c:pt idx="1981">
                  <c:v>21</c:v>
                </c:pt>
                <c:pt idx="1982">
                  <c:v>26</c:v>
                </c:pt>
                <c:pt idx="1983">
                  <c:v>50</c:v>
                </c:pt>
                <c:pt idx="1984">
                  <c:v>18</c:v>
                </c:pt>
                <c:pt idx="1985">
                  <c:v>15</c:v>
                </c:pt>
                <c:pt idx="1986">
                  <c:v>20</c:v>
                </c:pt>
                <c:pt idx="1987">
                  <c:v>10</c:v>
                </c:pt>
                <c:pt idx="1988">
                  <c:v>60</c:v>
                </c:pt>
                <c:pt idx="1989">
                  <c:v>25</c:v>
                </c:pt>
                <c:pt idx="1990">
                  <c:v>30</c:v>
                </c:pt>
                <c:pt idx="1991">
                  <c:v>39</c:v>
                </c:pt>
                <c:pt idx="1992">
                  <c:v>9</c:v>
                </c:pt>
                <c:pt idx="1993">
                  <c:v>20</c:v>
                </c:pt>
                <c:pt idx="1994">
                  <c:v>16</c:v>
                </c:pt>
                <c:pt idx="1995">
                  <c:v>13</c:v>
                </c:pt>
                <c:pt idx="1996">
                  <c:v>9</c:v>
                </c:pt>
                <c:pt idx="1997">
                  <c:v>35</c:v>
                </c:pt>
                <c:pt idx="1998">
                  <c:v>7</c:v>
                </c:pt>
                <c:pt idx="1999">
                  <c:v>36</c:v>
                </c:pt>
                <c:pt idx="2000">
                  <c:v>43</c:v>
                </c:pt>
                <c:pt idx="2001">
                  <c:v>17</c:v>
                </c:pt>
                <c:pt idx="2002">
                  <c:v>56</c:v>
                </c:pt>
                <c:pt idx="2003">
                  <c:v>14</c:v>
                </c:pt>
                <c:pt idx="2004">
                  <c:v>5</c:v>
                </c:pt>
                <c:pt idx="2005">
                  <c:v>4</c:v>
                </c:pt>
                <c:pt idx="2006">
                  <c:v>10</c:v>
                </c:pt>
                <c:pt idx="2007">
                  <c:v>16</c:v>
                </c:pt>
                <c:pt idx="2008">
                  <c:v>17</c:v>
                </c:pt>
                <c:pt idx="2009">
                  <c:v>12</c:v>
                </c:pt>
                <c:pt idx="2010">
                  <c:v>10</c:v>
                </c:pt>
                <c:pt idx="2011">
                  <c:v>3</c:v>
                </c:pt>
                <c:pt idx="2012">
                  <c:v>3</c:v>
                </c:pt>
                <c:pt idx="2013">
                  <c:v>14</c:v>
                </c:pt>
                <c:pt idx="2014">
                  <c:v>9</c:v>
                </c:pt>
                <c:pt idx="2015">
                  <c:v>3</c:v>
                </c:pt>
                <c:pt idx="2016">
                  <c:v>12</c:v>
                </c:pt>
                <c:pt idx="2017">
                  <c:v>2</c:v>
                </c:pt>
                <c:pt idx="2018">
                  <c:v>44</c:v>
                </c:pt>
                <c:pt idx="2019">
                  <c:v>20</c:v>
                </c:pt>
                <c:pt idx="2020">
                  <c:v>47</c:v>
                </c:pt>
                <c:pt idx="2021">
                  <c:v>15</c:v>
                </c:pt>
                <c:pt idx="2022">
                  <c:v>30</c:v>
                </c:pt>
                <c:pt idx="2023">
                  <c:v>70</c:v>
                </c:pt>
                <c:pt idx="2024">
                  <c:v>24</c:v>
                </c:pt>
                <c:pt idx="2025">
                  <c:v>11</c:v>
                </c:pt>
                <c:pt idx="2026">
                  <c:v>21</c:v>
                </c:pt>
                <c:pt idx="2027">
                  <c:v>6</c:v>
                </c:pt>
                <c:pt idx="2028">
                  <c:v>51</c:v>
                </c:pt>
                <c:pt idx="2029">
                  <c:v>7</c:v>
                </c:pt>
                <c:pt idx="2030">
                  <c:v>10</c:v>
                </c:pt>
                <c:pt idx="2031">
                  <c:v>26</c:v>
                </c:pt>
                <c:pt idx="2032">
                  <c:v>9</c:v>
                </c:pt>
                <c:pt idx="2033">
                  <c:v>10</c:v>
                </c:pt>
                <c:pt idx="2034">
                  <c:v>17</c:v>
                </c:pt>
                <c:pt idx="2035">
                  <c:v>52</c:v>
                </c:pt>
                <c:pt idx="2036">
                  <c:v>12</c:v>
                </c:pt>
                <c:pt idx="2037">
                  <c:v>24</c:v>
                </c:pt>
                <c:pt idx="2038">
                  <c:v>9</c:v>
                </c:pt>
                <c:pt idx="2039">
                  <c:v>10</c:v>
                </c:pt>
                <c:pt idx="2040">
                  <c:v>22</c:v>
                </c:pt>
                <c:pt idx="2041">
                  <c:v>4</c:v>
                </c:pt>
                <c:pt idx="2042">
                  <c:v>40</c:v>
                </c:pt>
                <c:pt idx="2043">
                  <c:v>10</c:v>
                </c:pt>
                <c:pt idx="2044">
                  <c:v>31</c:v>
                </c:pt>
                <c:pt idx="2045">
                  <c:v>10</c:v>
                </c:pt>
                <c:pt idx="2046">
                  <c:v>10</c:v>
                </c:pt>
                <c:pt idx="2047">
                  <c:v>25</c:v>
                </c:pt>
                <c:pt idx="2048">
                  <c:v>25</c:v>
                </c:pt>
                <c:pt idx="2049">
                  <c:v>10</c:v>
                </c:pt>
                <c:pt idx="2050">
                  <c:v>15</c:v>
                </c:pt>
                <c:pt idx="2051">
                  <c:v>25</c:v>
                </c:pt>
                <c:pt idx="2052">
                  <c:v>74</c:v>
                </c:pt>
                <c:pt idx="2053">
                  <c:v>14</c:v>
                </c:pt>
                <c:pt idx="2054">
                  <c:v>10</c:v>
                </c:pt>
                <c:pt idx="2055">
                  <c:v>18</c:v>
                </c:pt>
                <c:pt idx="2056">
                  <c:v>15</c:v>
                </c:pt>
                <c:pt idx="2057">
                  <c:v>29</c:v>
                </c:pt>
                <c:pt idx="2058">
                  <c:v>8</c:v>
                </c:pt>
                <c:pt idx="2059">
                  <c:v>7</c:v>
                </c:pt>
                <c:pt idx="2060">
                  <c:v>12</c:v>
                </c:pt>
                <c:pt idx="2061">
                  <c:v>23</c:v>
                </c:pt>
                <c:pt idx="2062">
                  <c:v>17</c:v>
                </c:pt>
                <c:pt idx="2063">
                  <c:v>32</c:v>
                </c:pt>
                <c:pt idx="2064">
                  <c:v>62</c:v>
                </c:pt>
                <c:pt idx="2065">
                  <c:v>50</c:v>
                </c:pt>
                <c:pt idx="2066">
                  <c:v>14</c:v>
                </c:pt>
                <c:pt idx="2067">
                  <c:v>21</c:v>
                </c:pt>
                <c:pt idx="2068">
                  <c:v>19</c:v>
                </c:pt>
                <c:pt idx="2069">
                  <c:v>18</c:v>
                </c:pt>
                <c:pt idx="2070">
                  <c:v>65</c:v>
                </c:pt>
                <c:pt idx="2071">
                  <c:v>15</c:v>
                </c:pt>
                <c:pt idx="2072">
                  <c:v>36</c:v>
                </c:pt>
                <c:pt idx="2073">
                  <c:v>5</c:v>
                </c:pt>
                <c:pt idx="2074">
                  <c:v>18</c:v>
                </c:pt>
                <c:pt idx="2075">
                  <c:v>20</c:v>
                </c:pt>
                <c:pt idx="2076">
                  <c:v>81</c:v>
                </c:pt>
                <c:pt idx="2077">
                  <c:v>17</c:v>
                </c:pt>
                <c:pt idx="2078">
                  <c:v>21</c:v>
                </c:pt>
                <c:pt idx="2079">
                  <c:v>44</c:v>
                </c:pt>
                <c:pt idx="2080">
                  <c:v>30</c:v>
                </c:pt>
                <c:pt idx="2081">
                  <c:v>16</c:v>
                </c:pt>
                <c:pt idx="2082">
                  <c:v>15</c:v>
                </c:pt>
                <c:pt idx="2083">
                  <c:v>16</c:v>
                </c:pt>
                <c:pt idx="2084">
                  <c:v>33</c:v>
                </c:pt>
                <c:pt idx="2085">
                  <c:v>28</c:v>
                </c:pt>
                <c:pt idx="2086">
                  <c:v>5</c:v>
                </c:pt>
                <c:pt idx="2087">
                  <c:v>8</c:v>
                </c:pt>
                <c:pt idx="2088">
                  <c:v>2</c:v>
                </c:pt>
                <c:pt idx="2089">
                  <c:v>18</c:v>
                </c:pt>
                <c:pt idx="2090">
                  <c:v>5</c:v>
                </c:pt>
                <c:pt idx="2091">
                  <c:v>69</c:v>
                </c:pt>
                <c:pt idx="2092">
                  <c:v>5</c:v>
                </c:pt>
                <c:pt idx="2093">
                  <c:v>29</c:v>
                </c:pt>
                <c:pt idx="2094">
                  <c:v>5</c:v>
                </c:pt>
                <c:pt idx="2095">
                  <c:v>31</c:v>
                </c:pt>
                <c:pt idx="2096">
                  <c:v>27</c:v>
                </c:pt>
                <c:pt idx="2097">
                  <c:v>42</c:v>
                </c:pt>
                <c:pt idx="2098">
                  <c:v>37</c:v>
                </c:pt>
                <c:pt idx="2099">
                  <c:v>28</c:v>
                </c:pt>
                <c:pt idx="2100">
                  <c:v>24</c:v>
                </c:pt>
                <c:pt idx="2101">
                  <c:v>32</c:v>
                </c:pt>
                <c:pt idx="2102">
                  <c:v>18</c:v>
                </c:pt>
                <c:pt idx="2103">
                  <c:v>7</c:v>
                </c:pt>
                <c:pt idx="2104">
                  <c:v>22</c:v>
                </c:pt>
                <c:pt idx="2105">
                  <c:v>22</c:v>
                </c:pt>
                <c:pt idx="2106">
                  <c:v>31</c:v>
                </c:pt>
                <c:pt idx="2107">
                  <c:v>16</c:v>
                </c:pt>
                <c:pt idx="2108">
                  <c:v>4</c:v>
                </c:pt>
                <c:pt idx="2109">
                  <c:v>8</c:v>
                </c:pt>
                <c:pt idx="2110">
                  <c:v>5</c:v>
                </c:pt>
                <c:pt idx="2111">
                  <c:v>15</c:v>
                </c:pt>
                <c:pt idx="2112">
                  <c:v>33</c:v>
                </c:pt>
                <c:pt idx="2113">
                  <c:v>40</c:v>
                </c:pt>
                <c:pt idx="2114">
                  <c:v>5</c:v>
                </c:pt>
                <c:pt idx="2115">
                  <c:v>33</c:v>
                </c:pt>
                <c:pt idx="2116">
                  <c:v>5</c:v>
                </c:pt>
                <c:pt idx="2117">
                  <c:v>14</c:v>
                </c:pt>
                <c:pt idx="2118">
                  <c:v>20</c:v>
                </c:pt>
                <c:pt idx="2119">
                  <c:v>47</c:v>
                </c:pt>
                <c:pt idx="2120">
                  <c:v>15</c:v>
                </c:pt>
                <c:pt idx="2121">
                  <c:v>22</c:v>
                </c:pt>
                <c:pt idx="2122">
                  <c:v>17</c:v>
                </c:pt>
                <c:pt idx="2123">
                  <c:v>42</c:v>
                </c:pt>
                <c:pt idx="2124">
                  <c:v>20</c:v>
                </c:pt>
                <c:pt idx="2125">
                  <c:v>15</c:v>
                </c:pt>
                <c:pt idx="2126">
                  <c:v>46</c:v>
                </c:pt>
                <c:pt idx="2127">
                  <c:v>25</c:v>
                </c:pt>
                <c:pt idx="2128">
                  <c:v>60</c:v>
                </c:pt>
                <c:pt idx="2129">
                  <c:v>11</c:v>
                </c:pt>
                <c:pt idx="2130">
                  <c:v>17</c:v>
                </c:pt>
                <c:pt idx="2131">
                  <c:v>21</c:v>
                </c:pt>
                <c:pt idx="2132">
                  <c:v>27</c:v>
                </c:pt>
                <c:pt idx="2133">
                  <c:v>34</c:v>
                </c:pt>
                <c:pt idx="2134">
                  <c:v>20</c:v>
                </c:pt>
                <c:pt idx="2135">
                  <c:v>16</c:v>
                </c:pt>
                <c:pt idx="2136">
                  <c:v>12</c:v>
                </c:pt>
                <c:pt idx="2137">
                  <c:v>9</c:v>
                </c:pt>
                <c:pt idx="2138">
                  <c:v>10</c:v>
                </c:pt>
                <c:pt idx="2139">
                  <c:v>8</c:v>
                </c:pt>
                <c:pt idx="2140">
                  <c:v>1</c:v>
                </c:pt>
                <c:pt idx="2141">
                  <c:v>25</c:v>
                </c:pt>
                <c:pt idx="2142">
                  <c:v>22</c:v>
                </c:pt>
                <c:pt idx="2143">
                  <c:v>38</c:v>
                </c:pt>
                <c:pt idx="2144">
                  <c:v>27</c:v>
                </c:pt>
                <c:pt idx="2145">
                  <c:v>11</c:v>
                </c:pt>
                <c:pt idx="2146">
                  <c:v>20</c:v>
                </c:pt>
                <c:pt idx="2147">
                  <c:v>35</c:v>
                </c:pt>
                <c:pt idx="2148">
                  <c:v>10</c:v>
                </c:pt>
                <c:pt idx="2149">
                  <c:v>24</c:v>
                </c:pt>
                <c:pt idx="2150">
                  <c:v>11</c:v>
                </c:pt>
                <c:pt idx="2151">
                  <c:v>16</c:v>
                </c:pt>
                <c:pt idx="2152">
                  <c:v>12</c:v>
                </c:pt>
                <c:pt idx="2153">
                  <c:v>24</c:v>
                </c:pt>
                <c:pt idx="2154">
                  <c:v>18</c:v>
                </c:pt>
                <c:pt idx="2155">
                  <c:v>12</c:v>
                </c:pt>
                <c:pt idx="2156">
                  <c:v>14</c:v>
                </c:pt>
                <c:pt idx="2157">
                  <c:v>32</c:v>
                </c:pt>
                <c:pt idx="2158">
                  <c:v>5</c:v>
                </c:pt>
                <c:pt idx="2159">
                  <c:v>22</c:v>
                </c:pt>
                <c:pt idx="2160">
                  <c:v>6</c:v>
                </c:pt>
                <c:pt idx="2161">
                  <c:v>58</c:v>
                </c:pt>
                <c:pt idx="2162">
                  <c:v>4</c:v>
                </c:pt>
                <c:pt idx="2163">
                  <c:v>2</c:v>
                </c:pt>
                <c:pt idx="2164">
                  <c:v>30</c:v>
                </c:pt>
                <c:pt idx="2165">
                  <c:v>25</c:v>
                </c:pt>
                <c:pt idx="2166">
                  <c:v>8</c:v>
                </c:pt>
                <c:pt idx="2167">
                  <c:v>19</c:v>
                </c:pt>
                <c:pt idx="2168">
                  <c:v>17</c:v>
                </c:pt>
                <c:pt idx="2169">
                  <c:v>10</c:v>
                </c:pt>
                <c:pt idx="2170">
                  <c:v>8</c:v>
                </c:pt>
                <c:pt idx="2171">
                  <c:v>27</c:v>
                </c:pt>
                <c:pt idx="2172">
                  <c:v>24</c:v>
                </c:pt>
                <c:pt idx="2173">
                  <c:v>9</c:v>
                </c:pt>
                <c:pt idx="2174">
                  <c:v>20</c:v>
                </c:pt>
                <c:pt idx="2175">
                  <c:v>4</c:v>
                </c:pt>
                <c:pt idx="2176">
                  <c:v>12</c:v>
                </c:pt>
                <c:pt idx="2177">
                  <c:v>12</c:v>
                </c:pt>
                <c:pt idx="2178">
                  <c:v>24</c:v>
                </c:pt>
                <c:pt idx="2179">
                  <c:v>12</c:v>
                </c:pt>
                <c:pt idx="2180">
                  <c:v>90</c:v>
                </c:pt>
                <c:pt idx="2181">
                  <c:v>12</c:v>
                </c:pt>
                <c:pt idx="2182">
                  <c:v>32</c:v>
                </c:pt>
                <c:pt idx="2183">
                  <c:v>18</c:v>
                </c:pt>
                <c:pt idx="2184">
                  <c:v>6</c:v>
                </c:pt>
                <c:pt idx="2185">
                  <c:v>20</c:v>
                </c:pt>
                <c:pt idx="2186">
                  <c:v>16</c:v>
                </c:pt>
                <c:pt idx="2187">
                  <c:v>1</c:v>
                </c:pt>
                <c:pt idx="2188">
                  <c:v>2</c:v>
                </c:pt>
                <c:pt idx="2189">
                  <c:v>5</c:v>
                </c:pt>
                <c:pt idx="2190">
                  <c:v>8</c:v>
                </c:pt>
                <c:pt idx="2191">
                  <c:v>12</c:v>
                </c:pt>
                <c:pt idx="2192">
                  <c:v>4</c:v>
                </c:pt>
                <c:pt idx="2193">
                  <c:v>44</c:v>
                </c:pt>
                <c:pt idx="2194">
                  <c:v>43</c:v>
                </c:pt>
                <c:pt idx="2195">
                  <c:v>47</c:v>
                </c:pt>
                <c:pt idx="2196">
                  <c:v>8</c:v>
                </c:pt>
                <c:pt idx="2197">
                  <c:v>42</c:v>
                </c:pt>
                <c:pt idx="2198">
                  <c:v>45</c:v>
                </c:pt>
                <c:pt idx="2199">
                  <c:v>20</c:v>
                </c:pt>
                <c:pt idx="2200">
                  <c:v>17</c:v>
                </c:pt>
                <c:pt idx="2201">
                  <c:v>5</c:v>
                </c:pt>
                <c:pt idx="2202">
                  <c:v>39</c:v>
                </c:pt>
                <c:pt idx="2203">
                  <c:v>10</c:v>
                </c:pt>
                <c:pt idx="2204">
                  <c:v>30</c:v>
                </c:pt>
                <c:pt idx="2205">
                  <c:v>1</c:v>
                </c:pt>
                <c:pt idx="2206">
                  <c:v>12</c:v>
                </c:pt>
                <c:pt idx="2207">
                  <c:v>19</c:v>
                </c:pt>
                <c:pt idx="2208">
                  <c:v>31</c:v>
                </c:pt>
                <c:pt idx="2209">
                  <c:v>10</c:v>
                </c:pt>
                <c:pt idx="2210">
                  <c:v>16</c:v>
                </c:pt>
                <c:pt idx="2211">
                  <c:v>22</c:v>
                </c:pt>
                <c:pt idx="2212">
                  <c:v>15</c:v>
                </c:pt>
                <c:pt idx="2213">
                  <c:v>8</c:v>
                </c:pt>
                <c:pt idx="2214">
                  <c:v>12</c:v>
                </c:pt>
                <c:pt idx="2215">
                  <c:v>18</c:v>
                </c:pt>
                <c:pt idx="2216">
                  <c:v>25</c:v>
                </c:pt>
                <c:pt idx="2217">
                  <c:v>29</c:v>
                </c:pt>
                <c:pt idx="2218">
                  <c:v>51</c:v>
                </c:pt>
                <c:pt idx="2219">
                  <c:v>19</c:v>
                </c:pt>
                <c:pt idx="2220">
                  <c:v>90</c:v>
                </c:pt>
                <c:pt idx="2221">
                  <c:v>10</c:v>
                </c:pt>
                <c:pt idx="2222">
                  <c:v>16</c:v>
                </c:pt>
                <c:pt idx="2223">
                  <c:v>50</c:v>
                </c:pt>
                <c:pt idx="2224">
                  <c:v>14</c:v>
                </c:pt>
                <c:pt idx="2225">
                  <c:v>20</c:v>
                </c:pt>
                <c:pt idx="2226">
                  <c:v>5</c:v>
                </c:pt>
                <c:pt idx="2227">
                  <c:v>29</c:v>
                </c:pt>
                <c:pt idx="2228">
                  <c:v>7</c:v>
                </c:pt>
                <c:pt idx="2229">
                  <c:v>10</c:v>
                </c:pt>
                <c:pt idx="2230">
                  <c:v>44</c:v>
                </c:pt>
                <c:pt idx="2231">
                  <c:v>8</c:v>
                </c:pt>
                <c:pt idx="2232">
                  <c:v>14</c:v>
                </c:pt>
                <c:pt idx="2233">
                  <c:v>10</c:v>
                </c:pt>
                <c:pt idx="2234">
                  <c:v>5</c:v>
                </c:pt>
                <c:pt idx="2235">
                  <c:v>25</c:v>
                </c:pt>
                <c:pt idx="2236">
                  <c:v>5</c:v>
                </c:pt>
                <c:pt idx="2237">
                  <c:v>5</c:v>
                </c:pt>
                <c:pt idx="2238">
                  <c:v>32</c:v>
                </c:pt>
                <c:pt idx="2239">
                  <c:v>3</c:v>
                </c:pt>
                <c:pt idx="2240">
                  <c:v>12</c:v>
                </c:pt>
                <c:pt idx="2241">
                  <c:v>14</c:v>
                </c:pt>
                <c:pt idx="2242">
                  <c:v>19</c:v>
                </c:pt>
                <c:pt idx="2243">
                  <c:v>10</c:v>
                </c:pt>
                <c:pt idx="2244">
                  <c:v>14</c:v>
                </c:pt>
                <c:pt idx="2245">
                  <c:v>21</c:v>
                </c:pt>
                <c:pt idx="2246">
                  <c:v>4</c:v>
                </c:pt>
                <c:pt idx="2247">
                  <c:v>43</c:v>
                </c:pt>
                <c:pt idx="2248">
                  <c:v>21</c:v>
                </c:pt>
                <c:pt idx="2249">
                  <c:v>54</c:v>
                </c:pt>
                <c:pt idx="2250">
                  <c:v>35</c:v>
                </c:pt>
                <c:pt idx="2251">
                  <c:v>12</c:v>
                </c:pt>
                <c:pt idx="2252">
                  <c:v>26</c:v>
                </c:pt>
                <c:pt idx="2253">
                  <c:v>10</c:v>
                </c:pt>
                <c:pt idx="2254">
                  <c:v>33</c:v>
                </c:pt>
                <c:pt idx="2255">
                  <c:v>76</c:v>
                </c:pt>
                <c:pt idx="2256">
                  <c:v>15</c:v>
                </c:pt>
                <c:pt idx="2257">
                  <c:v>19</c:v>
                </c:pt>
                <c:pt idx="2258">
                  <c:v>35</c:v>
                </c:pt>
                <c:pt idx="2259">
                  <c:v>50</c:v>
                </c:pt>
                <c:pt idx="2260">
                  <c:v>33</c:v>
                </c:pt>
                <c:pt idx="2261">
                  <c:v>8</c:v>
                </c:pt>
                <c:pt idx="2262">
                  <c:v>11</c:v>
                </c:pt>
                <c:pt idx="2263">
                  <c:v>31</c:v>
                </c:pt>
                <c:pt idx="2264">
                  <c:v>26</c:v>
                </c:pt>
                <c:pt idx="2265">
                  <c:v>10</c:v>
                </c:pt>
                <c:pt idx="2266">
                  <c:v>21</c:v>
                </c:pt>
                <c:pt idx="2267">
                  <c:v>40</c:v>
                </c:pt>
                <c:pt idx="2268">
                  <c:v>8</c:v>
                </c:pt>
                <c:pt idx="2269">
                  <c:v>2</c:v>
                </c:pt>
                <c:pt idx="2270">
                  <c:v>14</c:v>
                </c:pt>
                <c:pt idx="2271">
                  <c:v>41</c:v>
                </c:pt>
                <c:pt idx="2272">
                  <c:v>13</c:v>
                </c:pt>
                <c:pt idx="2273">
                  <c:v>44</c:v>
                </c:pt>
                <c:pt idx="2274">
                  <c:v>8</c:v>
                </c:pt>
                <c:pt idx="2275">
                  <c:v>51</c:v>
                </c:pt>
                <c:pt idx="2276">
                  <c:v>1</c:v>
                </c:pt>
                <c:pt idx="2277">
                  <c:v>10</c:v>
                </c:pt>
                <c:pt idx="2278">
                  <c:v>28</c:v>
                </c:pt>
                <c:pt idx="2279">
                  <c:v>18</c:v>
                </c:pt>
                <c:pt idx="2280">
                  <c:v>4</c:v>
                </c:pt>
                <c:pt idx="2281">
                  <c:v>27</c:v>
                </c:pt>
                <c:pt idx="2282">
                  <c:v>5</c:v>
                </c:pt>
                <c:pt idx="2283">
                  <c:v>44</c:v>
                </c:pt>
                <c:pt idx="2284">
                  <c:v>4</c:v>
                </c:pt>
                <c:pt idx="2285">
                  <c:v>18</c:v>
                </c:pt>
                <c:pt idx="2286">
                  <c:v>10</c:v>
                </c:pt>
                <c:pt idx="2287">
                  <c:v>80</c:v>
                </c:pt>
                <c:pt idx="2288">
                  <c:v>12</c:v>
                </c:pt>
                <c:pt idx="2289">
                  <c:v>4</c:v>
                </c:pt>
                <c:pt idx="2290">
                  <c:v>21</c:v>
                </c:pt>
                <c:pt idx="2291">
                  <c:v>12</c:v>
                </c:pt>
                <c:pt idx="2292">
                  <c:v>10</c:v>
                </c:pt>
                <c:pt idx="2293">
                  <c:v>286</c:v>
                </c:pt>
                <c:pt idx="2294">
                  <c:v>2</c:v>
                </c:pt>
                <c:pt idx="2295">
                  <c:v>9</c:v>
                </c:pt>
                <c:pt idx="2296">
                  <c:v>3</c:v>
                </c:pt>
                <c:pt idx="2297">
                  <c:v>54</c:v>
                </c:pt>
                <c:pt idx="2298">
                  <c:v>7</c:v>
                </c:pt>
                <c:pt idx="2299">
                  <c:v>15</c:v>
                </c:pt>
                <c:pt idx="2300">
                  <c:v>15</c:v>
                </c:pt>
                <c:pt idx="2301">
                  <c:v>34</c:v>
                </c:pt>
                <c:pt idx="2302">
                  <c:v>18</c:v>
                </c:pt>
                <c:pt idx="2303">
                  <c:v>28</c:v>
                </c:pt>
                <c:pt idx="2304">
                  <c:v>26</c:v>
                </c:pt>
                <c:pt idx="2305">
                  <c:v>68</c:v>
                </c:pt>
                <c:pt idx="2306">
                  <c:v>10</c:v>
                </c:pt>
                <c:pt idx="2307">
                  <c:v>5</c:v>
                </c:pt>
                <c:pt idx="2308">
                  <c:v>15</c:v>
                </c:pt>
                <c:pt idx="2309">
                  <c:v>12</c:v>
                </c:pt>
                <c:pt idx="2310">
                  <c:v>35</c:v>
                </c:pt>
                <c:pt idx="2311">
                  <c:v>31</c:v>
                </c:pt>
                <c:pt idx="2312">
                  <c:v>19</c:v>
                </c:pt>
                <c:pt idx="2313">
                  <c:v>56</c:v>
                </c:pt>
                <c:pt idx="2314">
                  <c:v>22</c:v>
                </c:pt>
                <c:pt idx="2315">
                  <c:v>7</c:v>
                </c:pt>
                <c:pt idx="2316">
                  <c:v>8</c:v>
                </c:pt>
                <c:pt idx="2317">
                  <c:v>63</c:v>
                </c:pt>
                <c:pt idx="2318">
                  <c:v>33</c:v>
                </c:pt>
                <c:pt idx="2319">
                  <c:v>69</c:v>
                </c:pt>
                <c:pt idx="2320">
                  <c:v>13</c:v>
                </c:pt>
                <c:pt idx="2321">
                  <c:v>139</c:v>
                </c:pt>
                <c:pt idx="2322">
                  <c:v>10</c:v>
                </c:pt>
                <c:pt idx="2323">
                  <c:v>13</c:v>
                </c:pt>
                <c:pt idx="2324">
                  <c:v>34</c:v>
                </c:pt>
                <c:pt idx="2325">
                  <c:v>5</c:v>
                </c:pt>
                <c:pt idx="2326">
                  <c:v>4</c:v>
                </c:pt>
                <c:pt idx="2327">
                  <c:v>6</c:v>
                </c:pt>
                <c:pt idx="2328">
                  <c:v>50</c:v>
                </c:pt>
                <c:pt idx="2329">
                  <c:v>256</c:v>
                </c:pt>
                <c:pt idx="2330">
                  <c:v>4</c:v>
                </c:pt>
                <c:pt idx="2331">
                  <c:v>17</c:v>
                </c:pt>
                <c:pt idx="2332">
                  <c:v>47</c:v>
                </c:pt>
                <c:pt idx="2333">
                  <c:v>26</c:v>
                </c:pt>
                <c:pt idx="2334">
                  <c:v>53</c:v>
                </c:pt>
                <c:pt idx="2335">
                  <c:v>9</c:v>
                </c:pt>
                <c:pt idx="2336">
                  <c:v>8</c:v>
                </c:pt>
                <c:pt idx="2337">
                  <c:v>16</c:v>
                </c:pt>
                <c:pt idx="2338">
                  <c:v>21</c:v>
                </c:pt>
                <c:pt idx="2339">
                  <c:v>31</c:v>
                </c:pt>
                <c:pt idx="2340">
                  <c:v>57</c:v>
                </c:pt>
                <c:pt idx="2341">
                  <c:v>180</c:v>
                </c:pt>
                <c:pt idx="2342">
                  <c:v>52</c:v>
                </c:pt>
                <c:pt idx="2343">
                  <c:v>30</c:v>
                </c:pt>
                <c:pt idx="2344">
                  <c:v>63</c:v>
                </c:pt>
                <c:pt idx="2345">
                  <c:v>5</c:v>
                </c:pt>
                <c:pt idx="2346">
                  <c:v>108</c:v>
                </c:pt>
                <c:pt idx="2347">
                  <c:v>4</c:v>
                </c:pt>
                <c:pt idx="2348">
                  <c:v>9</c:v>
                </c:pt>
                <c:pt idx="2349">
                  <c:v>20</c:v>
                </c:pt>
                <c:pt idx="2350">
                  <c:v>12</c:v>
                </c:pt>
                <c:pt idx="2351">
                  <c:v>22</c:v>
                </c:pt>
                <c:pt idx="2352">
                  <c:v>32</c:v>
                </c:pt>
                <c:pt idx="2353">
                  <c:v>16</c:v>
                </c:pt>
                <c:pt idx="2354">
                  <c:v>2</c:v>
                </c:pt>
                <c:pt idx="2355">
                  <c:v>8</c:v>
                </c:pt>
                <c:pt idx="2356">
                  <c:v>108</c:v>
                </c:pt>
                <c:pt idx="2357">
                  <c:v>84</c:v>
                </c:pt>
                <c:pt idx="2358">
                  <c:v>34</c:v>
                </c:pt>
                <c:pt idx="2359">
                  <c:v>116</c:v>
                </c:pt>
                <c:pt idx="2360">
                  <c:v>29</c:v>
                </c:pt>
                <c:pt idx="2361">
                  <c:v>27</c:v>
                </c:pt>
                <c:pt idx="2362">
                  <c:v>12</c:v>
                </c:pt>
                <c:pt idx="2363">
                  <c:v>16</c:v>
                </c:pt>
                <c:pt idx="2364">
                  <c:v>41</c:v>
                </c:pt>
                <c:pt idx="2365">
                  <c:v>7</c:v>
                </c:pt>
                <c:pt idx="2366">
                  <c:v>82</c:v>
                </c:pt>
                <c:pt idx="2367">
                  <c:v>4</c:v>
                </c:pt>
                <c:pt idx="2368">
                  <c:v>18</c:v>
                </c:pt>
                <c:pt idx="2369">
                  <c:v>5</c:v>
                </c:pt>
                <c:pt idx="2370">
                  <c:v>33</c:v>
                </c:pt>
                <c:pt idx="2371">
                  <c:v>29</c:v>
                </c:pt>
                <c:pt idx="2372">
                  <c:v>9</c:v>
                </c:pt>
                <c:pt idx="2373">
                  <c:v>4</c:v>
                </c:pt>
                <c:pt idx="2374">
                  <c:v>20</c:v>
                </c:pt>
                <c:pt idx="2375">
                  <c:v>3</c:v>
                </c:pt>
                <c:pt idx="2376">
                  <c:v>3</c:v>
                </c:pt>
                <c:pt idx="2377">
                  <c:v>7</c:v>
                </c:pt>
                <c:pt idx="2378">
                  <c:v>7</c:v>
                </c:pt>
                <c:pt idx="2379">
                  <c:v>6</c:v>
                </c:pt>
                <c:pt idx="2380">
                  <c:v>4</c:v>
                </c:pt>
                <c:pt idx="2381">
                  <c:v>6</c:v>
                </c:pt>
                <c:pt idx="2382">
                  <c:v>29</c:v>
                </c:pt>
                <c:pt idx="2383">
                  <c:v>23</c:v>
                </c:pt>
                <c:pt idx="2384">
                  <c:v>6</c:v>
                </c:pt>
                <c:pt idx="2385">
                  <c:v>2</c:v>
                </c:pt>
                <c:pt idx="2386">
                  <c:v>34</c:v>
                </c:pt>
                <c:pt idx="2387">
                  <c:v>10</c:v>
                </c:pt>
                <c:pt idx="2388">
                  <c:v>11</c:v>
                </c:pt>
                <c:pt idx="2389">
                  <c:v>1</c:v>
                </c:pt>
                <c:pt idx="2390">
                  <c:v>26</c:v>
                </c:pt>
                <c:pt idx="2391">
                  <c:v>60</c:v>
                </c:pt>
                <c:pt idx="2392">
                  <c:v>4</c:v>
                </c:pt>
                <c:pt idx="2393">
                  <c:v>1</c:v>
                </c:pt>
                <c:pt idx="2394">
                  <c:v>64</c:v>
                </c:pt>
                <c:pt idx="2395">
                  <c:v>16</c:v>
                </c:pt>
                <c:pt idx="2396">
                  <c:v>6</c:v>
                </c:pt>
                <c:pt idx="2397">
                  <c:v>1</c:v>
                </c:pt>
                <c:pt idx="2398">
                  <c:v>29</c:v>
                </c:pt>
                <c:pt idx="2399">
                  <c:v>5874</c:v>
                </c:pt>
                <c:pt idx="2400">
                  <c:v>2</c:v>
                </c:pt>
                <c:pt idx="2401">
                  <c:v>14</c:v>
                </c:pt>
                <c:pt idx="2402">
                  <c:v>32</c:v>
                </c:pt>
                <c:pt idx="2403">
                  <c:v>62</c:v>
                </c:pt>
                <c:pt idx="2404">
                  <c:v>515</c:v>
                </c:pt>
                <c:pt idx="2405">
                  <c:v>9</c:v>
                </c:pt>
                <c:pt idx="2406">
                  <c:v>15</c:v>
                </c:pt>
                <c:pt idx="2407">
                  <c:v>96</c:v>
                </c:pt>
                <c:pt idx="2408">
                  <c:v>64</c:v>
                </c:pt>
                <c:pt idx="2409">
                  <c:v>27</c:v>
                </c:pt>
                <c:pt idx="2410">
                  <c:v>8</c:v>
                </c:pt>
                <c:pt idx="2411">
                  <c:v>1</c:v>
                </c:pt>
                <c:pt idx="2412">
                  <c:v>14</c:v>
                </c:pt>
                <c:pt idx="2413">
                  <c:v>5</c:v>
                </c:pt>
                <c:pt idx="2414">
                  <c:v>8</c:v>
                </c:pt>
                <c:pt idx="2415">
                  <c:v>31</c:v>
                </c:pt>
                <c:pt idx="2416">
                  <c:v>12</c:v>
                </c:pt>
                <c:pt idx="2417">
                  <c:v>46</c:v>
                </c:pt>
                <c:pt idx="2418">
                  <c:v>3</c:v>
                </c:pt>
                <c:pt idx="2419">
                  <c:v>10</c:v>
                </c:pt>
                <c:pt idx="2420">
                  <c:v>38</c:v>
                </c:pt>
                <c:pt idx="2421">
                  <c:v>20</c:v>
                </c:pt>
                <c:pt idx="2422">
                  <c:v>8</c:v>
                </c:pt>
                <c:pt idx="2423">
                  <c:v>10</c:v>
                </c:pt>
                <c:pt idx="2424">
                  <c:v>1</c:v>
                </c:pt>
                <c:pt idx="2425">
                  <c:v>32</c:v>
                </c:pt>
                <c:pt idx="2426">
                  <c:v>2</c:v>
                </c:pt>
                <c:pt idx="2427">
                  <c:v>11</c:v>
                </c:pt>
                <c:pt idx="2428">
                  <c:v>9</c:v>
                </c:pt>
                <c:pt idx="2429">
                  <c:v>63</c:v>
                </c:pt>
                <c:pt idx="2430">
                  <c:v>21</c:v>
                </c:pt>
                <c:pt idx="2431">
                  <c:v>28</c:v>
                </c:pt>
                <c:pt idx="2432">
                  <c:v>1</c:v>
                </c:pt>
                <c:pt idx="2433">
                  <c:v>10</c:v>
                </c:pt>
                <c:pt idx="2434">
                  <c:v>3</c:v>
                </c:pt>
                <c:pt idx="2435">
                  <c:v>20</c:v>
                </c:pt>
                <c:pt idx="2436">
                  <c:v>10</c:v>
                </c:pt>
                <c:pt idx="2437">
                  <c:v>24</c:v>
                </c:pt>
                <c:pt idx="2438">
                  <c:v>6</c:v>
                </c:pt>
                <c:pt idx="2439">
                  <c:v>32</c:v>
                </c:pt>
                <c:pt idx="2440">
                  <c:v>83</c:v>
                </c:pt>
                <c:pt idx="2441">
                  <c:v>10</c:v>
                </c:pt>
                <c:pt idx="2442">
                  <c:v>43</c:v>
                </c:pt>
                <c:pt idx="2443">
                  <c:v>27</c:v>
                </c:pt>
                <c:pt idx="2444">
                  <c:v>31</c:v>
                </c:pt>
                <c:pt idx="2445">
                  <c:v>5</c:v>
                </c:pt>
                <c:pt idx="2446">
                  <c:v>16</c:v>
                </c:pt>
                <c:pt idx="2447">
                  <c:v>56</c:v>
                </c:pt>
                <c:pt idx="2448">
                  <c:v>5</c:v>
                </c:pt>
                <c:pt idx="2449">
                  <c:v>11</c:v>
                </c:pt>
                <c:pt idx="2450">
                  <c:v>32</c:v>
                </c:pt>
                <c:pt idx="2451">
                  <c:v>25</c:v>
                </c:pt>
                <c:pt idx="2452">
                  <c:v>56</c:v>
                </c:pt>
                <c:pt idx="2453">
                  <c:v>32</c:v>
                </c:pt>
                <c:pt idx="2454">
                  <c:v>7</c:v>
                </c:pt>
                <c:pt idx="2455">
                  <c:v>9</c:v>
                </c:pt>
                <c:pt idx="2456">
                  <c:v>17</c:v>
                </c:pt>
                <c:pt idx="2457">
                  <c:v>6</c:v>
                </c:pt>
                <c:pt idx="2458">
                  <c:v>37</c:v>
                </c:pt>
                <c:pt idx="2459">
                  <c:v>28</c:v>
                </c:pt>
                <c:pt idx="2460">
                  <c:v>2</c:v>
                </c:pt>
                <c:pt idx="2461">
                  <c:v>33</c:v>
                </c:pt>
                <c:pt idx="2462">
                  <c:v>30</c:v>
                </c:pt>
                <c:pt idx="2463">
                  <c:v>30</c:v>
                </c:pt>
                <c:pt idx="2464">
                  <c:v>18</c:v>
                </c:pt>
                <c:pt idx="2465">
                  <c:v>11</c:v>
                </c:pt>
                <c:pt idx="2466">
                  <c:v>101</c:v>
                </c:pt>
                <c:pt idx="2467">
                  <c:v>35</c:v>
                </c:pt>
                <c:pt idx="2468">
                  <c:v>14</c:v>
                </c:pt>
                <c:pt idx="2469">
                  <c:v>10</c:v>
                </c:pt>
                <c:pt idx="2470">
                  <c:v>44</c:v>
                </c:pt>
                <c:pt idx="2471">
                  <c:v>28</c:v>
                </c:pt>
                <c:pt idx="2472">
                  <c:v>10</c:v>
                </c:pt>
                <c:pt idx="2473">
                  <c:v>3</c:v>
                </c:pt>
                <c:pt idx="2474">
                  <c:v>13</c:v>
                </c:pt>
                <c:pt idx="2475">
                  <c:v>19</c:v>
                </c:pt>
                <c:pt idx="2476">
                  <c:v>40</c:v>
                </c:pt>
                <c:pt idx="2477">
                  <c:v>25</c:v>
                </c:pt>
                <c:pt idx="2478">
                  <c:v>8</c:v>
                </c:pt>
                <c:pt idx="2479">
                  <c:v>11</c:v>
                </c:pt>
                <c:pt idx="2480">
                  <c:v>69</c:v>
                </c:pt>
                <c:pt idx="2481">
                  <c:v>66</c:v>
                </c:pt>
                <c:pt idx="2482">
                  <c:v>28</c:v>
                </c:pt>
                <c:pt idx="2483">
                  <c:v>28</c:v>
                </c:pt>
                <c:pt idx="2484">
                  <c:v>93</c:v>
                </c:pt>
                <c:pt idx="2485">
                  <c:v>42</c:v>
                </c:pt>
                <c:pt idx="2486">
                  <c:v>28</c:v>
                </c:pt>
                <c:pt idx="2487">
                  <c:v>0</c:v>
                </c:pt>
                <c:pt idx="2488">
                  <c:v>6</c:v>
                </c:pt>
                <c:pt idx="2489">
                  <c:v>20</c:v>
                </c:pt>
                <c:pt idx="2490">
                  <c:v>26</c:v>
                </c:pt>
                <c:pt idx="2491">
                  <c:v>44</c:v>
                </c:pt>
                <c:pt idx="2492">
                  <c:v>17</c:v>
                </c:pt>
                <c:pt idx="2493">
                  <c:v>14</c:v>
                </c:pt>
                <c:pt idx="2494">
                  <c:v>8</c:v>
                </c:pt>
                <c:pt idx="2495">
                  <c:v>27</c:v>
                </c:pt>
                <c:pt idx="2496">
                  <c:v>4</c:v>
                </c:pt>
                <c:pt idx="2497">
                  <c:v>8</c:v>
                </c:pt>
                <c:pt idx="2498">
                  <c:v>20</c:v>
                </c:pt>
                <c:pt idx="2499">
                  <c:v>70</c:v>
                </c:pt>
                <c:pt idx="2500">
                  <c:v>9</c:v>
                </c:pt>
                <c:pt idx="2501">
                  <c:v>24</c:v>
                </c:pt>
                <c:pt idx="2502">
                  <c:v>5</c:v>
                </c:pt>
                <c:pt idx="2503">
                  <c:v>24</c:v>
                </c:pt>
                <c:pt idx="2504">
                  <c:v>30</c:v>
                </c:pt>
                <c:pt idx="2505">
                  <c:v>4</c:v>
                </c:pt>
                <c:pt idx="2506">
                  <c:v>27</c:v>
                </c:pt>
                <c:pt idx="2507">
                  <c:v>19</c:v>
                </c:pt>
                <c:pt idx="2508">
                  <c:v>20</c:v>
                </c:pt>
                <c:pt idx="2509">
                  <c:v>7</c:v>
                </c:pt>
                <c:pt idx="2510">
                  <c:v>3</c:v>
                </c:pt>
                <c:pt idx="2511">
                  <c:v>22</c:v>
                </c:pt>
                <c:pt idx="2512">
                  <c:v>5</c:v>
                </c:pt>
                <c:pt idx="2513">
                  <c:v>17</c:v>
                </c:pt>
                <c:pt idx="2514">
                  <c:v>28</c:v>
                </c:pt>
                <c:pt idx="2515">
                  <c:v>24</c:v>
                </c:pt>
                <c:pt idx="2516">
                  <c:v>17</c:v>
                </c:pt>
                <c:pt idx="2517">
                  <c:v>53</c:v>
                </c:pt>
                <c:pt idx="2518">
                  <c:v>17</c:v>
                </c:pt>
                <c:pt idx="2519">
                  <c:v>5</c:v>
                </c:pt>
                <c:pt idx="2520">
                  <c:v>14</c:v>
                </c:pt>
                <c:pt idx="2521">
                  <c:v>24</c:v>
                </c:pt>
                <c:pt idx="2522">
                  <c:v>2</c:v>
                </c:pt>
                <c:pt idx="2523">
                  <c:v>60</c:v>
                </c:pt>
                <c:pt idx="2524">
                  <c:v>62</c:v>
                </c:pt>
                <c:pt idx="2525">
                  <c:v>22</c:v>
                </c:pt>
                <c:pt idx="2526">
                  <c:v>31</c:v>
                </c:pt>
                <c:pt idx="2527">
                  <c:v>11</c:v>
                </c:pt>
                <c:pt idx="2528">
                  <c:v>4</c:v>
                </c:pt>
                <c:pt idx="2529">
                  <c:v>19</c:v>
                </c:pt>
                <c:pt idx="2530">
                  <c:v>18</c:v>
                </c:pt>
                <c:pt idx="2531">
                  <c:v>15</c:v>
                </c:pt>
                <c:pt idx="2532">
                  <c:v>64</c:v>
                </c:pt>
                <c:pt idx="2533">
                  <c:v>33</c:v>
                </c:pt>
                <c:pt idx="2534">
                  <c:v>5</c:v>
                </c:pt>
                <c:pt idx="2535">
                  <c:v>32</c:v>
                </c:pt>
                <c:pt idx="2536">
                  <c:v>64</c:v>
                </c:pt>
                <c:pt idx="2537">
                  <c:v>9</c:v>
                </c:pt>
                <c:pt idx="2538">
                  <c:v>42</c:v>
                </c:pt>
                <c:pt idx="2539">
                  <c:v>13</c:v>
                </c:pt>
                <c:pt idx="2540">
                  <c:v>24</c:v>
                </c:pt>
                <c:pt idx="2541">
                  <c:v>14</c:v>
                </c:pt>
                <c:pt idx="2542">
                  <c:v>2</c:v>
                </c:pt>
                <c:pt idx="2543">
                  <c:v>26</c:v>
                </c:pt>
                <c:pt idx="2544">
                  <c:v>8</c:v>
                </c:pt>
                <c:pt idx="2545">
                  <c:v>77</c:v>
                </c:pt>
                <c:pt idx="2546">
                  <c:v>41</c:v>
                </c:pt>
                <c:pt idx="2547">
                  <c:v>24</c:v>
                </c:pt>
                <c:pt idx="2548">
                  <c:v>36</c:v>
                </c:pt>
                <c:pt idx="2549">
                  <c:v>5</c:v>
                </c:pt>
                <c:pt idx="2550">
                  <c:v>60</c:v>
                </c:pt>
                <c:pt idx="2551">
                  <c:v>3</c:v>
                </c:pt>
                <c:pt idx="2552">
                  <c:v>5</c:v>
                </c:pt>
                <c:pt idx="2553">
                  <c:v>160</c:v>
                </c:pt>
                <c:pt idx="2554">
                  <c:v>40</c:v>
                </c:pt>
                <c:pt idx="2555">
                  <c:v>0</c:v>
                </c:pt>
                <c:pt idx="2556">
                  <c:v>58</c:v>
                </c:pt>
                <c:pt idx="2557">
                  <c:v>22</c:v>
                </c:pt>
                <c:pt idx="2558">
                  <c:v>40</c:v>
                </c:pt>
                <c:pt idx="2559">
                  <c:v>24</c:v>
                </c:pt>
                <c:pt idx="2560">
                  <c:v>1</c:v>
                </c:pt>
                <c:pt idx="2561">
                  <c:v>40</c:v>
                </c:pt>
                <c:pt idx="2562">
                  <c:v>24</c:v>
                </c:pt>
                <c:pt idx="2563">
                  <c:v>49</c:v>
                </c:pt>
                <c:pt idx="2564">
                  <c:v>10</c:v>
                </c:pt>
                <c:pt idx="2565">
                  <c:v>62</c:v>
                </c:pt>
                <c:pt idx="2566">
                  <c:v>7</c:v>
                </c:pt>
                <c:pt idx="2567">
                  <c:v>30</c:v>
                </c:pt>
                <c:pt idx="2568">
                  <c:v>4</c:v>
                </c:pt>
                <c:pt idx="2569">
                  <c:v>54</c:v>
                </c:pt>
                <c:pt idx="2570">
                  <c:v>3</c:v>
                </c:pt>
                <c:pt idx="2571">
                  <c:v>35</c:v>
                </c:pt>
                <c:pt idx="2572">
                  <c:v>32</c:v>
                </c:pt>
                <c:pt idx="2573">
                  <c:v>6</c:v>
                </c:pt>
                <c:pt idx="2574">
                  <c:v>142</c:v>
                </c:pt>
                <c:pt idx="2575">
                  <c:v>1</c:v>
                </c:pt>
                <c:pt idx="2576">
                  <c:v>15</c:v>
                </c:pt>
                <c:pt idx="2577">
                  <c:v>27</c:v>
                </c:pt>
                <c:pt idx="2578">
                  <c:v>3</c:v>
                </c:pt>
                <c:pt idx="2579">
                  <c:v>5</c:v>
                </c:pt>
                <c:pt idx="2580">
                  <c:v>24</c:v>
                </c:pt>
                <c:pt idx="2581">
                  <c:v>59</c:v>
                </c:pt>
                <c:pt idx="2582">
                  <c:v>13</c:v>
                </c:pt>
                <c:pt idx="2583">
                  <c:v>38</c:v>
                </c:pt>
                <c:pt idx="2584">
                  <c:v>53</c:v>
                </c:pt>
                <c:pt idx="2585">
                  <c:v>2</c:v>
                </c:pt>
                <c:pt idx="2586">
                  <c:v>48</c:v>
                </c:pt>
                <c:pt idx="2587">
                  <c:v>80</c:v>
                </c:pt>
                <c:pt idx="2588">
                  <c:v>23</c:v>
                </c:pt>
                <c:pt idx="2589">
                  <c:v>10</c:v>
                </c:pt>
                <c:pt idx="2590">
                  <c:v>24</c:v>
                </c:pt>
                <c:pt idx="2591">
                  <c:v>22</c:v>
                </c:pt>
                <c:pt idx="2592">
                  <c:v>45</c:v>
                </c:pt>
                <c:pt idx="2593">
                  <c:v>7</c:v>
                </c:pt>
                <c:pt idx="2594">
                  <c:v>9</c:v>
                </c:pt>
                <c:pt idx="2595">
                  <c:v>14</c:v>
                </c:pt>
                <c:pt idx="2596">
                  <c:v>6</c:v>
                </c:pt>
                <c:pt idx="2597">
                  <c:v>8</c:v>
                </c:pt>
                <c:pt idx="2598">
                  <c:v>15</c:v>
                </c:pt>
                <c:pt idx="2599">
                  <c:v>21</c:v>
                </c:pt>
                <c:pt idx="2600">
                  <c:v>21</c:v>
                </c:pt>
                <c:pt idx="2601">
                  <c:v>3</c:v>
                </c:pt>
                <c:pt idx="2602">
                  <c:v>8</c:v>
                </c:pt>
                <c:pt idx="2603">
                  <c:v>2</c:v>
                </c:pt>
                <c:pt idx="2604">
                  <c:v>30</c:v>
                </c:pt>
                <c:pt idx="2605">
                  <c:v>6</c:v>
                </c:pt>
                <c:pt idx="2606">
                  <c:v>19</c:v>
                </c:pt>
                <c:pt idx="2607">
                  <c:v>37</c:v>
                </c:pt>
                <c:pt idx="2608">
                  <c:v>12</c:v>
                </c:pt>
                <c:pt idx="2609">
                  <c:v>20</c:v>
                </c:pt>
                <c:pt idx="2610">
                  <c:v>13</c:v>
                </c:pt>
                <c:pt idx="2611">
                  <c:v>116</c:v>
                </c:pt>
                <c:pt idx="2612">
                  <c:v>10</c:v>
                </c:pt>
                <c:pt idx="2613">
                  <c:v>42</c:v>
                </c:pt>
                <c:pt idx="2614">
                  <c:v>8</c:v>
                </c:pt>
                <c:pt idx="2615">
                  <c:v>9</c:v>
                </c:pt>
                <c:pt idx="2616">
                  <c:v>2</c:v>
                </c:pt>
                <c:pt idx="2617">
                  <c:v>93</c:v>
                </c:pt>
                <c:pt idx="2618">
                  <c:v>25</c:v>
                </c:pt>
                <c:pt idx="2619">
                  <c:v>28</c:v>
                </c:pt>
                <c:pt idx="2620">
                  <c:v>56</c:v>
                </c:pt>
                <c:pt idx="2621">
                  <c:v>28</c:v>
                </c:pt>
                <c:pt idx="2622">
                  <c:v>52</c:v>
                </c:pt>
                <c:pt idx="2623">
                  <c:v>9</c:v>
                </c:pt>
                <c:pt idx="2624">
                  <c:v>86</c:v>
                </c:pt>
                <c:pt idx="2625">
                  <c:v>8</c:v>
                </c:pt>
                <c:pt idx="2626">
                  <c:v>50</c:v>
                </c:pt>
                <c:pt idx="2627">
                  <c:v>24</c:v>
                </c:pt>
                <c:pt idx="2628">
                  <c:v>9</c:v>
                </c:pt>
                <c:pt idx="2629">
                  <c:v>10</c:v>
                </c:pt>
                <c:pt idx="2630">
                  <c:v>264</c:v>
                </c:pt>
                <c:pt idx="2631">
                  <c:v>8</c:v>
                </c:pt>
                <c:pt idx="2632">
                  <c:v>28</c:v>
                </c:pt>
                <c:pt idx="2633">
                  <c:v>28</c:v>
                </c:pt>
                <c:pt idx="2634">
                  <c:v>30</c:v>
                </c:pt>
                <c:pt idx="2635">
                  <c:v>3</c:v>
                </c:pt>
                <c:pt idx="2636">
                  <c:v>15</c:v>
                </c:pt>
                <c:pt idx="2637">
                  <c:v>24</c:v>
                </c:pt>
                <c:pt idx="2638">
                  <c:v>4</c:v>
                </c:pt>
                <c:pt idx="2639">
                  <c:v>15</c:v>
                </c:pt>
                <c:pt idx="2640">
                  <c:v>4</c:v>
                </c:pt>
                <c:pt idx="2641">
                  <c:v>57</c:v>
                </c:pt>
                <c:pt idx="2642">
                  <c:v>20</c:v>
                </c:pt>
                <c:pt idx="2643">
                  <c:v>3</c:v>
                </c:pt>
                <c:pt idx="2644">
                  <c:v>7</c:v>
                </c:pt>
                <c:pt idx="2645">
                  <c:v>13</c:v>
                </c:pt>
                <c:pt idx="2646">
                  <c:v>49</c:v>
                </c:pt>
                <c:pt idx="2647">
                  <c:v>2</c:v>
                </c:pt>
                <c:pt idx="2648">
                  <c:v>36</c:v>
                </c:pt>
                <c:pt idx="2649">
                  <c:v>10</c:v>
                </c:pt>
                <c:pt idx="2650">
                  <c:v>26</c:v>
                </c:pt>
                <c:pt idx="2651">
                  <c:v>65</c:v>
                </c:pt>
                <c:pt idx="2652">
                  <c:v>22</c:v>
                </c:pt>
                <c:pt idx="2653">
                  <c:v>19</c:v>
                </c:pt>
                <c:pt idx="2654">
                  <c:v>20</c:v>
                </c:pt>
                <c:pt idx="2655">
                  <c:v>46</c:v>
                </c:pt>
                <c:pt idx="2656">
                  <c:v>44</c:v>
                </c:pt>
                <c:pt idx="2657">
                  <c:v>12</c:v>
                </c:pt>
                <c:pt idx="2658">
                  <c:v>16</c:v>
                </c:pt>
                <c:pt idx="2659">
                  <c:v>41</c:v>
                </c:pt>
                <c:pt idx="2660">
                  <c:v>4</c:v>
                </c:pt>
                <c:pt idx="2661">
                  <c:v>20</c:v>
                </c:pt>
                <c:pt idx="2662">
                  <c:v>64</c:v>
                </c:pt>
                <c:pt idx="2663">
                  <c:v>48</c:v>
                </c:pt>
                <c:pt idx="2664">
                  <c:v>2</c:v>
                </c:pt>
                <c:pt idx="2665">
                  <c:v>43</c:v>
                </c:pt>
                <c:pt idx="2666">
                  <c:v>16</c:v>
                </c:pt>
                <c:pt idx="2667">
                  <c:v>57</c:v>
                </c:pt>
                <c:pt idx="2668">
                  <c:v>6</c:v>
                </c:pt>
                <c:pt idx="2669">
                  <c:v>29</c:v>
                </c:pt>
                <c:pt idx="2670">
                  <c:v>8</c:v>
                </c:pt>
                <c:pt idx="2671">
                  <c:v>22</c:v>
                </c:pt>
                <c:pt idx="2672">
                  <c:v>57</c:v>
                </c:pt>
                <c:pt idx="2673">
                  <c:v>36</c:v>
                </c:pt>
                <c:pt idx="2674">
                  <c:v>237</c:v>
                </c:pt>
                <c:pt idx="2675">
                  <c:v>27</c:v>
                </c:pt>
                <c:pt idx="2676">
                  <c:v>10</c:v>
                </c:pt>
                <c:pt idx="2677">
                  <c:v>10</c:v>
                </c:pt>
                <c:pt idx="2678">
                  <c:v>1</c:v>
                </c:pt>
                <c:pt idx="2679">
                  <c:v>30</c:v>
                </c:pt>
                <c:pt idx="2680">
                  <c:v>6</c:v>
                </c:pt>
                <c:pt idx="2681">
                  <c:v>50</c:v>
                </c:pt>
                <c:pt idx="2682">
                  <c:v>10</c:v>
                </c:pt>
                <c:pt idx="2683">
                  <c:v>3</c:v>
                </c:pt>
                <c:pt idx="2684">
                  <c:v>104</c:v>
                </c:pt>
                <c:pt idx="2685">
                  <c:v>2</c:v>
                </c:pt>
                <c:pt idx="2686">
                  <c:v>25</c:v>
                </c:pt>
                <c:pt idx="2687">
                  <c:v>8</c:v>
                </c:pt>
                <c:pt idx="2688">
                  <c:v>52</c:v>
                </c:pt>
                <c:pt idx="2689">
                  <c:v>11</c:v>
                </c:pt>
                <c:pt idx="2690">
                  <c:v>74</c:v>
                </c:pt>
                <c:pt idx="2691">
                  <c:v>50</c:v>
                </c:pt>
                <c:pt idx="2692">
                  <c:v>24</c:v>
                </c:pt>
                <c:pt idx="2693">
                  <c:v>5</c:v>
                </c:pt>
                <c:pt idx="2694">
                  <c:v>162</c:v>
                </c:pt>
                <c:pt idx="2695">
                  <c:v>9</c:v>
                </c:pt>
                <c:pt idx="2696">
                  <c:v>26</c:v>
                </c:pt>
                <c:pt idx="2697">
                  <c:v>40</c:v>
                </c:pt>
                <c:pt idx="2698">
                  <c:v>6</c:v>
                </c:pt>
                <c:pt idx="2699">
                  <c:v>2</c:v>
                </c:pt>
                <c:pt idx="2700">
                  <c:v>10</c:v>
                </c:pt>
                <c:pt idx="2701">
                  <c:v>15</c:v>
                </c:pt>
                <c:pt idx="2702">
                  <c:v>38</c:v>
                </c:pt>
                <c:pt idx="2703">
                  <c:v>38</c:v>
                </c:pt>
                <c:pt idx="2704">
                  <c:v>39</c:v>
                </c:pt>
                <c:pt idx="2705">
                  <c:v>6</c:v>
                </c:pt>
                <c:pt idx="2706">
                  <c:v>2</c:v>
                </c:pt>
                <c:pt idx="2707">
                  <c:v>2</c:v>
                </c:pt>
                <c:pt idx="2708">
                  <c:v>6</c:v>
                </c:pt>
                <c:pt idx="2709">
                  <c:v>30</c:v>
                </c:pt>
                <c:pt idx="2710">
                  <c:v>12</c:v>
                </c:pt>
                <c:pt idx="2711">
                  <c:v>4</c:v>
                </c:pt>
                <c:pt idx="2712">
                  <c:v>28</c:v>
                </c:pt>
                <c:pt idx="2713">
                  <c:v>78</c:v>
                </c:pt>
                <c:pt idx="2714">
                  <c:v>5</c:v>
                </c:pt>
                <c:pt idx="2715">
                  <c:v>44</c:v>
                </c:pt>
                <c:pt idx="2716">
                  <c:v>5</c:v>
                </c:pt>
                <c:pt idx="2717">
                  <c:v>6</c:v>
                </c:pt>
                <c:pt idx="2718">
                  <c:v>10</c:v>
                </c:pt>
                <c:pt idx="2719">
                  <c:v>22</c:v>
                </c:pt>
                <c:pt idx="2720">
                  <c:v>28</c:v>
                </c:pt>
                <c:pt idx="2721">
                  <c:v>10</c:v>
                </c:pt>
                <c:pt idx="2722">
                  <c:v>19</c:v>
                </c:pt>
                <c:pt idx="2723">
                  <c:v>6</c:v>
                </c:pt>
                <c:pt idx="2724">
                  <c:v>14</c:v>
                </c:pt>
                <c:pt idx="2725">
                  <c:v>15</c:v>
                </c:pt>
                <c:pt idx="2726">
                  <c:v>32</c:v>
                </c:pt>
                <c:pt idx="2727">
                  <c:v>34</c:v>
                </c:pt>
                <c:pt idx="2728">
                  <c:v>12</c:v>
                </c:pt>
                <c:pt idx="2729">
                  <c:v>46</c:v>
                </c:pt>
                <c:pt idx="2730">
                  <c:v>31</c:v>
                </c:pt>
                <c:pt idx="2731">
                  <c:v>10</c:v>
                </c:pt>
                <c:pt idx="2732">
                  <c:v>2</c:v>
                </c:pt>
                <c:pt idx="2733">
                  <c:v>35</c:v>
                </c:pt>
                <c:pt idx="2734">
                  <c:v>78</c:v>
                </c:pt>
                <c:pt idx="2735">
                  <c:v>40</c:v>
                </c:pt>
                <c:pt idx="2736">
                  <c:v>12</c:v>
                </c:pt>
                <c:pt idx="2737">
                  <c:v>16</c:v>
                </c:pt>
                <c:pt idx="2738">
                  <c:v>10</c:v>
                </c:pt>
                <c:pt idx="2739">
                  <c:v>67</c:v>
                </c:pt>
                <c:pt idx="2740">
                  <c:v>8</c:v>
                </c:pt>
                <c:pt idx="2741">
                  <c:v>25</c:v>
                </c:pt>
                <c:pt idx="2742">
                  <c:v>4</c:v>
                </c:pt>
                <c:pt idx="2743">
                  <c:v>9</c:v>
                </c:pt>
                <c:pt idx="2744">
                  <c:v>10</c:v>
                </c:pt>
                <c:pt idx="2745">
                  <c:v>14</c:v>
                </c:pt>
                <c:pt idx="2746">
                  <c:v>11</c:v>
                </c:pt>
                <c:pt idx="2747">
                  <c:v>10</c:v>
                </c:pt>
                <c:pt idx="2748">
                  <c:v>5</c:v>
                </c:pt>
                <c:pt idx="2749">
                  <c:v>3</c:v>
                </c:pt>
                <c:pt idx="2750">
                  <c:v>32</c:v>
                </c:pt>
                <c:pt idx="2751">
                  <c:v>24</c:v>
                </c:pt>
                <c:pt idx="2752">
                  <c:v>28</c:v>
                </c:pt>
                <c:pt idx="2753">
                  <c:v>33</c:v>
                </c:pt>
                <c:pt idx="2754">
                  <c:v>2</c:v>
                </c:pt>
                <c:pt idx="2755">
                  <c:v>12</c:v>
                </c:pt>
                <c:pt idx="2756">
                  <c:v>22</c:v>
                </c:pt>
                <c:pt idx="2757">
                  <c:v>16</c:v>
                </c:pt>
                <c:pt idx="2758">
                  <c:v>13</c:v>
                </c:pt>
                <c:pt idx="2759">
                  <c:v>8</c:v>
                </c:pt>
                <c:pt idx="2760">
                  <c:v>22</c:v>
                </c:pt>
                <c:pt idx="2761">
                  <c:v>5</c:v>
                </c:pt>
                <c:pt idx="2762">
                  <c:v>41</c:v>
                </c:pt>
                <c:pt idx="2763">
                  <c:v>5</c:v>
                </c:pt>
                <c:pt idx="2764">
                  <c:v>12</c:v>
                </c:pt>
                <c:pt idx="2765">
                  <c:v>32</c:v>
                </c:pt>
                <c:pt idx="2766">
                  <c:v>16</c:v>
                </c:pt>
                <c:pt idx="2767">
                  <c:v>13</c:v>
                </c:pt>
                <c:pt idx="2768">
                  <c:v>28</c:v>
                </c:pt>
                <c:pt idx="2769">
                  <c:v>6</c:v>
                </c:pt>
                <c:pt idx="2770">
                  <c:v>5</c:v>
                </c:pt>
                <c:pt idx="2771">
                  <c:v>2</c:v>
                </c:pt>
                <c:pt idx="2772">
                  <c:v>8</c:v>
                </c:pt>
                <c:pt idx="2773">
                  <c:v>8</c:v>
                </c:pt>
                <c:pt idx="2774">
                  <c:v>24</c:v>
                </c:pt>
                <c:pt idx="2775">
                  <c:v>40</c:v>
                </c:pt>
                <c:pt idx="2776">
                  <c:v>13</c:v>
                </c:pt>
                <c:pt idx="2777">
                  <c:v>31</c:v>
                </c:pt>
                <c:pt idx="2778">
                  <c:v>4</c:v>
                </c:pt>
                <c:pt idx="2779">
                  <c:v>33</c:v>
                </c:pt>
                <c:pt idx="2780">
                  <c:v>4</c:v>
                </c:pt>
                <c:pt idx="2781">
                  <c:v>53</c:v>
                </c:pt>
                <c:pt idx="2782">
                  <c:v>10</c:v>
                </c:pt>
                <c:pt idx="2783">
                  <c:v>14</c:v>
                </c:pt>
                <c:pt idx="2784">
                  <c:v>23</c:v>
                </c:pt>
                <c:pt idx="2785">
                  <c:v>18</c:v>
                </c:pt>
                <c:pt idx="2786">
                  <c:v>2</c:v>
                </c:pt>
                <c:pt idx="2787">
                  <c:v>18</c:v>
                </c:pt>
                <c:pt idx="2788">
                  <c:v>150</c:v>
                </c:pt>
                <c:pt idx="2789">
                  <c:v>18</c:v>
                </c:pt>
                <c:pt idx="2790">
                  <c:v>4</c:v>
                </c:pt>
                <c:pt idx="2791">
                  <c:v>8</c:v>
                </c:pt>
                <c:pt idx="2792">
                  <c:v>15</c:v>
                </c:pt>
                <c:pt idx="2793">
                  <c:v>14</c:v>
                </c:pt>
                <c:pt idx="2794">
                  <c:v>61</c:v>
                </c:pt>
                <c:pt idx="2795">
                  <c:v>6</c:v>
                </c:pt>
                <c:pt idx="2796">
                  <c:v>26</c:v>
                </c:pt>
                <c:pt idx="2797">
                  <c:v>12</c:v>
                </c:pt>
                <c:pt idx="2798">
                  <c:v>7</c:v>
                </c:pt>
                <c:pt idx="2799">
                  <c:v>16</c:v>
                </c:pt>
                <c:pt idx="2800">
                  <c:v>7</c:v>
                </c:pt>
                <c:pt idx="2801">
                  <c:v>75</c:v>
                </c:pt>
                <c:pt idx="2802">
                  <c:v>4</c:v>
                </c:pt>
                <c:pt idx="2803">
                  <c:v>7</c:v>
                </c:pt>
                <c:pt idx="2804">
                  <c:v>30</c:v>
                </c:pt>
                <c:pt idx="2805">
                  <c:v>21</c:v>
                </c:pt>
                <c:pt idx="2806">
                  <c:v>6</c:v>
                </c:pt>
                <c:pt idx="2807">
                  <c:v>10</c:v>
                </c:pt>
                <c:pt idx="2808">
                  <c:v>8</c:v>
                </c:pt>
                <c:pt idx="2809">
                  <c:v>5</c:v>
                </c:pt>
                <c:pt idx="2810">
                  <c:v>8</c:v>
                </c:pt>
                <c:pt idx="2811">
                  <c:v>40</c:v>
                </c:pt>
                <c:pt idx="2812">
                  <c:v>28</c:v>
                </c:pt>
                <c:pt idx="2813">
                  <c:v>5</c:v>
                </c:pt>
                <c:pt idx="2814">
                  <c:v>3</c:v>
                </c:pt>
                <c:pt idx="2815">
                  <c:v>24</c:v>
                </c:pt>
                <c:pt idx="2816">
                  <c:v>31</c:v>
                </c:pt>
                <c:pt idx="2817">
                  <c:v>9</c:v>
                </c:pt>
                <c:pt idx="2818">
                  <c:v>8</c:v>
                </c:pt>
                <c:pt idx="2819">
                  <c:v>17</c:v>
                </c:pt>
                <c:pt idx="2820">
                  <c:v>18</c:v>
                </c:pt>
                <c:pt idx="2821">
                  <c:v>84</c:v>
                </c:pt>
                <c:pt idx="2822">
                  <c:v>7</c:v>
                </c:pt>
                <c:pt idx="2823">
                  <c:v>4</c:v>
                </c:pt>
                <c:pt idx="2824">
                  <c:v>25</c:v>
                </c:pt>
                <c:pt idx="2825">
                  <c:v>11</c:v>
                </c:pt>
                <c:pt idx="2826">
                  <c:v>6</c:v>
                </c:pt>
                <c:pt idx="2827">
                  <c:v>8</c:v>
                </c:pt>
                <c:pt idx="2828">
                  <c:v>34</c:v>
                </c:pt>
                <c:pt idx="2829">
                  <c:v>5</c:v>
                </c:pt>
                <c:pt idx="2830">
                  <c:v>18</c:v>
                </c:pt>
                <c:pt idx="2831">
                  <c:v>128</c:v>
                </c:pt>
                <c:pt idx="2832">
                  <c:v>5</c:v>
                </c:pt>
                <c:pt idx="2833">
                  <c:v>17</c:v>
                </c:pt>
                <c:pt idx="2834">
                  <c:v>26</c:v>
                </c:pt>
                <c:pt idx="2835">
                  <c:v>6</c:v>
                </c:pt>
                <c:pt idx="2836">
                  <c:v>4</c:v>
                </c:pt>
                <c:pt idx="2837">
                  <c:v>28</c:v>
                </c:pt>
                <c:pt idx="2838">
                  <c:v>17</c:v>
                </c:pt>
                <c:pt idx="2839">
                  <c:v>14</c:v>
                </c:pt>
                <c:pt idx="2840">
                  <c:v>21</c:v>
                </c:pt>
                <c:pt idx="2841">
                  <c:v>293</c:v>
                </c:pt>
                <c:pt idx="2842">
                  <c:v>45</c:v>
                </c:pt>
                <c:pt idx="2843">
                  <c:v>7</c:v>
                </c:pt>
                <c:pt idx="2844">
                  <c:v>7</c:v>
                </c:pt>
                <c:pt idx="2845">
                  <c:v>10</c:v>
                </c:pt>
                <c:pt idx="2846">
                  <c:v>30</c:v>
                </c:pt>
                <c:pt idx="2847">
                  <c:v>88</c:v>
                </c:pt>
                <c:pt idx="2848">
                  <c:v>8</c:v>
                </c:pt>
                <c:pt idx="2849">
                  <c:v>3</c:v>
                </c:pt>
                <c:pt idx="2850">
                  <c:v>16</c:v>
                </c:pt>
                <c:pt idx="2851">
                  <c:v>12</c:v>
                </c:pt>
                <c:pt idx="2852">
                  <c:v>22</c:v>
                </c:pt>
                <c:pt idx="2853">
                  <c:v>6</c:v>
                </c:pt>
                <c:pt idx="2854">
                  <c:v>9</c:v>
                </c:pt>
                <c:pt idx="2855">
                  <c:v>4</c:v>
                </c:pt>
                <c:pt idx="2856">
                  <c:v>42</c:v>
                </c:pt>
                <c:pt idx="2857">
                  <c:v>2</c:v>
                </c:pt>
                <c:pt idx="2858">
                  <c:v>13</c:v>
                </c:pt>
                <c:pt idx="2859">
                  <c:v>99</c:v>
                </c:pt>
                <c:pt idx="2860">
                  <c:v>31</c:v>
                </c:pt>
                <c:pt idx="2861">
                  <c:v>0</c:v>
                </c:pt>
                <c:pt idx="2862">
                  <c:v>12</c:v>
                </c:pt>
                <c:pt idx="2863">
                  <c:v>39</c:v>
                </c:pt>
                <c:pt idx="2864">
                  <c:v>135</c:v>
                </c:pt>
                <c:pt idx="2865">
                  <c:v>67</c:v>
                </c:pt>
                <c:pt idx="2866">
                  <c:v>33</c:v>
                </c:pt>
                <c:pt idx="2867">
                  <c:v>8</c:v>
                </c:pt>
                <c:pt idx="2868">
                  <c:v>5</c:v>
                </c:pt>
                <c:pt idx="2869">
                  <c:v>18</c:v>
                </c:pt>
                <c:pt idx="2870">
                  <c:v>14</c:v>
                </c:pt>
                <c:pt idx="2871">
                  <c:v>20</c:v>
                </c:pt>
                <c:pt idx="2872">
                  <c:v>6</c:v>
                </c:pt>
                <c:pt idx="2873">
                  <c:v>15</c:v>
                </c:pt>
                <c:pt idx="2874">
                  <c:v>15</c:v>
                </c:pt>
                <c:pt idx="2875">
                  <c:v>25</c:v>
                </c:pt>
                <c:pt idx="2876">
                  <c:v>38</c:v>
                </c:pt>
                <c:pt idx="2877">
                  <c:v>8</c:v>
                </c:pt>
                <c:pt idx="2878">
                  <c:v>5</c:v>
                </c:pt>
                <c:pt idx="2879">
                  <c:v>12</c:v>
                </c:pt>
                <c:pt idx="2880">
                  <c:v>3</c:v>
                </c:pt>
                <c:pt idx="2881">
                  <c:v>9</c:v>
                </c:pt>
                <c:pt idx="2882">
                  <c:v>45</c:v>
                </c:pt>
                <c:pt idx="2883">
                  <c:v>17</c:v>
                </c:pt>
                <c:pt idx="2884">
                  <c:v>45</c:v>
                </c:pt>
                <c:pt idx="2885">
                  <c:v>129</c:v>
                </c:pt>
                <c:pt idx="2886">
                  <c:v>5</c:v>
                </c:pt>
                <c:pt idx="2887">
                  <c:v>21</c:v>
                </c:pt>
                <c:pt idx="2888">
                  <c:v>3</c:v>
                </c:pt>
                <c:pt idx="2889">
                  <c:v>3</c:v>
                </c:pt>
                <c:pt idx="2890">
                  <c:v>11</c:v>
                </c:pt>
                <c:pt idx="2891">
                  <c:v>1</c:v>
                </c:pt>
                <c:pt idx="2892">
                  <c:v>19</c:v>
                </c:pt>
                <c:pt idx="2893">
                  <c:v>26</c:v>
                </c:pt>
                <c:pt idx="2894">
                  <c:v>24</c:v>
                </c:pt>
                <c:pt idx="2895">
                  <c:v>17</c:v>
                </c:pt>
                <c:pt idx="2896">
                  <c:v>16</c:v>
                </c:pt>
                <c:pt idx="2897">
                  <c:v>11</c:v>
                </c:pt>
                <c:pt idx="2898">
                  <c:v>11</c:v>
                </c:pt>
                <c:pt idx="2899">
                  <c:v>2</c:v>
                </c:pt>
                <c:pt idx="2900">
                  <c:v>5</c:v>
                </c:pt>
                <c:pt idx="2901">
                  <c:v>5</c:v>
                </c:pt>
                <c:pt idx="2902">
                  <c:v>6</c:v>
                </c:pt>
                <c:pt idx="2903">
                  <c:v>5</c:v>
                </c:pt>
                <c:pt idx="2904">
                  <c:v>87</c:v>
                </c:pt>
                <c:pt idx="2905">
                  <c:v>15</c:v>
                </c:pt>
                <c:pt idx="2906">
                  <c:v>16</c:v>
                </c:pt>
                <c:pt idx="2907">
                  <c:v>19</c:v>
                </c:pt>
                <c:pt idx="2908">
                  <c:v>5</c:v>
                </c:pt>
                <c:pt idx="2909">
                  <c:v>3</c:v>
                </c:pt>
                <c:pt idx="2910">
                  <c:v>10</c:v>
                </c:pt>
                <c:pt idx="2911">
                  <c:v>11</c:v>
                </c:pt>
                <c:pt idx="2912">
                  <c:v>39</c:v>
                </c:pt>
                <c:pt idx="2913">
                  <c:v>14</c:v>
                </c:pt>
                <c:pt idx="2914">
                  <c:v>6</c:v>
                </c:pt>
                <c:pt idx="2915">
                  <c:v>12</c:v>
                </c:pt>
                <c:pt idx="2916">
                  <c:v>34</c:v>
                </c:pt>
                <c:pt idx="2917">
                  <c:v>16</c:v>
                </c:pt>
                <c:pt idx="2918">
                  <c:v>25</c:v>
                </c:pt>
                <c:pt idx="2919">
                  <c:v>14</c:v>
                </c:pt>
                <c:pt idx="2920">
                  <c:v>2</c:v>
                </c:pt>
                <c:pt idx="2921">
                  <c:v>8</c:v>
                </c:pt>
                <c:pt idx="2922">
                  <c:v>20</c:v>
                </c:pt>
                <c:pt idx="2923">
                  <c:v>25</c:v>
                </c:pt>
                <c:pt idx="2924">
                  <c:v>7</c:v>
                </c:pt>
                <c:pt idx="2925">
                  <c:v>33</c:v>
                </c:pt>
                <c:pt idx="2926">
                  <c:v>10</c:v>
                </c:pt>
                <c:pt idx="2927">
                  <c:v>12</c:v>
                </c:pt>
                <c:pt idx="2928">
                  <c:v>4</c:v>
                </c:pt>
                <c:pt idx="2929">
                  <c:v>22</c:v>
                </c:pt>
                <c:pt idx="2930">
                  <c:v>20</c:v>
                </c:pt>
                <c:pt idx="2931">
                  <c:v>4</c:v>
                </c:pt>
                <c:pt idx="2932">
                  <c:v>1</c:v>
                </c:pt>
                <c:pt idx="2933">
                  <c:v>20</c:v>
                </c:pt>
                <c:pt idx="2934">
                  <c:v>13</c:v>
                </c:pt>
                <c:pt idx="2935">
                  <c:v>4</c:v>
                </c:pt>
                <c:pt idx="2936">
                  <c:v>2</c:v>
                </c:pt>
                <c:pt idx="2937">
                  <c:v>16</c:v>
                </c:pt>
                <c:pt idx="2938">
                  <c:v>7</c:v>
                </c:pt>
                <c:pt idx="2939">
                  <c:v>22</c:v>
                </c:pt>
                <c:pt idx="2940">
                  <c:v>12</c:v>
                </c:pt>
                <c:pt idx="2941">
                  <c:v>1</c:v>
                </c:pt>
                <c:pt idx="2942">
                  <c:v>10</c:v>
                </c:pt>
                <c:pt idx="2943">
                  <c:v>12</c:v>
                </c:pt>
                <c:pt idx="2944">
                  <c:v>79</c:v>
                </c:pt>
                <c:pt idx="2945">
                  <c:v>22</c:v>
                </c:pt>
                <c:pt idx="2946">
                  <c:v>57</c:v>
                </c:pt>
                <c:pt idx="2947">
                  <c:v>4</c:v>
                </c:pt>
                <c:pt idx="2948">
                  <c:v>12</c:v>
                </c:pt>
                <c:pt idx="2949">
                  <c:v>45</c:v>
                </c:pt>
                <c:pt idx="2950">
                  <c:v>11</c:v>
                </c:pt>
                <c:pt idx="2951">
                  <c:v>9</c:v>
                </c:pt>
                <c:pt idx="2952">
                  <c:v>24</c:v>
                </c:pt>
                <c:pt idx="2953">
                  <c:v>5</c:v>
                </c:pt>
                <c:pt idx="2954">
                  <c:v>15</c:v>
                </c:pt>
                <c:pt idx="2955">
                  <c:v>3</c:v>
                </c:pt>
                <c:pt idx="2956">
                  <c:v>48</c:v>
                </c:pt>
                <c:pt idx="2957">
                  <c:v>24</c:v>
                </c:pt>
                <c:pt idx="2958">
                  <c:v>20</c:v>
                </c:pt>
                <c:pt idx="2959">
                  <c:v>52</c:v>
                </c:pt>
                <c:pt idx="2960">
                  <c:v>3</c:v>
                </c:pt>
                <c:pt idx="2961">
                  <c:v>10</c:v>
                </c:pt>
                <c:pt idx="2962">
                  <c:v>31</c:v>
                </c:pt>
                <c:pt idx="2963">
                  <c:v>14</c:v>
                </c:pt>
                <c:pt idx="2964">
                  <c:v>13</c:v>
                </c:pt>
                <c:pt idx="2965">
                  <c:v>22</c:v>
                </c:pt>
                <c:pt idx="2966">
                  <c:v>52</c:v>
                </c:pt>
                <c:pt idx="2967">
                  <c:v>15</c:v>
                </c:pt>
                <c:pt idx="2968">
                  <c:v>1</c:v>
                </c:pt>
                <c:pt idx="2969">
                  <c:v>28</c:v>
                </c:pt>
                <c:pt idx="2970">
                  <c:v>8</c:v>
                </c:pt>
                <c:pt idx="2971">
                  <c:v>20</c:v>
                </c:pt>
                <c:pt idx="2972">
                  <c:v>19</c:v>
                </c:pt>
                <c:pt idx="2973">
                  <c:v>4</c:v>
                </c:pt>
                <c:pt idx="2974">
                  <c:v>8</c:v>
                </c:pt>
                <c:pt idx="2975">
                  <c:v>14</c:v>
                </c:pt>
                <c:pt idx="2976">
                  <c:v>18</c:v>
                </c:pt>
                <c:pt idx="2977">
                  <c:v>40</c:v>
                </c:pt>
                <c:pt idx="2978">
                  <c:v>4</c:v>
                </c:pt>
                <c:pt idx="2979">
                  <c:v>10</c:v>
                </c:pt>
                <c:pt idx="2980">
                  <c:v>14</c:v>
                </c:pt>
                <c:pt idx="2981">
                  <c:v>66</c:v>
                </c:pt>
                <c:pt idx="2982">
                  <c:v>12</c:v>
                </c:pt>
                <c:pt idx="2983">
                  <c:v>5</c:v>
                </c:pt>
                <c:pt idx="2984">
                  <c:v>3</c:v>
                </c:pt>
                <c:pt idx="2985">
                  <c:v>15</c:v>
                </c:pt>
                <c:pt idx="2986">
                  <c:v>8</c:v>
                </c:pt>
                <c:pt idx="2987">
                  <c:v>35</c:v>
                </c:pt>
                <c:pt idx="2988">
                  <c:v>3</c:v>
                </c:pt>
                <c:pt idx="2989">
                  <c:v>20</c:v>
                </c:pt>
                <c:pt idx="2990">
                  <c:v>52</c:v>
                </c:pt>
                <c:pt idx="2991">
                  <c:v>8</c:v>
                </c:pt>
                <c:pt idx="2992">
                  <c:v>58</c:v>
                </c:pt>
                <c:pt idx="2993">
                  <c:v>6</c:v>
                </c:pt>
                <c:pt idx="2994">
                  <c:v>4</c:v>
                </c:pt>
                <c:pt idx="2995">
                  <c:v>20</c:v>
                </c:pt>
                <c:pt idx="2996">
                  <c:v>8</c:v>
                </c:pt>
                <c:pt idx="2997">
                  <c:v>5</c:v>
                </c:pt>
                <c:pt idx="2998">
                  <c:v>16</c:v>
                </c:pt>
                <c:pt idx="2999">
                  <c:v>7</c:v>
                </c:pt>
                <c:pt idx="3000">
                  <c:v>4</c:v>
                </c:pt>
                <c:pt idx="3001">
                  <c:v>35</c:v>
                </c:pt>
                <c:pt idx="3002">
                  <c:v>6</c:v>
                </c:pt>
                <c:pt idx="3003">
                  <c:v>40</c:v>
                </c:pt>
                <c:pt idx="3004">
                  <c:v>19</c:v>
                </c:pt>
                <c:pt idx="3005">
                  <c:v>32</c:v>
                </c:pt>
                <c:pt idx="3006">
                  <c:v>4</c:v>
                </c:pt>
                <c:pt idx="3007">
                  <c:v>13</c:v>
                </c:pt>
                <c:pt idx="3008">
                  <c:v>3</c:v>
                </c:pt>
                <c:pt idx="3009">
                  <c:v>3</c:v>
                </c:pt>
                <c:pt idx="3010">
                  <c:v>20</c:v>
                </c:pt>
                <c:pt idx="3011">
                  <c:v>7</c:v>
                </c:pt>
                <c:pt idx="3012">
                  <c:v>11</c:v>
                </c:pt>
                <c:pt idx="3013">
                  <c:v>18</c:v>
                </c:pt>
                <c:pt idx="3014">
                  <c:v>20</c:v>
                </c:pt>
                <c:pt idx="3015">
                  <c:v>4</c:v>
                </c:pt>
                <c:pt idx="3016">
                  <c:v>1</c:v>
                </c:pt>
                <c:pt idx="3017">
                  <c:v>11</c:v>
                </c:pt>
                <c:pt idx="3018">
                  <c:v>5</c:v>
                </c:pt>
                <c:pt idx="3019">
                  <c:v>26</c:v>
                </c:pt>
                <c:pt idx="3020">
                  <c:v>32</c:v>
                </c:pt>
                <c:pt idx="3021">
                  <c:v>8</c:v>
                </c:pt>
                <c:pt idx="3022">
                  <c:v>36</c:v>
                </c:pt>
                <c:pt idx="3023">
                  <c:v>72</c:v>
                </c:pt>
                <c:pt idx="3024">
                  <c:v>20</c:v>
                </c:pt>
                <c:pt idx="3025">
                  <c:v>55</c:v>
                </c:pt>
                <c:pt idx="3026">
                  <c:v>26</c:v>
                </c:pt>
                <c:pt idx="3027">
                  <c:v>36</c:v>
                </c:pt>
                <c:pt idx="3028">
                  <c:v>74</c:v>
                </c:pt>
                <c:pt idx="3029">
                  <c:v>6</c:v>
                </c:pt>
                <c:pt idx="3030">
                  <c:v>21</c:v>
                </c:pt>
                <c:pt idx="3031">
                  <c:v>19</c:v>
                </c:pt>
                <c:pt idx="3032">
                  <c:v>17</c:v>
                </c:pt>
                <c:pt idx="3033">
                  <c:v>17</c:v>
                </c:pt>
                <c:pt idx="3034">
                  <c:v>25</c:v>
                </c:pt>
                <c:pt idx="3035">
                  <c:v>18</c:v>
                </c:pt>
                <c:pt idx="3036">
                  <c:v>15</c:v>
                </c:pt>
                <c:pt idx="3037">
                  <c:v>5</c:v>
                </c:pt>
                <c:pt idx="3038">
                  <c:v>15</c:v>
                </c:pt>
                <c:pt idx="3039">
                  <c:v>44</c:v>
                </c:pt>
                <c:pt idx="3040">
                  <c:v>10</c:v>
                </c:pt>
                <c:pt idx="3041">
                  <c:v>35</c:v>
                </c:pt>
                <c:pt idx="3042">
                  <c:v>48</c:v>
                </c:pt>
                <c:pt idx="3043">
                  <c:v>11</c:v>
                </c:pt>
                <c:pt idx="3044">
                  <c:v>23</c:v>
                </c:pt>
                <c:pt idx="3045">
                  <c:v>11</c:v>
                </c:pt>
                <c:pt idx="3046">
                  <c:v>34</c:v>
                </c:pt>
                <c:pt idx="3047">
                  <c:v>10</c:v>
                </c:pt>
                <c:pt idx="3048">
                  <c:v>20</c:v>
                </c:pt>
                <c:pt idx="3049">
                  <c:v>1</c:v>
                </c:pt>
                <c:pt idx="3050">
                  <c:v>4</c:v>
                </c:pt>
                <c:pt idx="3051">
                  <c:v>70</c:v>
                </c:pt>
                <c:pt idx="3052">
                  <c:v>16</c:v>
                </c:pt>
                <c:pt idx="3053">
                  <c:v>45</c:v>
                </c:pt>
                <c:pt idx="3054">
                  <c:v>10</c:v>
                </c:pt>
                <c:pt idx="3055">
                  <c:v>10</c:v>
                </c:pt>
                <c:pt idx="3056">
                  <c:v>32</c:v>
                </c:pt>
                <c:pt idx="3057">
                  <c:v>8</c:v>
                </c:pt>
                <c:pt idx="3058">
                  <c:v>24</c:v>
                </c:pt>
                <c:pt idx="3059">
                  <c:v>12</c:v>
                </c:pt>
                <c:pt idx="3060">
                  <c:v>4</c:v>
                </c:pt>
                <c:pt idx="3061">
                  <c:v>14</c:v>
                </c:pt>
                <c:pt idx="3062">
                  <c:v>25</c:v>
                </c:pt>
                <c:pt idx="3063">
                  <c:v>24</c:v>
                </c:pt>
                <c:pt idx="3064">
                  <c:v>13</c:v>
                </c:pt>
                <c:pt idx="3065">
                  <c:v>16</c:v>
                </c:pt>
                <c:pt idx="3066">
                  <c:v>18</c:v>
                </c:pt>
                <c:pt idx="3067">
                  <c:v>22</c:v>
                </c:pt>
                <c:pt idx="3068">
                  <c:v>23</c:v>
                </c:pt>
                <c:pt idx="3069">
                  <c:v>8</c:v>
                </c:pt>
                <c:pt idx="3070">
                  <c:v>22</c:v>
                </c:pt>
                <c:pt idx="3071">
                  <c:v>64</c:v>
                </c:pt>
                <c:pt idx="3072">
                  <c:v>55</c:v>
                </c:pt>
                <c:pt idx="3073">
                  <c:v>20</c:v>
                </c:pt>
                <c:pt idx="3074">
                  <c:v>28</c:v>
                </c:pt>
                <c:pt idx="3075">
                  <c:v>12</c:v>
                </c:pt>
                <c:pt idx="3076">
                  <c:v>5</c:v>
                </c:pt>
                <c:pt idx="3077">
                  <c:v>20</c:v>
                </c:pt>
                <c:pt idx="3078">
                  <c:v>28</c:v>
                </c:pt>
                <c:pt idx="3079">
                  <c:v>8</c:v>
                </c:pt>
                <c:pt idx="3080">
                  <c:v>25</c:v>
                </c:pt>
                <c:pt idx="3081">
                  <c:v>10</c:v>
                </c:pt>
                <c:pt idx="3082">
                  <c:v>24</c:v>
                </c:pt>
                <c:pt idx="3083">
                  <c:v>24</c:v>
                </c:pt>
                <c:pt idx="3084">
                  <c:v>22</c:v>
                </c:pt>
                <c:pt idx="3085">
                  <c:v>15</c:v>
                </c:pt>
                <c:pt idx="3086">
                  <c:v>31</c:v>
                </c:pt>
                <c:pt idx="3087">
                  <c:v>10</c:v>
                </c:pt>
                <c:pt idx="3088">
                  <c:v>16</c:v>
                </c:pt>
                <c:pt idx="3089">
                  <c:v>6</c:v>
                </c:pt>
                <c:pt idx="3090">
                  <c:v>10</c:v>
                </c:pt>
                <c:pt idx="3091">
                  <c:v>21</c:v>
                </c:pt>
                <c:pt idx="3092">
                  <c:v>28</c:v>
                </c:pt>
                <c:pt idx="3093">
                  <c:v>30</c:v>
                </c:pt>
                <c:pt idx="3094">
                  <c:v>23</c:v>
                </c:pt>
                <c:pt idx="3095">
                  <c:v>8</c:v>
                </c:pt>
                <c:pt idx="3096">
                  <c:v>10</c:v>
                </c:pt>
                <c:pt idx="3097">
                  <c:v>14</c:v>
                </c:pt>
                <c:pt idx="3098">
                  <c:v>44</c:v>
                </c:pt>
                <c:pt idx="3099">
                  <c:v>8</c:v>
                </c:pt>
                <c:pt idx="3100">
                  <c:v>1</c:v>
                </c:pt>
                <c:pt idx="3101">
                  <c:v>19</c:v>
                </c:pt>
                <c:pt idx="3102">
                  <c:v>110</c:v>
                </c:pt>
                <c:pt idx="3103">
                  <c:v>9</c:v>
                </c:pt>
                <c:pt idx="3104">
                  <c:v>29</c:v>
                </c:pt>
                <c:pt idx="3105">
                  <c:v>31</c:v>
                </c:pt>
                <c:pt idx="3106">
                  <c:v>8</c:v>
                </c:pt>
                <c:pt idx="3107">
                  <c:v>25</c:v>
                </c:pt>
                <c:pt idx="3108">
                  <c:v>10</c:v>
                </c:pt>
                <c:pt idx="3109">
                  <c:v>16</c:v>
                </c:pt>
                <c:pt idx="3110">
                  <c:v>5</c:v>
                </c:pt>
                <c:pt idx="3111">
                  <c:v>15</c:v>
                </c:pt>
                <c:pt idx="3112">
                  <c:v>15</c:v>
                </c:pt>
                <c:pt idx="3113">
                  <c:v>11</c:v>
                </c:pt>
                <c:pt idx="3114">
                  <c:v>71</c:v>
                </c:pt>
                <c:pt idx="3115">
                  <c:v>10</c:v>
                </c:pt>
                <c:pt idx="3116">
                  <c:v>10</c:v>
                </c:pt>
                <c:pt idx="3117">
                  <c:v>19</c:v>
                </c:pt>
                <c:pt idx="3118">
                  <c:v>8</c:v>
                </c:pt>
                <c:pt idx="3119">
                  <c:v>10</c:v>
                </c:pt>
                <c:pt idx="3120">
                  <c:v>6</c:v>
                </c:pt>
                <c:pt idx="3121">
                  <c:v>46</c:v>
                </c:pt>
                <c:pt idx="3122">
                  <c:v>97</c:v>
                </c:pt>
                <c:pt idx="3123">
                  <c:v>7</c:v>
                </c:pt>
                <c:pt idx="3124">
                  <c:v>16</c:v>
                </c:pt>
                <c:pt idx="3125">
                  <c:v>25</c:v>
                </c:pt>
                <c:pt idx="3126">
                  <c:v>12</c:v>
                </c:pt>
                <c:pt idx="3127">
                  <c:v>15</c:v>
                </c:pt>
                <c:pt idx="3128">
                  <c:v>4</c:v>
                </c:pt>
                <c:pt idx="3129">
                  <c:v>37</c:v>
                </c:pt>
                <c:pt idx="3130">
                  <c:v>40</c:v>
                </c:pt>
                <c:pt idx="3131">
                  <c:v>16</c:v>
                </c:pt>
                <c:pt idx="3132">
                  <c:v>8</c:v>
                </c:pt>
                <c:pt idx="3133">
                  <c:v>26</c:v>
                </c:pt>
                <c:pt idx="3134">
                  <c:v>12</c:v>
                </c:pt>
                <c:pt idx="3135">
                  <c:v>23</c:v>
                </c:pt>
                <c:pt idx="3136">
                  <c:v>18</c:v>
                </c:pt>
                <c:pt idx="3137">
                  <c:v>14</c:v>
                </c:pt>
                <c:pt idx="3138">
                  <c:v>22</c:v>
                </c:pt>
                <c:pt idx="3139">
                  <c:v>50</c:v>
                </c:pt>
                <c:pt idx="3140">
                  <c:v>55</c:v>
                </c:pt>
                <c:pt idx="3141">
                  <c:v>238</c:v>
                </c:pt>
                <c:pt idx="3142">
                  <c:v>10</c:v>
                </c:pt>
                <c:pt idx="3143">
                  <c:v>8</c:v>
                </c:pt>
                <c:pt idx="3144">
                  <c:v>48</c:v>
                </c:pt>
                <c:pt idx="3145">
                  <c:v>74</c:v>
                </c:pt>
                <c:pt idx="3146">
                  <c:v>16</c:v>
                </c:pt>
                <c:pt idx="3147">
                  <c:v>2</c:v>
                </c:pt>
                <c:pt idx="3148">
                  <c:v>14</c:v>
                </c:pt>
                <c:pt idx="3149">
                  <c:v>24</c:v>
                </c:pt>
                <c:pt idx="3150">
                  <c:v>34</c:v>
                </c:pt>
                <c:pt idx="3151">
                  <c:v>10</c:v>
                </c:pt>
                <c:pt idx="3152">
                  <c:v>7</c:v>
                </c:pt>
                <c:pt idx="3153">
                  <c:v>16</c:v>
                </c:pt>
                <c:pt idx="3154">
                  <c:v>17</c:v>
                </c:pt>
                <c:pt idx="3155">
                  <c:v>8</c:v>
                </c:pt>
                <c:pt idx="3156">
                  <c:v>12</c:v>
                </c:pt>
                <c:pt idx="3157">
                  <c:v>13</c:v>
                </c:pt>
                <c:pt idx="3158">
                  <c:v>12</c:v>
                </c:pt>
                <c:pt idx="3159">
                  <c:v>14</c:v>
                </c:pt>
                <c:pt idx="3160">
                  <c:v>8</c:v>
                </c:pt>
                <c:pt idx="3161">
                  <c:v>37</c:v>
                </c:pt>
                <c:pt idx="3162">
                  <c:v>23</c:v>
                </c:pt>
                <c:pt idx="3163">
                  <c:v>26</c:v>
                </c:pt>
                <c:pt idx="3164">
                  <c:v>16</c:v>
                </c:pt>
                <c:pt idx="3165">
                  <c:v>30</c:v>
                </c:pt>
                <c:pt idx="3166">
                  <c:v>10</c:v>
                </c:pt>
                <c:pt idx="3167">
                  <c:v>2</c:v>
                </c:pt>
                <c:pt idx="3168">
                  <c:v>60</c:v>
                </c:pt>
                <c:pt idx="3169">
                  <c:v>13</c:v>
                </c:pt>
                <c:pt idx="3170">
                  <c:v>47</c:v>
                </c:pt>
                <c:pt idx="3171">
                  <c:v>40</c:v>
                </c:pt>
                <c:pt idx="3172">
                  <c:v>4</c:v>
                </c:pt>
                <c:pt idx="3173">
                  <c:v>13</c:v>
                </c:pt>
                <c:pt idx="3174">
                  <c:v>28</c:v>
                </c:pt>
                <c:pt idx="3175">
                  <c:v>5</c:v>
                </c:pt>
                <c:pt idx="3176">
                  <c:v>19</c:v>
                </c:pt>
                <c:pt idx="3177">
                  <c:v>23</c:v>
                </c:pt>
                <c:pt idx="3178">
                  <c:v>6</c:v>
                </c:pt>
                <c:pt idx="3179">
                  <c:v>12</c:v>
                </c:pt>
                <c:pt idx="3180">
                  <c:v>32</c:v>
                </c:pt>
                <c:pt idx="3181">
                  <c:v>12</c:v>
                </c:pt>
                <c:pt idx="3182">
                  <c:v>51</c:v>
                </c:pt>
                <c:pt idx="3183">
                  <c:v>7</c:v>
                </c:pt>
                <c:pt idx="3184">
                  <c:v>35</c:v>
                </c:pt>
                <c:pt idx="3185">
                  <c:v>44</c:v>
                </c:pt>
                <c:pt idx="3186">
                  <c:v>17</c:v>
                </c:pt>
                <c:pt idx="3187">
                  <c:v>24</c:v>
                </c:pt>
                <c:pt idx="3188">
                  <c:v>8</c:v>
                </c:pt>
                <c:pt idx="3189">
                  <c:v>28</c:v>
                </c:pt>
                <c:pt idx="3190">
                  <c:v>29</c:v>
                </c:pt>
                <c:pt idx="3191">
                  <c:v>19</c:v>
                </c:pt>
                <c:pt idx="3192">
                  <c:v>20</c:v>
                </c:pt>
                <c:pt idx="3193">
                  <c:v>17</c:v>
                </c:pt>
                <c:pt idx="3194">
                  <c:v>9</c:v>
                </c:pt>
                <c:pt idx="3195">
                  <c:v>12</c:v>
                </c:pt>
                <c:pt idx="3196">
                  <c:v>10</c:v>
                </c:pt>
                <c:pt idx="3197">
                  <c:v>10</c:v>
                </c:pt>
                <c:pt idx="3198">
                  <c:v>9</c:v>
                </c:pt>
                <c:pt idx="3199">
                  <c:v>42</c:v>
                </c:pt>
                <c:pt idx="3200">
                  <c:v>17</c:v>
                </c:pt>
                <c:pt idx="3201">
                  <c:v>28</c:v>
                </c:pt>
                <c:pt idx="3202">
                  <c:v>24</c:v>
                </c:pt>
                <c:pt idx="3203">
                  <c:v>23</c:v>
                </c:pt>
                <c:pt idx="3204">
                  <c:v>34</c:v>
                </c:pt>
                <c:pt idx="3205">
                  <c:v>78</c:v>
                </c:pt>
                <c:pt idx="3206">
                  <c:v>12</c:v>
                </c:pt>
                <c:pt idx="3207">
                  <c:v>14</c:v>
                </c:pt>
                <c:pt idx="3208">
                  <c:v>22</c:v>
                </c:pt>
                <c:pt idx="3209">
                  <c:v>12</c:v>
                </c:pt>
                <c:pt idx="3210">
                  <c:v>20</c:v>
                </c:pt>
                <c:pt idx="3211">
                  <c:v>25</c:v>
                </c:pt>
                <c:pt idx="3212">
                  <c:v>6</c:v>
                </c:pt>
                <c:pt idx="3213">
                  <c:v>6</c:v>
                </c:pt>
                <c:pt idx="3214">
                  <c:v>20</c:v>
                </c:pt>
                <c:pt idx="3215">
                  <c:v>11</c:v>
                </c:pt>
                <c:pt idx="3216">
                  <c:v>51</c:v>
                </c:pt>
                <c:pt idx="3217">
                  <c:v>31</c:v>
                </c:pt>
                <c:pt idx="3218">
                  <c:v>22</c:v>
                </c:pt>
                <c:pt idx="3219">
                  <c:v>27</c:v>
                </c:pt>
                <c:pt idx="3220">
                  <c:v>10</c:v>
                </c:pt>
                <c:pt idx="3221">
                  <c:v>29</c:v>
                </c:pt>
                <c:pt idx="3222">
                  <c:v>8</c:v>
                </c:pt>
                <c:pt idx="3223">
                  <c:v>33</c:v>
                </c:pt>
                <c:pt idx="3224">
                  <c:v>10</c:v>
                </c:pt>
                <c:pt idx="3225">
                  <c:v>22</c:v>
                </c:pt>
                <c:pt idx="3226">
                  <c:v>49</c:v>
                </c:pt>
                <c:pt idx="3227">
                  <c:v>26</c:v>
                </c:pt>
                <c:pt idx="3228">
                  <c:v>11</c:v>
                </c:pt>
                <c:pt idx="3229">
                  <c:v>6</c:v>
                </c:pt>
                <c:pt idx="3230">
                  <c:v>25</c:v>
                </c:pt>
                <c:pt idx="3231">
                  <c:v>27</c:v>
                </c:pt>
                <c:pt idx="3232">
                  <c:v>7</c:v>
                </c:pt>
                <c:pt idx="3233">
                  <c:v>30</c:v>
                </c:pt>
                <c:pt idx="3234">
                  <c:v>5</c:v>
                </c:pt>
                <c:pt idx="3235">
                  <c:v>20</c:v>
                </c:pt>
                <c:pt idx="3236">
                  <c:v>16</c:v>
                </c:pt>
                <c:pt idx="3237">
                  <c:v>35</c:v>
                </c:pt>
                <c:pt idx="3238">
                  <c:v>4</c:v>
                </c:pt>
                <c:pt idx="3239">
                  <c:v>16</c:v>
                </c:pt>
                <c:pt idx="3240">
                  <c:v>25</c:v>
                </c:pt>
                <c:pt idx="3241">
                  <c:v>17</c:v>
                </c:pt>
                <c:pt idx="3242">
                  <c:v>23</c:v>
                </c:pt>
                <c:pt idx="3243">
                  <c:v>27</c:v>
                </c:pt>
                <c:pt idx="3244">
                  <c:v>18</c:v>
                </c:pt>
                <c:pt idx="3245">
                  <c:v>15</c:v>
                </c:pt>
                <c:pt idx="3246">
                  <c:v>24</c:v>
                </c:pt>
                <c:pt idx="3247">
                  <c:v>17</c:v>
                </c:pt>
                <c:pt idx="3248">
                  <c:v>30</c:v>
                </c:pt>
                <c:pt idx="3249">
                  <c:v>9</c:v>
                </c:pt>
                <c:pt idx="3250">
                  <c:v>20</c:v>
                </c:pt>
                <c:pt idx="3251">
                  <c:v>7</c:v>
                </c:pt>
                <c:pt idx="3252">
                  <c:v>55</c:v>
                </c:pt>
                <c:pt idx="3253">
                  <c:v>61</c:v>
                </c:pt>
                <c:pt idx="3254">
                  <c:v>42</c:v>
                </c:pt>
                <c:pt idx="3255">
                  <c:v>15</c:v>
                </c:pt>
                <c:pt idx="3256">
                  <c:v>10</c:v>
                </c:pt>
                <c:pt idx="3257">
                  <c:v>11</c:v>
                </c:pt>
                <c:pt idx="3258">
                  <c:v>10</c:v>
                </c:pt>
                <c:pt idx="3259">
                  <c:v>6</c:v>
                </c:pt>
                <c:pt idx="3260">
                  <c:v>20</c:v>
                </c:pt>
                <c:pt idx="3261">
                  <c:v>20</c:v>
                </c:pt>
                <c:pt idx="3262">
                  <c:v>4</c:v>
                </c:pt>
                <c:pt idx="3263">
                  <c:v>32</c:v>
                </c:pt>
                <c:pt idx="3264">
                  <c:v>90</c:v>
                </c:pt>
                <c:pt idx="3265">
                  <c:v>7</c:v>
                </c:pt>
                <c:pt idx="3266">
                  <c:v>8</c:v>
                </c:pt>
                <c:pt idx="3267">
                  <c:v>94</c:v>
                </c:pt>
                <c:pt idx="3268">
                  <c:v>32</c:v>
                </c:pt>
                <c:pt idx="3269">
                  <c:v>45</c:v>
                </c:pt>
                <c:pt idx="3270">
                  <c:v>43</c:v>
                </c:pt>
                <c:pt idx="3271">
                  <c:v>18</c:v>
                </c:pt>
                <c:pt idx="3272">
                  <c:v>15</c:v>
                </c:pt>
                <c:pt idx="3273">
                  <c:v>12</c:v>
                </c:pt>
                <c:pt idx="3274">
                  <c:v>20</c:v>
                </c:pt>
                <c:pt idx="3275">
                  <c:v>13</c:v>
                </c:pt>
                <c:pt idx="3276">
                  <c:v>27</c:v>
                </c:pt>
                <c:pt idx="3277">
                  <c:v>15</c:v>
                </c:pt>
                <c:pt idx="3278">
                  <c:v>20</c:v>
                </c:pt>
                <c:pt idx="3279">
                  <c:v>11</c:v>
                </c:pt>
                <c:pt idx="3280">
                  <c:v>16</c:v>
                </c:pt>
                <c:pt idx="3281">
                  <c:v>254</c:v>
                </c:pt>
                <c:pt idx="3282">
                  <c:v>24</c:v>
                </c:pt>
                <c:pt idx="3283">
                  <c:v>5</c:v>
                </c:pt>
                <c:pt idx="3284">
                  <c:v>11</c:v>
                </c:pt>
                <c:pt idx="3285">
                  <c:v>30</c:v>
                </c:pt>
                <c:pt idx="3286">
                  <c:v>10</c:v>
                </c:pt>
                <c:pt idx="3287">
                  <c:v>9</c:v>
                </c:pt>
                <c:pt idx="3288">
                  <c:v>9</c:v>
                </c:pt>
                <c:pt idx="3289">
                  <c:v>18</c:v>
                </c:pt>
                <c:pt idx="3290">
                  <c:v>20</c:v>
                </c:pt>
                <c:pt idx="3291">
                  <c:v>13</c:v>
                </c:pt>
                <c:pt idx="3292">
                  <c:v>8</c:v>
                </c:pt>
                <c:pt idx="3293">
                  <c:v>6</c:v>
                </c:pt>
                <c:pt idx="3294">
                  <c:v>8</c:v>
                </c:pt>
                <c:pt idx="3295">
                  <c:v>32</c:v>
                </c:pt>
                <c:pt idx="3296">
                  <c:v>12</c:v>
                </c:pt>
                <c:pt idx="3297">
                  <c:v>18</c:v>
                </c:pt>
                <c:pt idx="3298">
                  <c:v>15</c:v>
                </c:pt>
                <c:pt idx="3299">
                  <c:v>44</c:v>
                </c:pt>
                <c:pt idx="3300">
                  <c:v>22</c:v>
                </c:pt>
                <c:pt idx="3301">
                  <c:v>11</c:v>
                </c:pt>
                <c:pt idx="3302">
                  <c:v>28</c:v>
                </c:pt>
                <c:pt idx="3303">
                  <c:v>5</c:v>
                </c:pt>
                <c:pt idx="3304">
                  <c:v>14</c:v>
                </c:pt>
                <c:pt idx="3305">
                  <c:v>25</c:v>
                </c:pt>
                <c:pt idx="3306">
                  <c:v>13</c:v>
                </c:pt>
                <c:pt idx="3307">
                  <c:v>45</c:v>
                </c:pt>
                <c:pt idx="3308">
                  <c:v>15</c:v>
                </c:pt>
                <c:pt idx="3309">
                  <c:v>64</c:v>
                </c:pt>
                <c:pt idx="3310">
                  <c:v>15</c:v>
                </c:pt>
                <c:pt idx="3311">
                  <c:v>21</c:v>
                </c:pt>
                <c:pt idx="3312">
                  <c:v>33</c:v>
                </c:pt>
                <c:pt idx="3313">
                  <c:v>23</c:v>
                </c:pt>
                <c:pt idx="3314">
                  <c:v>30</c:v>
                </c:pt>
                <c:pt idx="3315">
                  <c:v>32</c:v>
                </c:pt>
                <c:pt idx="3316">
                  <c:v>4</c:v>
                </c:pt>
                <c:pt idx="3317">
                  <c:v>27</c:v>
                </c:pt>
                <c:pt idx="3318">
                  <c:v>28</c:v>
                </c:pt>
                <c:pt idx="3319">
                  <c:v>17</c:v>
                </c:pt>
                <c:pt idx="3320">
                  <c:v>24</c:v>
                </c:pt>
                <c:pt idx="3321">
                  <c:v>19</c:v>
                </c:pt>
                <c:pt idx="3322">
                  <c:v>37</c:v>
                </c:pt>
                <c:pt idx="3323">
                  <c:v>22</c:v>
                </c:pt>
                <c:pt idx="3324">
                  <c:v>5</c:v>
                </c:pt>
                <c:pt idx="3325">
                  <c:v>22</c:v>
                </c:pt>
                <c:pt idx="3326">
                  <c:v>8</c:v>
                </c:pt>
                <c:pt idx="3327">
                  <c:v>38</c:v>
                </c:pt>
                <c:pt idx="3328">
                  <c:v>6</c:v>
                </c:pt>
                <c:pt idx="3329">
                  <c:v>8</c:v>
                </c:pt>
                <c:pt idx="3330">
                  <c:v>47</c:v>
                </c:pt>
                <c:pt idx="3331">
                  <c:v>10</c:v>
                </c:pt>
                <c:pt idx="3332">
                  <c:v>4</c:v>
                </c:pt>
                <c:pt idx="3333">
                  <c:v>27</c:v>
                </c:pt>
                <c:pt idx="3334">
                  <c:v>20</c:v>
                </c:pt>
                <c:pt idx="3335">
                  <c:v>20</c:v>
                </c:pt>
                <c:pt idx="3336">
                  <c:v>20</c:v>
                </c:pt>
                <c:pt idx="3337">
                  <c:v>16</c:v>
                </c:pt>
                <c:pt idx="3338">
                  <c:v>24</c:v>
                </c:pt>
                <c:pt idx="3339">
                  <c:v>18</c:v>
                </c:pt>
                <c:pt idx="3340">
                  <c:v>40</c:v>
                </c:pt>
                <c:pt idx="3341">
                  <c:v>14</c:v>
                </c:pt>
                <c:pt idx="3342">
                  <c:v>21</c:v>
                </c:pt>
                <c:pt idx="3343">
                  <c:v>67</c:v>
                </c:pt>
                <c:pt idx="3344">
                  <c:v>9</c:v>
                </c:pt>
                <c:pt idx="3345">
                  <c:v>21</c:v>
                </c:pt>
                <c:pt idx="3346">
                  <c:v>10</c:v>
                </c:pt>
                <c:pt idx="3347">
                  <c:v>22</c:v>
                </c:pt>
                <c:pt idx="3348">
                  <c:v>2</c:v>
                </c:pt>
                <c:pt idx="3349">
                  <c:v>15</c:v>
                </c:pt>
                <c:pt idx="3350">
                  <c:v>24</c:v>
                </c:pt>
                <c:pt idx="3351">
                  <c:v>13</c:v>
                </c:pt>
                <c:pt idx="3352">
                  <c:v>22</c:v>
                </c:pt>
                <c:pt idx="3353">
                  <c:v>13</c:v>
                </c:pt>
                <c:pt idx="3354">
                  <c:v>24</c:v>
                </c:pt>
                <c:pt idx="3355">
                  <c:v>15</c:v>
                </c:pt>
                <c:pt idx="3356">
                  <c:v>17</c:v>
                </c:pt>
                <c:pt idx="3357">
                  <c:v>10</c:v>
                </c:pt>
                <c:pt idx="3358">
                  <c:v>20</c:v>
                </c:pt>
                <c:pt idx="3359">
                  <c:v>25</c:v>
                </c:pt>
                <c:pt idx="3360">
                  <c:v>1</c:v>
                </c:pt>
                <c:pt idx="3361">
                  <c:v>8</c:v>
                </c:pt>
                <c:pt idx="3362">
                  <c:v>12</c:v>
                </c:pt>
                <c:pt idx="3363">
                  <c:v>28</c:v>
                </c:pt>
                <c:pt idx="3364">
                  <c:v>6</c:v>
                </c:pt>
                <c:pt idx="3365">
                  <c:v>19</c:v>
                </c:pt>
                <c:pt idx="3366">
                  <c:v>18</c:v>
                </c:pt>
                <c:pt idx="3367">
                  <c:v>35</c:v>
                </c:pt>
                <c:pt idx="3368">
                  <c:v>8</c:v>
                </c:pt>
                <c:pt idx="3369">
                  <c:v>19</c:v>
                </c:pt>
                <c:pt idx="3370">
                  <c:v>16</c:v>
                </c:pt>
                <c:pt idx="3371">
                  <c:v>16</c:v>
                </c:pt>
                <c:pt idx="3372">
                  <c:v>20</c:v>
                </c:pt>
                <c:pt idx="3373">
                  <c:v>15</c:v>
                </c:pt>
                <c:pt idx="3374">
                  <c:v>75</c:v>
                </c:pt>
                <c:pt idx="3375">
                  <c:v>32</c:v>
                </c:pt>
                <c:pt idx="3376">
                  <c:v>22</c:v>
                </c:pt>
                <c:pt idx="3377">
                  <c:v>8</c:v>
                </c:pt>
                <c:pt idx="3378">
                  <c:v>36</c:v>
                </c:pt>
                <c:pt idx="3379">
                  <c:v>14</c:v>
                </c:pt>
                <c:pt idx="3380">
                  <c:v>40</c:v>
                </c:pt>
                <c:pt idx="3381">
                  <c:v>35</c:v>
                </c:pt>
                <c:pt idx="3382">
                  <c:v>18</c:v>
                </c:pt>
                <c:pt idx="3383">
                  <c:v>45</c:v>
                </c:pt>
                <c:pt idx="3384">
                  <c:v>37</c:v>
                </c:pt>
                <c:pt idx="3385">
                  <c:v>24</c:v>
                </c:pt>
                <c:pt idx="3386">
                  <c:v>39</c:v>
                </c:pt>
                <c:pt idx="3387">
                  <c:v>15</c:v>
                </c:pt>
                <c:pt idx="3388">
                  <c:v>14</c:v>
                </c:pt>
                <c:pt idx="3389">
                  <c:v>12</c:v>
                </c:pt>
                <c:pt idx="3390">
                  <c:v>14</c:v>
                </c:pt>
                <c:pt idx="3391">
                  <c:v>3</c:v>
                </c:pt>
                <c:pt idx="3392">
                  <c:v>25</c:v>
                </c:pt>
                <c:pt idx="3393">
                  <c:v>19</c:v>
                </c:pt>
                <c:pt idx="3394">
                  <c:v>4</c:v>
                </c:pt>
                <c:pt idx="3395">
                  <c:v>80</c:v>
                </c:pt>
                <c:pt idx="3396">
                  <c:v>20</c:v>
                </c:pt>
                <c:pt idx="3397">
                  <c:v>10</c:v>
                </c:pt>
                <c:pt idx="3398">
                  <c:v>17</c:v>
                </c:pt>
                <c:pt idx="3399">
                  <c:v>34</c:v>
                </c:pt>
                <c:pt idx="3400">
                  <c:v>51</c:v>
                </c:pt>
                <c:pt idx="3401">
                  <c:v>40</c:v>
                </c:pt>
                <c:pt idx="3402">
                  <c:v>17</c:v>
                </c:pt>
                <c:pt idx="3403">
                  <c:v>20</c:v>
                </c:pt>
                <c:pt idx="3404">
                  <c:v>10</c:v>
                </c:pt>
                <c:pt idx="3405">
                  <c:v>16</c:v>
                </c:pt>
                <c:pt idx="3406">
                  <c:v>40</c:v>
                </c:pt>
                <c:pt idx="3407">
                  <c:v>29</c:v>
                </c:pt>
                <c:pt idx="3408">
                  <c:v>13</c:v>
                </c:pt>
                <c:pt idx="3409">
                  <c:v>3</c:v>
                </c:pt>
                <c:pt idx="3410">
                  <c:v>20</c:v>
                </c:pt>
                <c:pt idx="3411">
                  <c:v>2</c:v>
                </c:pt>
                <c:pt idx="3412">
                  <c:v>15</c:v>
                </c:pt>
                <c:pt idx="3413">
                  <c:v>23</c:v>
                </c:pt>
                <c:pt idx="3414">
                  <c:v>4</c:v>
                </c:pt>
                <c:pt idx="3415">
                  <c:v>5</c:v>
                </c:pt>
                <c:pt idx="3416">
                  <c:v>15</c:v>
                </c:pt>
                <c:pt idx="3417">
                  <c:v>58</c:v>
                </c:pt>
                <c:pt idx="3418">
                  <c:v>10</c:v>
                </c:pt>
                <c:pt idx="3419">
                  <c:v>50</c:v>
                </c:pt>
                <c:pt idx="3420">
                  <c:v>30</c:v>
                </c:pt>
                <c:pt idx="3421">
                  <c:v>17</c:v>
                </c:pt>
                <c:pt idx="3422">
                  <c:v>15</c:v>
                </c:pt>
                <c:pt idx="3423">
                  <c:v>20</c:v>
                </c:pt>
                <c:pt idx="3424">
                  <c:v>20</c:v>
                </c:pt>
                <c:pt idx="3425">
                  <c:v>9</c:v>
                </c:pt>
                <c:pt idx="3426">
                  <c:v>26</c:v>
                </c:pt>
                <c:pt idx="3427">
                  <c:v>26</c:v>
                </c:pt>
                <c:pt idx="3428">
                  <c:v>15</c:v>
                </c:pt>
                <c:pt idx="3429">
                  <c:v>52</c:v>
                </c:pt>
                <c:pt idx="3430">
                  <c:v>6</c:v>
                </c:pt>
                <c:pt idx="3431">
                  <c:v>22</c:v>
                </c:pt>
                <c:pt idx="3432">
                  <c:v>18</c:v>
                </c:pt>
                <c:pt idx="3433">
                  <c:v>15</c:v>
                </c:pt>
                <c:pt idx="3434">
                  <c:v>39</c:v>
                </c:pt>
                <c:pt idx="3435">
                  <c:v>17</c:v>
                </c:pt>
                <c:pt idx="3436">
                  <c:v>12</c:v>
                </c:pt>
                <c:pt idx="3437">
                  <c:v>6</c:v>
                </c:pt>
                <c:pt idx="3438">
                  <c:v>23</c:v>
                </c:pt>
                <c:pt idx="3439">
                  <c:v>46</c:v>
                </c:pt>
                <c:pt idx="3440">
                  <c:v>6</c:v>
                </c:pt>
                <c:pt idx="3441">
                  <c:v>13</c:v>
                </c:pt>
                <c:pt idx="3442">
                  <c:v>17</c:v>
                </c:pt>
                <c:pt idx="3443">
                  <c:v>36</c:v>
                </c:pt>
                <c:pt idx="3444">
                  <c:v>10</c:v>
                </c:pt>
                <c:pt idx="3445">
                  <c:v>10</c:v>
                </c:pt>
                <c:pt idx="3446">
                  <c:v>25</c:v>
                </c:pt>
                <c:pt idx="3447">
                  <c:v>10</c:v>
                </c:pt>
                <c:pt idx="3448">
                  <c:v>7</c:v>
                </c:pt>
                <c:pt idx="3449">
                  <c:v>45</c:v>
                </c:pt>
                <c:pt idx="3450">
                  <c:v>60</c:v>
                </c:pt>
                <c:pt idx="3451">
                  <c:v>9</c:v>
                </c:pt>
                <c:pt idx="3452">
                  <c:v>24</c:v>
                </c:pt>
                <c:pt idx="3453">
                  <c:v>17</c:v>
                </c:pt>
                <c:pt idx="3454">
                  <c:v>11</c:v>
                </c:pt>
                <c:pt idx="3455">
                  <c:v>6</c:v>
                </c:pt>
                <c:pt idx="3456">
                  <c:v>29</c:v>
                </c:pt>
                <c:pt idx="3457">
                  <c:v>38</c:v>
                </c:pt>
                <c:pt idx="3458">
                  <c:v>15</c:v>
                </c:pt>
                <c:pt idx="3459">
                  <c:v>11</c:v>
                </c:pt>
                <c:pt idx="3460">
                  <c:v>18</c:v>
                </c:pt>
                <c:pt idx="3461">
                  <c:v>5</c:v>
                </c:pt>
                <c:pt idx="3462">
                  <c:v>24</c:v>
                </c:pt>
                <c:pt idx="3463">
                  <c:v>26</c:v>
                </c:pt>
                <c:pt idx="3464">
                  <c:v>36</c:v>
                </c:pt>
                <c:pt idx="3465">
                  <c:v>84</c:v>
                </c:pt>
                <c:pt idx="3466">
                  <c:v>12</c:v>
                </c:pt>
                <c:pt idx="3467">
                  <c:v>20</c:v>
                </c:pt>
                <c:pt idx="3468">
                  <c:v>25</c:v>
                </c:pt>
                <c:pt idx="3469">
                  <c:v>9</c:v>
                </c:pt>
                <c:pt idx="3470">
                  <c:v>32</c:v>
                </c:pt>
                <c:pt idx="3471">
                  <c:v>10</c:v>
                </c:pt>
                <c:pt idx="3472">
                  <c:v>107</c:v>
                </c:pt>
                <c:pt idx="3473">
                  <c:v>4</c:v>
                </c:pt>
                <c:pt idx="3474">
                  <c:v>17</c:v>
                </c:pt>
                <c:pt idx="3475">
                  <c:v>14</c:v>
                </c:pt>
                <c:pt idx="3476">
                  <c:v>6</c:v>
                </c:pt>
                <c:pt idx="3477">
                  <c:v>10</c:v>
                </c:pt>
                <c:pt idx="3478">
                  <c:v>2</c:v>
                </c:pt>
                <c:pt idx="3479">
                  <c:v>11</c:v>
                </c:pt>
                <c:pt idx="3480">
                  <c:v>18</c:v>
                </c:pt>
                <c:pt idx="3481">
                  <c:v>26</c:v>
                </c:pt>
                <c:pt idx="3482">
                  <c:v>16</c:v>
                </c:pt>
                <c:pt idx="3483">
                  <c:v>26</c:v>
                </c:pt>
                <c:pt idx="3484">
                  <c:v>4</c:v>
                </c:pt>
                <c:pt idx="3485">
                  <c:v>25</c:v>
                </c:pt>
                <c:pt idx="3486">
                  <c:v>17</c:v>
                </c:pt>
                <c:pt idx="3487">
                  <c:v>6</c:v>
                </c:pt>
                <c:pt idx="3488">
                  <c:v>9</c:v>
                </c:pt>
                <c:pt idx="3489">
                  <c:v>31</c:v>
                </c:pt>
                <c:pt idx="3490">
                  <c:v>60</c:v>
                </c:pt>
                <c:pt idx="3491">
                  <c:v>25</c:v>
                </c:pt>
                <c:pt idx="3492">
                  <c:v>14</c:v>
                </c:pt>
                <c:pt idx="3493">
                  <c:v>31</c:v>
                </c:pt>
                <c:pt idx="3494">
                  <c:v>78</c:v>
                </c:pt>
                <c:pt idx="3495">
                  <c:v>16</c:v>
                </c:pt>
                <c:pt idx="3496">
                  <c:v>32</c:v>
                </c:pt>
                <c:pt idx="3497">
                  <c:v>25</c:v>
                </c:pt>
                <c:pt idx="3498">
                  <c:v>47</c:v>
                </c:pt>
                <c:pt idx="3499">
                  <c:v>8</c:v>
                </c:pt>
                <c:pt idx="3500">
                  <c:v>4</c:v>
                </c:pt>
                <c:pt idx="3501">
                  <c:v>19</c:v>
                </c:pt>
                <c:pt idx="3502">
                  <c:v>4</c:v>
                </c:pt>
                <c:pt idx="3503">
                  <c:v>25</c:v>
                </c:pt>
                <c:pt idx="3504">
                  <c:v>20</c:v>
                </c:pt>
                <c:pt idx="3505">
                  <c:v>10</c:v>
                </c:pt>
                <c:pt idx="3506">
                  <c:v>63</c:v>
                </c:pt>
                <c:pt idx="3507">
                  <c:v>3</c:v>
                </c:pt>
                <c:pt idx="3508">
                  <c:v>50</c:v>
                </c:pt>
                <c:pt idx="3509">
                  <c:v>17</c:v>
                </c:pt>
                <c:pt idx="3510">
                  <c:v>20</c:v>
                </c:pt>
                <c:pt idx="3511">
                  <c:v>21</c:v>
                </c:pt>
                <c:pt idx="3512">
                  <c:v>20</c:v>
                </c:pt>
                <c:pt idx="3513">
                  <c:v>9</c:v>
                </c:pt>
                <c:pt idx="3514">
                  <c:v>18</c:v>
                </c:pt>
                <c:pt idx="3515">
                  <c:v>27</c:v>
                </c:pt>
                <c:pt idx="3516">
                  <c:v>32</c:v>
                </c:pt>
                <c:pt idx="3517">
                  <c:v>26</c:v>
                </c:pt>
                <c:pt idx="3518">
                  <c:v>18</c:v>
                </c:pt>
                <c:pt idx="3519">
                  <c:v>18</c:v>
                </c:pt>
                <c:pt idx="3520">
                  <c:v>38</c:v>
                </c:pt>
                <c:pt idx="3521">
                  <c:v>20</c:v>
                </c:pt>
                <c:pt idx="3522">
                  <c:v>20</c:v>
                </c:pt>
                <c:pt idx="3523">
                  <c:v>20</c:v>
                </c:pt>
                <c:pt idx="3524">
                  <c:v>8</c:v>
                </c:pt>
                <c:pt idx="3525">
                  <c:v>31</c:v>
                </c:pt>
                <c:pt idx="3526">
                  <c:v>14</c:v>
                </c:pt>
                <c:pt idx="3527">
                  <c:v>39</c:v>
                </c:pt>
                <c:pt idx="3528">
                  <c:v>226</c:v>
                </c:pt>
                <c:pt idx="3529">
                  <c:v>8</c:v>
                </c:pt>
                <c:pt idx="3530">
                  <c:v>43</c:v>
                </c:pt>
                <c:pt idx="3531">
                  <c:v>15</c:v>
                </c:pt>
                <c:pt idx="3532">
                  <c:v>6</c:v>
                </c:pt>
                <c:pt idx="3533">
                  <c:v>42</c:v>
                </c:pt>
                <c:pt idx="3534">
                  <c:v>15</c:v>
                </c:pt>
                <c:pt idx="3535">
                  <c:v>10</c:v>
                </c:pt>
                <c:pt idx="3536">
                  <c:v>10</c:v>
                </c:pt>
                <c:pt idx="3537">
                  <c:v>8</c:v>
                </c:pt>
                <c:pt idx="3538">
                  <c:v>44</c:v>
                </c:pt>
                <c:pt idx="3539">
                  <c:v>17</c:v>
                </c:pt>
                <c:pt idx="3540">
                  <c:v>6</c:v>
                </c:pt>
                <c:pt idx="3541">
                  <c:v>8</c:v>
                </c:pt>
                <c:pt idx="3542">
                  <c:v>10</c:v>
                </c:pt>
                <c:pt idx="3543">
                  <c:v>8</c:v>
                </c:pt>
                <c:pt idx="3544">
                  <c:v>5</c:v>
                </c:pt>
                <c:pt idx="3545">
                  <c:v>44</c:v>
                </c:pt>
                <c:pt idx="3546">
                  <c:v>16</c:v>
                </c:pt>
                <c:pt idx="3547">
                  <c:v>48</c:v>
                </c:pt>
                <c:pt idx="3548">
                  <c:v>5</c:v>
                </c:pt>
                <c:pt idx="3549">
                  <c:v>12</c:v>
                </c:pt>
                <c:pt idx="3550">
                  <c:v>3</c:v>
                </c:pt>
                <c:pt idx="3551">
                  <c:v>18</c:v>
                </c:pt>
                <c:pt idx="3552">
                  <c:v>6</c:v>
                </c:pt>
                <c:pt idx="3553">
                  <c:v>17</c:v>
                </c:pt>
                <c:pt idx="3554">
                  <c:v>25</c:v>
                </c:pt>
                <c:pt idx="3555">
                  <c:v>4</c:v>
                </c:pt>
                <c:pt idx="3556">
                  <c:v>30</c:v>
                </c:pt>
                <c:pt idx="3557">
                  <c:v>17</c:v>
                </c:pt>
                <c:pt idx="3558">
                  <c:v>7</c:v>
                </c:pt>
                <c:pt idx="3559">
                  <c:v>1</c:v>
                </c:pt>
                <c:pt idx="3560">
                  <c:v>45</c:v>
                </c:pt>
                <c:pt idx="3561">
                  <c:v>3</c:v>
                </c:pt>
                <c:pt idx="3562">
                  <c:v>15</c:v>
                </c:pt>
                <c:pt idx="3563">
                  <c:v>8</c:v>
                </c:pt>
                <c:pt idx="3564">
                  <c:v>30</c:v>
                </c:pt>
                <c:pt idx="3565">
                  <c:v>4</c:v>
                </c:pt>
                <c:pt idx="3566">
                  <c:v>57</c:v>
                </c:pt>
                <c:pt idx="3567">
                  <c:v>9</c:v>
                </c:pt>
                <c:pt idx="3568">
                  <c:v>12</c:v>
                </c:pt>
                <c:pt idx="3569">
                  <c:v>2</c:v>
                </c:pt>
                <c:pt idx="3570">
                  <c:v>23</c:v>
                </c:pt>
                <c:pt idx="3571">
                  <c:v>64</c:v>
                </c:pt>
                <c:pt idx="3572">
                  <c:v>2</c:v>
                </c:pt>
                <c:pt idx="3573">
                  <c:v>8</c:v>
                </c:pt>
                <c:pt idx="3574">
                  <c:v>51</c:v>
                </c:pt>
                <c:pt idx="3575">
                  <c:v>32</c:v>
                </c:pt>
                <c:pt idx="3576">
                  <c:v>22</c:v>
                </c:pt>
                <c:pt idx="3577">
                  <c:v>8</c:v>
                </c:pt>
                <c:pt idx="3578">
                  <c:v>12</c:v>
                </c:pt>
                <c:pt idx="3579">
                  <c:v>30</c:v>
                </c:pt>
                <c:pt idx="3580">
                  <c:v>51</c:v>
                </c:pt>
                <c:pt idx="3581">
                  <c:v>38</c:v>
                </c:pt>
                <c:pt idx="3582">
                  <c:v>2</c:v>
                </c:pt>
                <c:pt idx="3583">
                  <c:v>2</c:v>
                </c:pt>
                <c:pt idx="3584">
                  <c:v>5</c:v>
                </c:pt>
                <c:pt idx="3585">
                  <c:v>9</c:v>
                </c:pt>
                <c:pt idx="3586">
                  <c:v>6</c:v>
                </c:pt>
                <c:pt idx="3587">
                  <c:v>20</c:v>
                </c:pt>
                <c:pt idx="3588">
                  <c:v>1</c:v>
                </c:pt>
                <c:pt idx="3589">
                  <c:v>4</c:v>
                </c:pt>
                <c:pt idx="3590">
                  <c:v>80</c:v>
                </c:pt>
                <c:pt idx="3591">
                  <c:v>4</c:v>
                </c:pt>
                <c:pt idx="3592">
                  <c:v>4</c:v>
                </c:pt>
                <c:pt idx="3593">
                  <c:v>40</c:v>
                </c:pt>
                <c:pt idx="3594">
                  <c:v>15</c:v>
                </c:pt>
                <c:pt idx="3595">
                  <c:v>21</c:v>
                </c:pt>
                <c:pt idx="3596">
                  <c:v>7</c:v>
                </c:pt>
                <c:pt idx="3597">
                  <c:v>9</c:v>
                </c:pt>
                <c:pt idx="3598">
                  <c:v>6</c:v>
                </c:pt>
                <c:pt idx="3599">
                  <c:v>14</c:v>
                </c:pt>
                <c:pt idx="3600">
                  <c:v>2</c:v>
                </c:pt>
                <c:pt idx="3601">
                  <c:v>5</c:v>
                </c:pt>
                <c:pt idx="3602">
                  <c:v>6</c:v>
                </c:pt>
                <c:pt idx="3603">
                  <c:v>32</c:v>
                </c:pt>
                <c:pt idx="3604">
                  <c:v>12</c:v>
                </c:pt>
                <c:pt idx="3605">
                  <c:v>14</c:v>
                </c:pt>
                <c:pt idx="3606">
                  <c:v>3</c:v>
                </c:pt>
                <c:pt idx="3607">
                  <c:v>10</c:v>
                </c:pt>
                <c:pt idx="3608">
                  <c:v>11</c:v>
                </c:pt>
                <c:pt idx="3609">
                  <c:v>11</c:v>
                </c:pt>
                <c:pt idx="3610">
                  <c:v>12</c:v>
                </c:pt>
                <c:pt idx="3611">
                  <c:v>1</c:v>
                </c:pt>
                <c:pt idx="3612">
                  <c:v>4</c:v>
                </c:pt>
                <c:pt idx="3613">
                  <c:v>1</c:v>
                </c:pt>
                <c:pt idx="3614">
                  <c:v>8</c:v>
                </c:pt>
                <c:pt idx="3615">
                  <c:v>16</c:v>
                </c:pt>
                <c:pt idx="3616">
                  <c:v>9</c:v>
                </c:pt>
                <c:pt idx="3617">
                  <c:v>5</c:v>
                </c:pt>
                <c:pt idx="3618">
                  <c:v>12</c:v>
                </c:pt>
                <c:pt idx="3619">
                  <c:v>30</c:v>
                </c:pt>
                <c:pt idx="3620">
                  <c:v>1</c:v>
                </c:pt>
                <c:pt idx="3621">
                  <c:v>19</c:v>
                </c:pt>
                <c:pt idx="3622">
                  <c:v>1</c:v>
                </c:pt>
                <c:pt idx="3623">
                  <c:v>15</c:v>
                </c:pt>
                <c:pt idx="3624">
                  <c:v>15</c:v>
                </c:pt>
                <c:pt idx="3625">
                  <c:v>2</c:v>
                </c:pt>
                <c:pt idx="3626">
                  <c:v>9</c:v>
                </c:pt>
                <c:pt idx="3627">
                  <c:v>30</c:v>
                </c:pt>
                <c:pt idx="3628">
                  <c:v>96</c:v>
                </c:pt>
                <c:pt idx="3629">
                  <c:v>37</c:v>
                </c:pt>
                <c:pt idx="3630">
                  <c:v>5</c:v>
                </c:pt>
                <c:pt idx="3631">
                  <c:v>1</c:v>
                </c:pt>
                <c:pt idx="3632">
                  <c:v>2</c:v>
                </c:pt>
                <c:pt idx="3633">
                  <c:v>3</c:v>
                </c:pt>
                <c:pt idx="3634">
                  <c:v>6</c:v>
                </c:pt>
                <c:pt idx="3635">
                  <c:v>32</c:v>
                </c:pt>
                <c:pt idx="3636">
                  <c:v>116</c:v>
                </c:pt>
                <c:pt idx="3637">
                  <c:v>2</c:v>
                </c:pt>
                <c:pt idx="3638">
                  <c:v>6</c:v>
                </c:pt>
                <c:pt idx="3639">
                  <c:v>3</c:v>
                </c:pt>
                <c:pt idx="3640">
                  <c:v>1</c:v>
                </c:pt>
                <c:pt idx="3641">
                  <c:v>6</c:v>
                </c:pt>
                <c:pt idx="3642">
                  <c:v>39</c:v>
                </c:pt>
                <c:pt idx="3643">
                  <c:v>19</c:v>
                </c:pt>
                <c:pt idx="3644">
                  <c:v>10</c:v>
                </c:pt>
                <c:pt idx="3645">
                  <c:v>3</c:v>
                </c:pt>
                <c:pt idx="3646">
                  <c:v>2</c:v>
                </c:pt>
                <c:pt idx="3647">
                  <c:v>15</c:v>
                </c:pt>
                <c:pt idx="3648">
                  <c:v>8</c:v>
                </c:pt>
                <c:pt idx="3649">
                  <c:v>7</c:v>
                </c:pt>
                <c:pt idx="3650">
                  <c:v>8</c:v>
                </c:pt>
                <c:pt idx="3651">
                  <c:v>55</c:v>
                </c:pt>
                <c:pt idx="3652">
                  <c:v>30</c:v>
                </c:pt>
                <c:pt idx="3653">
                  <c:v>9</c:v>
                </c:pt>
                <c:pt idx="3654">
                  <c:v>15</c:v>
                </c:pt>
                <c:pt idx="3655">
                  <c:v>18</c:v>
                </c:pt>
                <c:pt idx="3656">
                  <c:v>0</c:v>
                </c:pt>
                <c:pt idx="3657">
                  <c:v>12</c:v>
                </c:pt>
                <c:pt idx="3658">
                  <c:v>20</c:v>
                </c:pt>
                <c:pt idx="3659">
                  <c:v>22</c:v>
                </c:pt>
                <c:pt idx="3660">
                  <c:v>4</c:v>
                </c:pt>
                <c:pt idx="3661">
                  <c:v>17</c:v>
                </c:pt>
                <c:pt idx="3662">
                  <c:v>20</c:v>
                </c:pt>
                <c:pt idx="3663">
                  <c:v>7</c:v>
                </c:pt>
                <c:pt idx="3664">
                  <c:v>2</c:v>
                </c:pt>
                <c:pt idx="3665">
                  <c:v>25</c:v>
                </c:pt>
                <c:pt idx="3666">
                  <c:v>4</c:v>
                </c:pt>
                <c:pt idx="3667">
                  <c:v>11</c:v>
                </c:pt>
                <c:pt idx="3668">
                  <c:v>16</c:v>
                </c:pt>
                <c:pt idx="3669">
                  <c:v>0</c:v>
                </c:pt>
                <c:pt idx="3670">
                  <c:v>2</c:v>
                </c:pt>
                <c:pt idx="3671">
                  <c:v>14</c:v>
                </c:pt>
                <c:pt idx="3672">
                  <c:v>9</c:v>
                </c:pt>
                <c:pt idx="3673">
                  <c:v>5</c:v>
                </c:pt>
                <c:pt idx="3674">
                  <c:v>13</c:v>
                </c:pt>
                <c:pt idx="3675">
                  <c:v>31</c:v>
                </c:pt>
                <c:pt idx="3676">
                  <c:v>30</c:v>
                </c:pt>
                <c:pt idx="3677">
                  <c:v>18</c:v>
                </c:pt>
                <c:pt idx="3678">
                  <c:v>30</c:v>
                </c:pt>
                <c:pt idx="3679">
                  <c:v>4</c:v>
                </c:pt>
                <c:pt idx="3680">
                  <c:v>1</c:v>
                </c:pt>
                <c:pt idx="3681">
                  <c:v>25</c:v>
                </c:pt>
                <c:pt idx="3682">
                  <c:v>22</c:v>
                </c:pt>
                <c:pt idx="3683">
                  <c:v>1</c:v>
                </c:pt>
                <c:pt idx="3684">
                  <c:v>19</c:v>
                </c:pt>
                <c:pt idx="3685">
                  <c:v>58</c:v>
                </c:pt>
                <c:pt idx="3686">
                  <c:v>21</c:v>
                </c:pt>
                <c:pt idx="3687">
                  <c:v>34</c:v>
                </c:pt>
                <c:pt idx="3688">
                  <c:v>3</c:v>
                </c:pt>
                <c:pt idx="3689">
                  <c:v>7</c:v>
                </c:pt>
                <c:pt idx="3690">
                  <c:v>9</c:v>
                </c:pt>
                <c:pt idx="3691">
                  <c:v>1</c:v>
                </c:pt>
                <c:pt idx="3692">
                  <c:v>5</c:v>
                </c:pt>
                <c:pt idx="3693">
                  <c:v>5</c:v>
                </c:pt>
                <c:pt idx="3694">
                  <c:v>4</c:v>
                </c:pt>
                <c:pt idx="3695">
                  <c:v>3</c:v>
                </c:pt>
                <c:pt idx="3696">
                  <c:v>4</c:v>
                </c:pt>
                <c:pt idx="3697">
                  <c:v>100</c:v>
                </c:pt>
                <c:pt idx="3698">
                  <c:v>14</c:v>
                </c:pt>
                <c:pt idx="3699">
                  <c:v>1</c:v>
                </c:pt>
                <c:pt idx="3700">
                  <c:v>44</c:v>
                </c:pt>
                <c:pt idx="3701">
                  <c:v>8</c:v>
                </c:pt>
                <c:pt idx="3702">
                  <c:v>3</c:v>
                </c:pt>
                <c:pt idx="3703">
                  <c:v>15</c:v>
                </c:pt>
                <c:pt idx="3704">
                  <c:v>18</c:v>
                </c:pt>
                <c:pt idx="3705">
                  <c:v>20</c:v>
                </c:pt>
                <c:pt idx="3706">
                  <c:v>0</c:v>
                </c:pt>
                <c:pt idx="3707">
                  <c:v>5</c:v>
                </c:pt>
                <c:pt idx="3708">
                  <c:v>20</c:v>
                </c:pt>
                <c:pt idx="3709">
                  <c:v>5</c:v>
                </c:pt>
                <c:pt idx="3710">
                  <c:v>6</c:v>
                </c:pt>
                <c:pt idx="3711">
                  <c:v>8</c:v>
                </c:pt>
                <c:pt idx="3712">
                  <c:v>9</c:v>
                </c:pt>
                <c:pt idx="3713">
                  <c:v>2</c:v>
                </c:pt>
                <c:pt idx="3714">
                  <c:v>9</c:v>
                </c:pt>
                <c:pt idx="3715">
                  <c:v>4</c:v>
                </c:pt>
                <c:pt idx="3716">
                  <c:v>29</c:v>
                </c:pt>
                <c:pt idx="3717">
                  <c:v>20</c:v>
                </c:pt>
                <c:pt idx="3718">
                  <c:v>2</c:v>
                </c:pt>
                <c:pt idx="3719">
                  <c:v>7</c:v>
                </c:pt>
                <c:pt idx="3720">
                  <c:v>5</c:v>
                </c:pt>
                <c:pt idx="3721">
                  <c:v>30</c:v>
                </c:pt>
                <c:pt idx="3722">
                  <c:v>14</c:v>
                </c:pt>
                <c:pt idx="3723">
                  <c:v>6</c:v>
                </c:pt>
                <c:pt idx="3724">
                  <c:v>35</c:v>
                </c:pt>
                <c:pt idx="3725">
                  <c:v>8</c:v>
                </c:pt>
                <c:pt idx="3726">
                  <c:v>24</c:v>
                </c:pt>
                <c:pt idx="3727">
                  <c:v>1</c:v>
                </c:pt>
                <c:pt idx="3728">
                  <c:v>5</c:v>
                </c:pt>
                <c:pt idx="3729">
                  <c:v>19</c:v>
                </c:pt>
                <c:pt idx="3730">
                  <c:v>8</c:v>
                </c:pt>
                <c:pt idx="3731">
                  <c:v>8</c:v>
                </c:pt>
                <c:pt idx="3732">
                  <c:v>10</c:v>
                </c:pt>
                <c:pt idx="3733">
                  <c:v>45</c:v>
                </c:pt>
                <c:pt idx="3734">
                  <c:v>5</c:v>
                </c:pt>
                <c:pt idx="3735">
                  <c:v>15</c:v>
                </c:pt>
                <c:pt idx="3736">
                  <c:v>19</c:v>
                </c:pt>
                <c:pt idx="3737">
                  <c:v>1</c:v>
                </c:pt>
                <c:pt idx="3738">
                  <c:v>3</c:v>
                </c:pt>
                <c:pt idx="3739">
                  <c:v>30</c:v>
                </c:pt>
                <c:pt idx="3740">
                  <c:v>28</c:v>
                </c:pt>
                <c:pt idx="3741">
                  <c:v>19</c:v>
                </c:pt>
                <c:pt idx="3742">
                  <c:v>6</c:v>
                </c:pt>
                <c:pt idx="3743">
                  <c:v>8</c:v>
                </c:pt>
                <c:pt idx="3744">
                  <c:v>0</c:v>
                </c:pt>
                <c:pt idx="3745">
                  <c:v>21</c:v>
                </c:pt>
                <c:pt idx="3746">
                  <c:v>32</c:v>
                </c:pt>
                <c:pt idx="3747">
                  <c:v>14</c:v>
                </c:pt>
                <c:pt idx="3748">
                  <c:v>56</c:v>
                </c:pt>
                <c:pt idx="3749">
                  <c:v>6</c:v>
                </c:pt>
                <c:pt idx="3750">
                  <c:v>2</c:v>
                </c:pt>
                <c:pt idx="3751">
                  <c:v>14</c:v>
                </c:pt>
                <c:pt idx="3752">
                  <c:v>6</c:v>
                </c:pt>
                <c:pt idx="3753">
                  <c:v>48</c:v>
                </c:pt>
                <c:pt idx="3754">
                  <c:v>24</c:v>
                </c:pt>
                <c:pt idx="3755">
                  <c:v>2</c:v>
                </c:pt>
                <c:pt idx="3756">
                  <c:v>3</c:v>
                </c:pt>
                <c:pt idx="3757">
                  <c:v>40</c:v>
                </c:pt>
                <c:pt idx="3758">
                  <c:v>11</c:v>
                </c:pt>
                <c:pt idx="3759">
                  <c:v>5</c:v>
                </c:pt>
                <c:pt idx="3760">
                  <c:v>53</c:v>
                </c:pt>
                <c:pt idx="3761">
                  <c:v>54</c:v>
                </c:pt>
                <c:pt idx="3762">
                  <c:v>4</c:v>
                </c:pt>
                <c:pt idx="3763">
                  <c:v>6</c:v>
                </c:pt>
                <c:pt idx="3764">
                  <c:v>17</c:v>
                </c:pt>
                <c:pt idx="3765">
                  <c:v>1</c:v>
                </c:pt>
                <c:pt idx="3766">
                  <c:v>12</c:v>
                </c:pt>
                <c:pt idx="3767">
                  <c:v>53</c:v>
                </c:pt>
                <c:pt idx="3768">
                  <c:v>20</c:v>
                </c:pt>
                <c:pt idx="3769">
                  <c:v>9</c:v>
                </c:pt>
                <c:pt idx="3770">
                  <c:v>3</c:v>
                </c:pt>
                <c:pt idx="3771">
                  <c:v>38</c:v>
                </c:pt>
                <c:pt idx="3772">
                  <c:v>27</c:v>
                </c:pt>
                <c:pt idx="3773">
                  <c:v>46</c:v>
                </c:pt>
                <c:pt idx="3774">
                  <c:v>12</c:v>
                </c:pt>
                <c:pt idx="3775">
                  <c:v>18</c:v>
                </c:pt>
                <c:pt idx="3776">
                  <c:v>3</c:v>
                </c:pt>
                <c:pt idx="3777">
                  <c:v>27</c:v>
                </c:pt>
                <c:pt idx="3778">
                  <c:v>9</c:v>
                </c:pt>
                <c:pt idx="3779">
                  <c:v>8</c:v>
                </c:pt>
                <c:pt idx="3780">
                  <c:v>16</c:v>
                </c:pt>
                <c:pt idx="3781">
                  <c:v>10</c:v>
                </c:pt>
                <c:pt idx="3782">
                  <c:v>1</c:v>
                </c:pt>
                <c:pt idx="3783">
                  <c:v>5</c:v>
                </c:pt>
                <c:pt idx="3784">
                  <c:v>12</c:v>
                </c:pt>
                <c:pt idx="3785">
                  <c:v>4</c:v>
                </c:pt>
                <c:pt idx="3786">
                  <c:v>7</c:v>
                </c:pt>
                <c:pt idx="3787">
                  <c:v>7</c:v>
                </c:pt>
                <c:pt idx="3788">
                  <c:v>22</c:v>
                </c:pt>
                <c:pt idx="3789">
                  <c:v>15</c:v>
                </c:pt>
                <c:pt idx="3790">
                  <c:v>12</c:v>
                </c:pt>
                <c:pt idx="3791">
                  <c:v>8</c:v>
                </c:pt>
                <c:pt idx="3792">
                  <c:v>11</c:v>
                </c:pt>
                <c:pt idx="3793">
                  <c:v>82</c:v>
                </c:pt>
                <c:pt idx="3794">
                  <c:v>8</c:v>
                </c:pt>
                <c:pt idx="3795">
                  <c:v>15</c:v>
                </c:pt>
                <c:pt idx="3796">
                  <c:v>30</c:v>
                </c:pt>
                <c:pt idx="3797">
                  <c:v>10</c:v>
                </c:pt>
                <c:pt idx="3798">
                  <c:v>14</c:v>
                </c:pt>
                <c:pt idx="3799">
                  <c:v>2</c:v>
                </c:pt>
                <c:pt idx="3800">
                  <c:v>27</c:v>
                </c:pt>
                <c:pt idx="3801">
                  <c:v>23</c:v>
                </c:pt>
                <c:pt idx="3802">
                  <c:v>10</c:v>
                </c:pt>
                <c:pt idx="3803">
                  <c:v>28</c:v>
                </c:pt>
                <c:pt idx="3804">
                  <c:v>8</c:v>
                </c:pt>
                <c:pt idx="3805">
                  <c:v>23</c:v>
                </c:pt>
                <c:pt idx="3806">
                  <c:v>40</c:v>
                </c:pt>
                <c:pt idx="3807">
                  <c:v>8</c:v>
                </c:pt>
                <c:pt idx="3808">
                  <c:v>4</c:v>
                </c:pt>
                <c:pt idx="3809">
                  <c:v>100</c:v>
                </c:pt>
                <c:pt idx="3810">
                  <c:v>4</c:v>
                </c:pt>
                <c:pt idx="3811">
                  <c:v>22</c:v>
                </c:pt>
                <c:pt idx="3812">
                  <c:v>9</c:v>
                </c:pt>
                <c:pt idx="3813">
                  <c:v>19</c:v>
                </c:pt>
                <c:pt idx="3814">
                  <c:v>23</c:v>
                </c:pt>
                <c:pt idx="3815">
                  <c:v>4</c:v>
                </c:pt>
                <c:pt idx="3816">
                  <c:v>5</c:v>
                </c:pt>
                <c:pt idx="3817">
                  <c:v>65</c:v>
                </c:pt>
                <c:pt idx="3818">
                  <c:v>10</c:v>
                </c:pt>
                <c:pt idx="3819">
                  <c:v>12</c:v>
                </c:pt>
                <c:pt idx="3820">
                  <c:v>11</c:v>
                </c:pt>
                <c:pt idx="3821">
                  <c:v>5</c:v>
                </c:pt>
                <c:pt idx="3822">
                  <c:v>1</c:v>
                </c:pt>
                <c:pt idx="3823">
                  <c:v>13</c:v>
                </c:pt>
                <c:pt idx="3824">
                  <c:v>9</c:v>
                </c:pt>
                <c:pt idx="3825">
                  <c:v>10</c:v>
                </c:pt>
                <c:pt idx="3826">
                  <c:v>20</c:v>
                </c:pt>
                <c:pt idx="3827">
                  <c:v>11</c:v>
                </c:pt>
                <c:pt idx="3828">
                  <c:v>3</c:v>
                </c:pt>
                <c:pt idx="3829">
                  <c:v>3</c:v>
                </c:pt>
                <c:pt idx="3830">
                  <c:v>4</c:v>
                </c:pt>
                <c:pt idx="3831">
                  <c:v>21</c:v>
                </c:pt>
                <c:pt idx="3832">
                  <c:v>3</c:v>
                </c:pt>
                <c:pt idx="3833">
                  <c:v>6</c:v>
                </c:pt>
                <c:pt idx="3834">
                  <c:v>2</c:v>
                </c:pt>
                <c:pt idx="3835">
                  <c:v>22</c:v>
                </c:pt>
                <c:pt idx="3836">
                  <c:v>8</c:v>
                </c:pt>
                <c:pt idx="3837">
                  <c:v>11</c:v>
                </c:pt>
                <c:pt idx="3838">
                  <c:v>6</c:v>
                </c:pt>
                <c:pt idx="3839">
                  <c:v>44</c:v>
                </c:pt>
                <c:pt idx="3840">
                  <c:v>21</c:v>
                </c:pt>
                <c:pt idx="3841">
                  <c:v>25</c:v>
                </c:pt>
                <c:pt idx="3842">
                  <c:v>37</c:v>
                </c:pt>
                <c:pt idx="3843">
                  <c:v>1</c:v>
                </c:pt>
                <c:pt idx="3844">
                  <c:v>6</c:v>
                </c:pt>
                <c:pt idx="3845">
                  <c:v>6</c:v>
                </c:pt>
                <c:pt idx="3846">
                  <c:v>16</c:v>
                </c:pt>
                <c:pt idx="3847">
                  <c:v>8</c:v>
                </c:pt>
                <c:pt idx="3848">
                  <c:v>5</c:v>
                </c:pt>
                <c:pt idx="3849">
                  <c:v>5</c:v>
                </c:pt>
                <c:pt idx="3850">
                  <c:v>90</c:v>
                </c:pt>
                <c:pt idx="3851">
                  <c:v>57</c:v>
                </c:pt>
                <c:pt idx="3852">
                  <c:v>1</c:v>
                </c:pt>
                <c:pt idx="3853">
                  <c:v>20</c:v>
                </c:pt>
                <c:pt idx="3854">
                  <c:v>45</c:v>
                </c:pt>
                <c:pt idx="3855">
                  <c:v>4</c:v>
                </c:pt>
                <c:pt idx="3856">
                  <c:v>10</c:v>
                </c:pt>
                <c:pt idx="3857">
                  <c:v>21</c:v>
                </c:pt>
                <c:pt idx="3858">
                  <c:v>11</c:v>
                </c:pt>
                <c:pt idx="3859">
                  <c:v>5</c:v>
                </c:pt>
                <c:pt idx="3860">
                  <c:v>23</c:v>
                </c:pt>
                <c:pt idx="3861">
                  <c:v>41</c:v>
                </c:pt>
                <c:pt idx="3862">
                  <c:v>12</c:v>
                </c:pt>
                <c:pt idx="3863">
                  <c:v>5</c:v>
                </c:pt>
                <c:pt idx="3864">
                  <c:v>10</c:v>
                </c:pt>
                <c:pt idx="3865">
                  <c:v>3</c:v>
                </c:pt>
                <c:pt idx="3866">
                  <c:v>5</c:v>
                </c:pt>
                <c:pt idx="3867">
                  <c:v>57</c:v>
                </c:pt>
                <c:pt idx="3868">
                  <c:v>3</c:v>
                </c:pt>
                <c:pt idx="3869">
                  <c:v>4</c:v>
                </c:pt>
                <c:pt idx="3870">
                  <c:v>15</c:v>
                </c:pt>
                <c:pt idx="3871">
                  <c:v>1</c:v>
                </c:pt>
                <c:pt idx="3872">
                  <c:v>8</c:v>
                </c:pt>
                <c:pt idx="3873">
                  <c:v>7</c:v>
                </c:pt>
                <c:pt idx="3874">
                  <c:v>3</c:v>
                </c:pt>
                <c:pt idx="3875">
                  <c:v>2</c:v>
                </c:pt>
                <c:pt idx="3876">
                  <c:v>12</c:v>
                </c:pt>
                <c:pt idx="3877">
                  <c:v>2</c:v>
                </c:pt>
                <c:pt idx="3878">
                  <c:v>1</c:v>
                </c:pt>
                <c:pt idx="3879">
                  <c:v>7</c:v>
                </c:pt>
                <c:pt idx="3880">
                  <c:v>3</c:v>
                </c:pt>
                <c:pt idx="3881">
                  <c:v>23</c:v>
                </c:pt>
                <c:pt idx="3882">
                  <c:v>9</c:v>
                </c:pt>
                <c:pt idx="3883">
                  <c:v>3</c:v>
                </c:pt>
                <c:pt idx="3884">
                  <c:v>16</c:v>
                </c:pt>
                <c:pt idx="3885">
                  <c:v>9</c:v>
                </c:pt>
                <c:pt idx="3886">
                  <c:v>69</c:v>
                </c:pt>
                <c:pt idx="3887">
                  <c:v>4</c:v>
                </c:pt>
                <c:pt idx="3888">
                  <c:v>0</c:v>
                </c:pt>
                <c:pt idx="3889">
                  <c:v>6</c:v>
                </c:pt>
                <c:pt idx="3890">
                  <c:v>11</c:v>
                </c:pt>
                <c:pt idx="3891">
                  <c:v>27</c:v>
                </c:pt>
                <c:pt idx="3892">
                  <c:v>24</c:v>
                </c:pt>
                <c:pt idx="3893">
                  <c:v>10</c:v>
                </c:pt>
                <c:pt idx="3894">
                  <c:v>19</c:v>
                </c:pt>
                <c:pt idx="3895">
                  <c:v>44</c:v>
                </c:pt>
                <c:pt idx="3896">
                  <c:v>5</c:v>
                </c:pt>
                <c:pt idx="3897">
                  <c:v>6</c:v>
                </c:pt>
                <c:pt idx="3898">
                  <c:v>1</c:v>
                </c:pt>
                <c:pt idx="3899">
                  <c:v>5</c:v>
                </c:pt>
                <c:pt idx="3900">
                  <c:v>28</c:v>
                </c:pt>
                <c:pt idx="3901">
                  <c:v>42</c:v>
                </c:pt>
                <c:pt idx="3902">
                  <c:v>1</c:v>
                </c:pt>
                <c:pt idx="3903">
                  <c:v>3</c:v>
                </c:pt>
                <c:pt idx="3904">
                  <c:v>2</c:v>
                </c:pt>
                <c:pt idx="3905">
                  <c:v>12</c:v>
                </c:pt>
                <c:pt idx="3906">
                  <c:v>92</c:v>
                </c:pt>
                <c:pt idx="3907">
                  <c:v>8</c:v>
                </c:pt>
                <c:pt idx="3908">
                  <c:v>8</c:v>
                </c:pt>
                <c:pt idx="3909">
                  <c:v>34</c:v>
                </c:pt>
                <c:pt idx="3910">
                  <c:v>10</c:v>
                </c:pt>
                <c:pt idx="3911">
                  <c:v>5</c:v>
                </c:pt>
                <c:pt idx="3912">
                  <c:v>3</c:v>
                </c:pt>
                <c:pt idx="3913">
                  <c:v>23</c:v>
                </c:pt>
                <c:pt idx="3914">
                  <c:v>11</c:v>
                </c:pt>
                <c:pt idx="3915">
                  <c:v>30</c:v>
                </c:pt>
                <c:pt idx="3916">
                  <c:v>2</c:v>
                </c:pt>
                <c:pt idx="3917">
                  <c:v>114</c:v>
                </c:pt>
                <c:pt idx="3918">
                  <c:v>5</c:v>
                </c:pt>
                <c:pt idx="3919">
                  <c:v>4</c:v>
                </c:pt>
                <c:pt idx="3920">
                  <c:v>0</c:v>
                </c:pt>
                <c:pt idx="3921">
                  <c:v>3</c:v>
                </c:pt>
                <c:pt idx="3922">
                  <c:v>42</c:v>
                </c:pt>
                <c:pt idx="3923">
                  <c:v>4</c:v>
                </c:pt>
                <c:pt idx="3924">
                  <c:v>9</c:v>
                </c:pt>
                <c:pt idx="3925">
                  <c:v>6</c:v>
                </c:pt>
                <c:pt idx="3926">
                  <c:v>8</c:v>
                </c:pt>
                <c:pt idx="3927">
                  <c:v>6</c:v>
                </c:pt>
                <c:pt idx="3928">
                  <c:v>8</c:v>
                </c:pt>
                <c:pt idx="3929">
                  <c:v>10</c:v>
                </c:pt>
                <c:pt idx="3930">
                  <c:v>3</c:v>
                </c:pt>
                <c:pt idx="3931">
                  <c:v>9</c:v>
                </c:pt>
                <c:pt idx="3932">
                  <c:v>39</c:v>
                </c:pt>
                <c:pt idx="3933">
                  <c:v>84</c:v>
                </c:pt>
                <c:pt idx="3934">
                  <c:v>12</c:v>
                </c:pt>
                <c:pt idx="3935">
                  <c:v>6</c:v>
                </c:pt>
                <c:pt idx="3936">
                  <c:v>2</c:v>
                </c:pt>
                <c:pt idx="3937">
                  <c:v>8</c:v>
                </c:pt>
                <c:pt idx="3938">
                  <c:v>6</c:v>
                </c:pt>
                <c:pt idx="3939">
                  <c:v>20</c:v>
                </c:pt>
                <c:pt idx="3940">
                  <c:v>22</c:v>
                </c:pt>
                <c:pt idx="3941">
                  <c:v>3</c:v>
                </c:pt>
                <c:pt idx="3942">
                  <c:v>38</c:v>
                </c:pt>
                <c:pt idx="3943">
                  <c:v>10</c:v>
                </c:pt>
                <c:pt idx="3944">
                  <c:v>15</c:v>
                </c:pt>
                <c:pt idx="3945">
                  <c:v>3</c:v>
                </c:pt>
                <c:pt idx="3946">
                  <c:v>16</c:v>
                </c:pt>
                <c:pt idx="3947">
                  <c:v>23</c:v>
                </c:pt>
                <c:pt idx="3948">
                  <c:v>1</c:v>
                </c:pt>
                <c:pt idx="3949">
                  <c:v>5</c:v>
                </c:pt>
                <c:pt idx="3950">
                  <c:v>17</c:v>
                </c:pt>
                <c:pt idx="3951">
                  <c:v>12</c:v>
                </c:pt>
                <c:pt idx="3952">
                  <c:v>6</c:v>
                </c:pt>
                <c:pt idx="3953">
                  <c:v>6</c:v>
                </c:pt>
                <c:pt idx="3954">
                  <c:v>8</c:v>
                </c:pt>
                <c:pt idx="3955">
                  <c:v>30</c:v>
                </c:pt>
                <c:pt idx="3956">
                  <c:v>15</c:v>
                </c:pt>
                <c:pt idx="3957">
                  <c:v>57</c:v>
                </c:pt>
                <c:pt idx="3958">
                  <c:v>6</c:v>
                </c:pt>
                <c:pt idx="3959">
                  <c:v>39</c:v>
                </c:pt>
                <c:pt idx="3960">
                  <c:v>11</c:v>
                </c:pt>
                <c:pt idx="3961">
                  <c:v>20</c:v>
                </c:pt>
                <c:pt idx="3962">
                  <c:v>17</c:v>
                </c:pt>
                <c:pt idx="3963">
                  <c:v>16</c:v>
                </c:pt>
                <c:pt idx="3964">
                  <c:v>19</c:v>
                </c:pt>
                <c:pt idx="3965">
                  <c:v>24</c:v>
                </c:pt>
                <c:pt idx="3966">
                  <c:v>12</c:v>
                </c:pt>
                <c:pt idx="3967">
                  <c:v>41</c:v>
                </c:pt>
                <c:pt idx="3968">
                  <c:v>40</c:v>
                </c:pt>
                <c:pt idx="3969">
                  <c:v>27</c:v>
                </c:pt>
                <c:pt idx="3970">
                  <c:v>28</c:v>
                </c:pt>
                <c:pt idx="3971">
                  <c:v>59</c:v>
                </c:pt>
                <c:pt idx="3972">
                  <c:v>68</c:v>
                </c:pt>
                <c:pt idx="3973">
                  <c:v>15</c:v>
                </c:pt>
                <c:pt idx="3974">
                  <c:v>20</c:v>
                </c:pt>
                <c:pt idx="3975">
                  <c:v>18</c:v>
                </c:pt>
                <c:pt idx="3976">
                  <c:v>102</c:v>
                </c:pt>
                <c:pt idx="3977">
                  <c:v>21</c:v>
                </c:pt>
                <c:pt idx="3978">
                  <c:v>12</c:v>
                </c:pt>
                <c:pt idx="3979">
                  <c:v>4</c:v>
                </c:pt>
                <c:pt idx="3980">
                  <c:v>18</c:v>
                </c:pt>
                <c:pt idx="3981">
                  <c:v>24</c:v>
                </c:pt>
                <c:pt idx="3982">
                  <c:v>24</c:v>
                </c:pt>
                <c:pt idx="3983">
                  <c:v>37</c:v>
                </c:pt>
                <c:pt idx="3984">
                  <c:v>8</c:v>
                </c:pt>
                <c:pt idx="3985">
                  <c:v>2</c:v>
                </c:pt>
                <c:pt idx="3986">
                  <c:v>2</c:v>
                </c:pt>
                <c:pt idx="3987">
                  <c:v>19</c:v>
                </c:pt>
                <c:pt idx="3988">
                  <c:v>20</c:v>
                </c:pt>
                <c:pt idx="3989">
                  <c:v>36</c:v>
                </c:pt>
                <c:pt idx="3990">
                  <c:v>6</c:v>
                </c:pt>
                <c:pt idx="3991">
                  <c:v>20</c:v>
                </c:pt>
                <c:pt idx="3992">
                  <c:v>44</c:v>
                </c:pt>
                <c:pt idx="3993">
                  <c:v>8</c:v>
                </c:pt>
                <c:pt idx="3994">
                  <c:v>16</c:v>
                </c:pt>
                <c:pt idx="3995">
                  <c:v>10</c:v>
                </c:pt>
                <c:pt idx="3996">
                  <c:v>12</c:v>
                </c:pt>
                <c:pt idx="3997">
                  <c:v>41</c:v>
                </c:pt>
                <c:pt idx="3998">
                  <c:v>4</c:v>
                </c:pt>
                <c:pt idx="3999">
                  <c:v>8</c:v>
                </c:pt>
              </c:numCache>
            </c:numRef>
          </c:xVal>
          <c:yVal>
            <c:numRef>
              <c:f>'[Cleaned Hotel booking data.xlsx]Regression 2'!$E$29:$E$4028</c:f>
              <c:numCache>
                <c:formatCode>General</c:formatCode>
                <c:ptCount val="4000"/>
                <c:pt idx="0">
                  <c:v>2.25573068860569</c:v>
                </c:pt>
                <c:pt idx="1">
                  <c:v>2.2576285418616502</c:v>
                </c:pt>
                <c:pt idx="2">
                  <c:v>2.2519349820937702</c:v>
                </c:pt>
                <c:pt idx="3">
                  <c:v>2.2690156613974102</c:v>
                </c:pt>
                <c:pt idx="4">
                  <c:v>2.26142424837357</c:v>
                </c:pt>
                <c:pt idx="5">
                  <c:v>2.2519349820937702</c:v>
                </c:pt>
                <c:pt idx="6">
                  <c:v>2.2424457158139801</c:v>
                </c:pt>
                <c:pt idx="7">
                  <c:v>2.2690156613974102</c:v>
                </c:pt>
                <c:pt idx="8">
                  <c:v>2.2272628897662998</c:v>
                </c:pt>
                <c:pt idx="9">
                  <c:v>2.2310585962782201</c:v>
                </c:pt>
                <c:pt idx="10">
                  <c:v>2.2310585962782201</c:v>
                </c:pt>
                <c:pt idx="11">
                  <c:v>2.28419848744509</c:v>
                </c:pt>
                <c:pt idx="12">
                  <c:v>2.22916074302226</c:v>
                </c:pt>
                <c:pt idx="13">
                  <c:v>2.2310585962782201</c:v>
                </c:pt>
                <c:pt idx="14">
                  <c:v>2.2272628897662998</c:v>
                </c:pt>
                <c:pt idx="15">
                  <c:v>2.2652199548854899</c:v>
                </c:pt>
                <c:pt idx="16">
                  <c:v>2.2633221016295302</c:v>
                </c:pt>
                <c:pt idx="17">
                  <c:v>2.2424457158139801</c:v>
                </c:pt>
                <c:pt idx="18">
                  <c:v>2.2424457158139801</c:v>
                </c:pt>
                <c:pt idx="19">
                  <c:v>2.2272628897662998</c:v>
                </c:pt>
                <c:pt idx="20">
                  <c:v>2.2329564495341798</c:v>
                </c:pt>
                <c:pt idx="21">
                  <c:v>2.2424457158139801</c:v>
                </c:pt>
                <c:pt idx="22">
                  <c:v>2.2500371288378198</c:v>
                </c:pt>
                <c:pt idx="23">
                  <c:v>2.2272628897662998</c:v>
                </c:pt>
                <c:pt idx="24">
                  <c:v>2.2443435690699398</c:v>
                </c:pt>
                <c:pt idx="25">
                  <c:v>2.2329564495341798</c:v>
                </c:pt>
                <c:pt idx="26">
                  <c:v>2.2310585962782201</c:v>
                </c:pt>
                <c:pt idx="27">
                  <c:v>2.23485430279014</c:v>
                </c:pt>
                <c:pt idx="28">
                  <c:v>2.24054786255802</c:v>
                </c:pt>
                <c:pt idx="29">
                  <c:v>2.2595263951176099</c:v>
                </c:pt>
                <c:pt idx="30">
                  <c:v>2.2424457158139801</c:v>
                </c:pt>
                <c:pt idx="31">
                  <c:v>2.31266628628449</c:v>
                </c:pt>
                <c:pt idx="32">
                  <c:v>2.26142424837357</c:v>
                </c:pt>
                <c:pt idx="33">
                  <c:v>2.2329564495341798</c:v>
                </c:pt>
                <c:pt idx="34">
                  <c:v>2.24054786255802</c:v>
                </c:pt>
                <c:pt idx="35">
                  <c:v>2.27850492767721</c:v>
                </c:pt>
                <c:pt idx="36">
                  <c:v>2.23485430279014</c:v>
                </c:pt>
                <c:pt idx="37">
                  <c:v>2.2329564495341798</c:v>
                </c:pt>
                <c:pt idx="38">
                  <c:v>2.2576285418616502</c:v>
                </c:pt>
                <c:pt idx="39">
                  <c:v>2.2804027809331702</c:v>
                </c:pt>
                <c:pt idx="40">
                  <c:v>2.25573068860569</c:v>
                </c:pt>
                <c:pt idx="41">
                  <c:v>2.2310585962782201</c:v>
                </c:pt>
                <c:pt idx="42">
                  <c:v>2.23485430279014</c:v>
                </c:pt>
                <c:pt idx="43">
                  <c:v>2.26142424837357</c:v>
                </c:pt>
                <c:pt idx="44">
                  <c:v>2.2652199548854899</c:v>
                </c:pt>
                <c:pt idx="45">
                  <c:v>2.2500371288378198</c:v>
                </c:pt>
                <c:pt idx="46">
                  <c:v>2.2272628897662998</c:v>
                </c:pt>
                <c:pt idx="47">
                  <c:v>2.23485430279014</c:v>
                </c:pt>
                <c:pt idx="48">
                  <c:v>2.2272628897662998</c:v>
                </c:pt>
                <c:pt idx="49">
                  <c:v>2.2538328353497401</c:v>
                </c:pt>
                <c:pt idx="50">
                  <c:v>2.2576285418616502</c:v>
                </c:pt>
                <c:pt idx="51">
                  <c:v>2.22916074302226</c:v>
                </c:pt>
                <c:pt idx="52">
                  <c:v>2.3620104709394498</c:v>
                </c:pt>
                <c:pt idx="53">
                  <c:v>2.2519349820937702</c:v>
                </c:pt>
                <c:pt idx="54">
                  <c:v>2.2462414223259</c:v>
                </c:pt>
                <c:pt idx="55">
                  <c:v>2.2481392755818601</c:v>
                </c:pt>
                <c:pt idx="56">
                  <c:v>2.2272628897662998</c:v>
                </c:pt>
                <c:pt idx="57">
                  <c:v>2.2310585962782201</c:v>
                </c:pt>
                <c:pt idx="58">
                  <c:v>2.2424457158139801</c:v>
                </c:pt>
                <c:pt idx="59">
                  <c:v>2.30127916674873</c:v>
                </c:pt>
                <c:pt idx="60">
                  <c:v>2.2329564495341798</c:v>
                </c:pt>
                <c:pt idx="61">
                  <c:v>2.2443435690699398</c:v>
                </c:pt>
                <c:pt idx="62">
                  <c:v>2.2272628897662998</c:v>
                </c:pt>
                <c:pt idx="63">
                  <c:v>2.2253650365103401</c:v>
                </c:pt>
                <c:pt idx="64">
                  <c:v>2.25573068860569</c:v>
                </c:pt>
                <c:pt idx="65">
                  <c:v>2.28989204721297</c:v>
                </c:pt>
                <c:pt idx="66">
                  <c:v>2.2424457158139801</c:v>
                </c:pt>
                <c:pt idx="67">
                  <c:v>2.2272628897662998</c:v>
                </c:pt>
                <c:pt idx="68">
                  <c:v>2.2386500093020598</c:v>
                </c:pt>
                <c:pt idx="69">
                  <c:v>2.2424457158139801</c:v>
                </c:pt>
                <c:pt idx="70">
                  <c:v>2.2424457158139801</c:v>
                </c:pt>
                <c:pt idx="71">
                  <c:v>2.2652199548854899</c:v>
                </c:pt>
                <c:pt idx="72">
                  <c:v>2.2253650365103401</c:v>
                </c:pt>
                <c:pt idx="73">
                  <c:v>2.2804027809331702</c:v>
                </c:pt>
                <c:pt idx="74">
                  <c:v>2.22916074302226</c:v>
                </c:pt>
                <c:pt idx="75">
                  <c:v>2.22916074302226</c:v>
                </c:pt>
                <c:pt idx="76">
                  <c:v>2.2386500093020598</c:v>
                </c:pt>
                <c:pt idx="77">
                  <c:v>2.24054786255802</c:v>
                </c:pt>
                <c:pt idx="78">
                  <c:v>2.2424457158139801</c:v>
                </c:pt>
                <c:pt idx="79">
                  <c:v>2.22916074302226</c:v>
                </c:pt>
                <c:pt idx="80">
                  <c:v>2.26711780814145</c:v>
                </c:pt>
                <c:pt idx="81">
                  <c:v>2.2272628897662998</c:v>
                </c:pt>
                <c:pt idx="82">
                  <c:v>2.2443435690699398</c:v>
                </c:pt>
                <c:pt idx="83">
                  <c:v>2.2993813134927699</c:v>
                </c:pt>
                <c:pt idx="84">
                  <c:v>2.2272628897662998</c:v>
                </c:pt>
                <c:pt idx="85">
                  <c:v>2.31835984605237</c:v>
                </c:pt>
                <c:pt idx="86">
                  <c:v>2.2538328353497401</c:v>
                </c:pt>
                <c:pt idx="87">
                  <c:v>2.3031770200046902</c:v>
                </c:pt>
                <c:pt idx="88">
                  <c:v>2.2310585962782201</c:v>
                </c:pt>
                <c:pt idx="89">
                  <c:v>2.2310585962782201</c:v>
                </c:pt>
                <c:pt idx="90">
                  <c:v>2.2500371288378198</c:v>
                </c:pt>
                <c:pt idx="91">
                  <c:v>2.2253650365103401</c:v>
                </c:pt>
                <c:pt idx="92">
                  <c:v>2.4322310414099602</c:v>
                </c:pt>
                <c:pt idx="93">
                  <c:v>2.2272628897662998</c:v>
                </c:pt>
                <c:pt idx="94">
                  <c:v>2.26711780814145</c:v>
                </c:pt>
                <c:pt idx="95">
                  <c:v>2.2253650365103401</c:v>
                </c:pt>
                <c:pt idx="96">
                  <c:v>2.28419848744509</c:v>
                </c:pt>
                <c:pt idx="97">
                  <c:v>2.2462414223259</c:v>
                </c:pt>
                <c:pt idx="98">
                  <c:v>2.25573068860569</c:v>
                </c:pt>
                <c:pt idx="99">
                  <c:v>2.2481392755818601</c:v>
                </c:pt>
                <c:pt idx="100">
                  <c:v>2.2917899004689302</c:v>
                </c:pt>
                <c:pt idx="101">
                  <c:v>2.26142424837357</c:v>
                </c:pt>
                <c:pt idx="102">
                  <c:v>2.2424457158139801</c:v>
                </c:pt>
                <c:pt idx="103">
                  <c:v>2.26711780814145</c:v>
                </c:pt>
                <c:pt idx="104">
                  <c:v>2.2310585962782201</c:v>
                </c:pt>
                <c:pt idx="105">
                  <c:v>2.47018810652916</c:v>
                </c:pt>
                <c:pt idx="106">
                  <c:v>2.2424457158139801</c:v>
                </c:pt>
                <c:pt idx="107">
                  <c:v>2.2329564495341798</c:v>
                </c:pt>
                <c:pt idx="108">
                  <c:v>2.2386500093020598</c:v>
                </c:pt>
                <c:pt idx="109">
                  <c:v>2.2253650365103401</c:v>
                </c:pt>
                <c:pt idx="110">
                  <c:v>2.2576285418616502</c:v>
                </c:pt>
                <c:pt idx="111">
                  <c:v>2.34682764489177</c:v>
                </c:pt>
                <c:pt idx="112">
                  <c:v>2.2519349820937702</c:v>
                </c:pt>
                <c:pt idx="113">
                  <c:v>2.3050748732606499</c:v>
                </c:pt>
                <c:pt idx="114">
                  <c:v>2.2329564495341798</c:v>
                </c:pt>
                <c:pt idx="115">
                  <c:v>2.2481392755818601</c:v>
                </c:pt>
                <c:pt idx="116">
                  <c:v>2.2443435690699398</c:v>
                </c:pt>
                <c:pt idx="117">
                  <c:v>2.28989204721297</c:v>
                </c:pt>
                <c:pt idx="118">
                  <c:v>2.2272628897662998</c:v>
                </c:pt>
                <c:pt idx="119">
                  <c:v>2.2367521560461001</c:v>
                </c:pt>
                <c:pt idx="120">
                  <c:v>2.2272628897662998</c:v>
                </c:pt>
                <c:pt idx="121">
                  <c:v>2.32405340582025</c:v>
                </c:pt>
                <c:pt idx="122">
                  <c:v>2.24054786255802</c:v>
                </c:pt>
                <c:pt idx="123">
                  <c:v>2.2367521560461001</c:v>
                </c:pt>
                <c:pt idx="124">
                  <c:v>2.31835984605237</c:v>
                </c:pt>
                <c:pt idx="125">
                  <c:v>2.2310585962782201</c:v>
                </c:pt>
                <c:pt idx="126">
                  <c:v>2.2272628897662998</c:v>
                </c:pt>
                <c:pt idx="127">
                  <c:v>2.2709135146533699</c:v>
                </c:pt>
                <c:pt idx="128">
                  <c:v>2.2367521560461001</c:v>
                </c:pt>
                <c:pt idx="129">
                  <c:v>2.28989204721297</c:v>
                </c:pt>
                <c:pt idx="130">
                  <c:v>2.2462414223259</c:v>
                </c:pt>
                <c:pt idx="131">
                  <c:v>2.2424457158139801</c:v>
                </c:pt>
                <c:pt idx="132">
                  <c:v>2.22916074302226</c:v>
                </c:pt>
                <c:pt idx="133">
                  <c:v>2.2253650365103401</c:v>
                </c:pt>
                <c:pt idx="134">
                  <c:v>2.2253650365103401</c:v>
                </c:pt>
                <c:pt idx="135">
                  <c:v>2.2367521560461001</c:v>
                </c:pt>
                <c:pt idx="136">
                  <c:v>2.2329564495341798</c:v>
                </c:pt>
                <c:pt idx="137">
                  <c:v>2.2576285418616502</c:v>
                </c:pt>
                <c:pt idx="138">
                  <c:v>2.4322310414099602</c:v>
                </c:pt>
                <c:pt idx="139">
                  <c:v>2.2690156613974102</c:v>
                </c:pt>
                <c:pt idx="140">
                  <c:v>2.22916074302226</c:v>
                </c:pt>
                <c:pt idx="141">
                  <c:v>2.2386500093020598</c:v>
                </c:pt>
                <c:pt idx="142">
                  <c:v>2.28989204721297</c:v>
                </c:pt>
                <c:pt idx="143">
                  <c:v>2.2424457158139801</c:v>
                </c:pt>
                <c:pt idx="144">
                  <c:v>2.2424457158139801</c:v>
                </c:pt>
                <c:pt idx="145">
                  <c:v>2.23485430279014</c:v>
                </c:pt>
                <c:pt idx="146">
                  <c:v>2.2386500093020598</c:v>
                </c:pt>
                <c:pt idx="147">
                  <c:v>2.2272628897662998</c:v>
                </c:pt>
                <c:pt idx="148">
                  <c:v>2.26142424837357</c:v>
                </c:pt>
                <c:pt idx="149">
                  <c:v>2.26711780814145</c:v>
                </c:pt>
                <c:pt idx="150">
                  <c:v>2.3316448188440901</c:v>
                </c:pt>
                <c:pt idx="151">
                  <c:v>2.2538328353497401</c:v>
                </c:pt>
                <c:pt idx="152">
                  <c:v>2.2443435690699398</c:v>
                </c:pt>
                <c:pt idx="153">
                  <c:v>2.2329564495341798</c:v>
                </c:pt>
                <c:pt idx="154">
                  <c:v>2.2709135146533699</c:v>
                </c:pt>
                <c:pt idx="155">
                  <c:v>2.2538328353497401</c:v>
                </c:pt>
                <c:pt idx="156">
                  <c:v>2.2272628897662998</c:v>
                </c:pt>
                <c:pt idx="157">
                  <c:v>2.22916074302226</c:v>
                </c:pt>
                <c:pt idx="158">
                  <c:v>2.2500371288378198</c:v>
                </c:pt>
                <c:pt idx="159">
                  <c:v>2.2443435690699398</c:v>
                </c:pt>
                <c:pt idx="160">
                  <c:v>2.22916074302226</c:v>
                </c:pt>
                <c:pt idx="161">
                  <c:v>2.23485430279014</c:v>
                </c:pt>
                <c:pt idx="162">
                  <c:v>2.2424457158139801</c:v>
                </c:pt>
                <c:pt idx="163">
                  <c:v>2.2709135146533699</c:v>
                </c:pt>
                <c:pt idx="164">
                  <c:v>2.2519349820937702</c:v>
                </c:pt>
                <c:pt idx="165">
                  <c:v>2.2766070744212499</c:v>
                </c:pt>
                <c:pt idx="166">
                  <c:v>2.26142424837357</c:v>
                </c:pt>
                <c:pt idx="167">
                  <c:v>2.24054786255802</c:v>
                </c:pt>
                <c:pt idx="168">
                  <c:v>2.28419848744509</c:v>
                </c:pt>
                <c:pt idx="169">
                  <c:v>2.2329564495341798</c:v>
                </c:pt>
                <c:pt idx="170">
                  <c:v>2.2310585962782201</c:v>
                </c:pt>
                <c:pt idx="171">
                  <c:v>2.2443435690699398</c:v>
                </c:pt>
                <c:pt idx="172">
                  <c:v>2.6030378344463498</c:v>
                </c:pt>
                <c:pt idx="173">
                  <c:v>2.2443435690699398</c:v>
                </c:pt>
                <c:pt idx="174">
                  <c:v>2.2424457158139801</c:v>
                </c:pt>
                <c:pt idx="175">
                  <c:v>2.23485430279014</c:v>
                </c:pt>
                <c:pt idx="176">
                  <c:v>2.2310585962782201</c:v>
                </c:pt>
                <c:pt idx="177">
                  <c:v>2.27281136790933</c:v>
                </c:pt>
                <c:pt idx="178">
                  <c:v>2.38478471001096</c:v>
                </c:pt>
                <c:pt idx="179">
                  <c:v>2.2386500093020598</c:v>
                </c:pt>
                <c:pt idx="180">
                  <c:v>2.2652199548854899</c:v>
                </c:pt>
                <c:pt idx="181">
                  <c:v>2.2500371288378198</c:v>
                </c:pt>
                <c:pt idx="182">
                  <c:v>2.23485430279014</c:v>
                </c:pt>
                <c:pt idx="183">
                  <c:v>2.26142424837357</c:v>
                </c:pt>
                <c:pt idx="184">
                  <c:v>2.25573068860569</c:v>
                </c:pt>
                <c:pt idx="185">
                  <c:v>2.23485430279014</c:v>
                </c:pt>
                <c:pt idx="186">
                  <c:v>2.2310585962782201</c:v>
                </c:pt>
                <c:pt idx="187">
                  <c:v>2.23485430279014</c:v>
                </c:pt>
                <c:pt idx="188">
                  <c:v>2.2272628897662998</c:v>
                </c:pt>
                <c:pt idx="189">
                  <c:v>2.2804027809331702</c:v>
                </c:pt>
                <c:pt idx="190">
                  <c:v>2.2329564495341798</c:v>
                </c:pt>
                <c:pt idx="191">
                  <c:v>2.2329564495341798</c:v>
                </c:pt>
                <c:pt idx="192">
                  <c:v>2.2329564495341798</c:v>
                </c:pt>
                <c:pt idx="193">
                  <c:v>2.2917899004689302</c:v>
                </c:pt>
                <c:pt idx="194">
                  <c:v>2.28419848744509</c:v>
                </c:pt>
                <c:pt idx="195">
                  <c:v>2.26142424837357</c:v>
                </c:pt>
                <c:pt idx="196">
                  <c:v>2.22916074302226</c:v>
                </c:pt>
                <c:pt idx="197">
                  <c:v>2.2272628897662998</c:v>
                </c:pt>
                <c:pt idx="198">
                  <c:v>2.2272628897662998</c:v>
                </c:pt>
                <c:pt idx="199">
                  <c:v>2.2538328353497401</c:v>
                </c:pt>
                <c:pt idx="200">
                  <c:v>2.2519349820937702</c:v>
                </c:pt>
                <c:pt idx="201">
                  <c:v>2.2329564495341798</c:v>
                </c:pt>
                <c:pt idx="202">
                  <c:v>2.2329564495341798</c:v>
                </c:pt>
                <c:pt idx="203">
                  <c:v>2.2519349820937702</c:v>
                </c:pt>
                <c:pt idx="204">
                  <c:v>2.2310585962782201</c:v>
                </c:pt>
                <c:pt idx="205">
                  <c:v>2.2823006341891299</c:v>
                </c:pt>
                <c:pt idx="206">
                  <c:v>2.2576285418616502</c:v>
                </c:pt>
                <c:pt idx="207">
                  <c:v>2.7245004428277801</c:v>
                </c:pt>
                <c:pt idx="208">
                  <c:v>2.2329564495341798</c:v>
                </c:pt>
                <c:pt idx="209">
                  <c:v>2.2879941939570099</c:v>
                </c:pt>
                <c:pt idx="210">
                  <c:v>2.22916074302226</c:v>
                </c:pt>
                <c:pt idx="211">
                  <c:v>2.89151152935225</c:v>
                </c:pt>
                <c:pt idx="212">
                  <c:v>2.2386500093020598</c:v>
                </c:pt>
                <c:pt idx="213">
                  <c:v>2.24054786255802</c:v>
                </c:pt>
                <c:pt idx="214">
                  <c:v>2.2652199548854899</c:v>
                </c:pt>
                <c:pt idx="215">
                  <c:v>2.31266628628449</c:v>
                </c:pt>
                <c:pt idx="216">
                  <c:v>2.2253650365103401</c:v>
                </c:pt>
                <c:pt idx="217">
                  <c:v>2.2367521560461001</c:v>
                </c:pt>
                <c:pt idx="218">
                  <c:v>2.2690156613974102</c:v>
                </c:pt>
                <c:pt idx="219">
                  <c:v>2.31266628628449</c:v>
                </c:pt>
                <c:pt idx="220">
                  <c:v>2.36960188396329</c:v>
                </c:pt>
                <c:pt idx="221">
                  <c:v>2.2443435690699398</c:v>
                </c:pt>
                <c:pt idx="222">
                  <c:v>2.2253650365103401</c:v>
                </c:pt>
                <c:pt idx="223">
                  <c:v>2.2386500093020598</c:v>
                </c:pt>
                <c:pt idx="224">
                  <c:v>2.2481392755818601</c:v>
                </c:pt>
                <c:pt idx="225">
                  <c:v>2.2386500093020598</c:v>
                </c:pt>
                <c:pt idx="226">
                  <c:v>2.2481392755818601</c:v>
                </c:pt>
                <c:pt idx="227">
                  <c:v>2.2272628897662998</c:v>
                </c:pt>
                <c:pt idx="228">
                  <c:v>2.26142424837357</c:v>
                </c:pt>
                <c:pt idx="229">
                  <c:v>2.2993813134927699</c:v>
                </c:pt>
                <c:pt idx="230">
                  <c:v>2.3487254981477301</c:v>
                </c:pt>
                <c:pt idx="231">
                  <c:v>2.22916074302226</c:v>
                </c:pt>
                <c:pt idx="232">
                  <c:v>2.2310585962782201</c:v>
                </c:pt>
                <c:pt idx="233">
                  <c:v>2.45310742722552</c:v>
                </c:pt>
                <c:pt idx="234">
                  <c:v>2.2424457158139801</c:v>
                </c:pt>
                <c:pt idx="235">
                  <c:v>2.2424457158139801</c:v>
                </c:pt>
                <c:pt idx="236">
                  <c:v>2.22916074302226</c:v>
                </c:pt>
                <c:pt idx="237">
                  <c:v>2.2804027809331702</c:v>
                </c:pt>
                <c:pt idx="238">
                  <c:v>2.26142424837357</c:v>
                </c:pt>
                <c:pt idx="239">
                  <c:v>2.2974834602368102</c:v>
                </c:pt>
                <c:pt idx="240">
                  <c:v>2.2310585962782201</c:v>
                </c:pt>
                <c:pt idx="241">
                  <c:v>2.2272628897662998</c:v>
                </c:pt>
                <c:pt idx="242">
                  <c:v>2.2860963407010502</c:v>
                </c:pt>
                <c:pt idx="243">
                  <c:v>2.23485430279014</c:v>
                </c:pt>
                <c:pt idx="244">
                  <c:v>2.2329564495341798</c:v>
                </c:pt>
                <c:pt idx="245">
                  <c:v>2.2253650365103401</c:v>
                </c:pt>
                <c:pt idx="246">
                  <c:v>2.2310585962782201</c:v>
                </c:pt>
                <c:pt idx="247">
                  <c:v>2.2253650365103401</c:v>
                </c:pt>
                <c:pt idx="248">
                  <c:v>2.2310585962782201</c:v>
                </c:pt>
                <c:pt idx="249">
                  <c:v>2.2538328353497401</c:v>
                </c:pt>
                <c:pt idx="250">
                  <c:v>2.2538328353497401</c:v>
                </c:pt>
                <c:pt idx="251">
                  <c:v>2.37529544373117</c:v>
                </c:pt>
                <c:pt idx="252">
                  <c:v>2.27281136790933</c:v>
                </c:pt>
                <c:pt idx="253">
                  <c:v>2.2424457158139801</c:v>
                </c:pt>
                <c:pt idx="254">
                  <c:v>2.23485430279014</c:v>
                </c:pt>
                <c:pt idx="255">
                  <c:v>2.2310585962782201</c:v>
                </c:pt>
                <c:pt idx="256">
                  <c:v>2.2917899004689302</c:v>
                </c:pt>
                <c:pt idx="257">
                  <c:v>2.2804027809331702</c:v>
                </c:pt>
                <c:pt idx="258">
                  <c:v>2.26142424837357</c:v>
                </c:pt>
                <c:pt idx="259">
                  <c:v>2.2329564495341798</c:v>
                </c:pt>
                <c:pt idx="260">
                  <c:v>2.2310585962782201</c:v>
                </c:pt>
                <c:pt idx="261">
                  <c:v>2.22916074302226</c:v>
                </c:pt>
                <c:pt idx="262">
                  <c:v>2.29558560698085</c:v>
                </c:pt>
                <c:pt idx="263">
                  <c:v>2.2329564495341798</c:v>
                </c:pt>
                <c:pt idx="264">
                  <c:v>2.2481392755818601</c:v>
                </c:pt>
                <c:pt idx="265">
                  <c:v>2.2386500093020598</c:v>
                </c:pt>
                <c:pt idx="266">
                  <c:v>2.2253650365103401</c:v>
                </c:pt>
                <c:pt idx="267">
                  <c:v>2.2272628897662998</c:v>
                </c:pt>
                <c:pt idx="268">
                  <c:v>2.2633221016295302</c:v>
                </c:pt>
                <c:pt idx="269">
                  <c:v>2.2538328353497401</c:v>
                </c:pt>
                <c:pt idx="270">
                  <c:v>2.2272628897662998</c:v>
                </c:pt>
                <c:pt idx="271">
                  <c:v>2.2443435690699398</c:v>
                </c:pt>
                <c:pt idx="272">
                  <c:v>2.2481392755818601</c:v>
                </c:pt>
                <c:pt idx="273">
                  <c:v>2.24054786255802</c:v>
                </c:pt>
                <c:pt idx="274">
                  <c:v>2.2386500093020598</c:v>
                </c:pt>
                <c:pt idx="275">
                  <c:v>2.2310585962782201</c:v>
                </c:pt>
                <c:pt idx="276">
                  <c:v>2.2253650365103401</c:v>
                </c:pt>
                <c:pt idx="277">
                  <c:v>2.22916074302226</c:v>
                </c:pt>
                <c:pt idx="278">
                  <c:v>2.2253650365103401</c:v>
                </c:pt>
                <c:pt idx="279">
                  <c:v>2.2272628897662998</c:v>
                </c:pt>
                <c:pt idx="280">
                  <c:v>2.2424457158139801</c:v>
                </c:pt>
                <c:pt idx="281">
                  <c:v>2.22916074302226</c:v>
                </c:pt>
                <c:pt idx="282">
                  <c:v>2.2310585962782201</c:v>
                </c:pt>
                <c:pt idx="283">
                  <c:v>2.2424457158139801</c:v>
                </c:pt>
                <c:pt idx="284">
                  <c:v>2.3373383786119701</c:v>
                </c:pt>
                <c:pt idx="285">
                  <c:v>2.2386500093020598</c:v>
                </c:pt>
                <c:pt idx="286">
                  <c:v>2.2253650365103401</c:v>
                </c:pt>
                <c:pt idx="287">
                  <c:v>2.2253650365103401</c:v>
                </c:pt>
                <c:pt idx="288">
                  <c:v>2.2633221016295302</c:v>
                </c:pt>
                <c:pt idx="289">
                  <c:v>2.2310585962782201</c:v>
                </c:pt>
                <c:pt idx="290">
                  <c:v>2.2538328353497401</c:v>
                </c:pt>
                <c:pt idx="291">
                  <c:v>2.3145641395404501</c:v>
                </c:pt>
                <c:pt idx="292">
                  <c:v>2.23485430279014</c:v>
                </c:pt>
                <c:pt idx="293">
                  <c:v>2.2481392755818601</c:v>
                </c:pt>
                <c:pt idx="294">
                  <c:v>2.2272628897662998</c:v>
                </c:pt>
                <c:pt idx="295">
                  <c:v>2.2804027809331702</c:v>
                </c:pt>
                <c:pt idx="296">
                  <c:v>2.2633221016295302</c:v>
                </c:pt>
                <c:pt idx="297">
                  <c:v>2.24054786255802</c:v>
                </c:pt>
                <c:pt idx="298">
                  <c:v>2.28989204721297</c:v>
                </c:pt>
                <c:pt idx="299">
                  <c:v>2.2462414223259</c:v>
                </c:pt>
                <c:pt idx="300">
                  <c:v>2.2538328353497401</c:v>
                </c:pt>
                <c:pt idx="301">
                  <c:v>2.2386500093020598</c:v>
                </c:pt>
                <c:pt idx="302">
                  <c:v>2.2652199548854899</c:v>
                </c:pt>
                <c:pt idx="303">
                  <c:v>2.2424457158139801</c:v>
                </c:pt>
                <c:pt idx="304">
                  <c:v>2.22916074302226</c:v>
                </c:pt>
                <c:pt idx="305">
                  <c:v>2.2424457158139801</c:v>
                </c:pt>
                <c:pt idx="306">
                  <c:v>2.30697272651661</c:v>
                </c:pt>
                <c:pt idx="307">
                  <c:v>2.2310585962782201</c:v>
                </c:pt>
                <c:pt idx="308">
                  <c:v>2.2879941939570099</c:v>
                </c:pt>
                <c:pt idx="309">
                  <c:v>2.2424457158139801</c:v>
                </c:pt>
                <c:pt idx="310">
                  <c:v>2.2424457158139801</c:v>
                </c:pt>
                <c:pt idx="311">
                  <c:v>2.2519349820937702</c:v>
                </c:pt>
                <c:pt idx="312">
                  <c:v>2.2329564495341798</c:v>
                </c:pt>
                <c:pt idx="313">
                  <c:v>2.2424457158139801</c:v>
                </c:pt>
                <c:pt idx="314">
                  <c:v>2.2576285418616502</c:v>
                </c:pt>
                <c:pt idx="315">
                  <c:v>2.2272628897662998</c:v>
                </c:pt>
                <c:pt idx="316">
                  <c:v>2.27850492767721</c:v>
                </c:pt>
                <c:pt idx="317">
                  <c:v>2.2253650365103401</c:v>
                </c:pt>
                <c:pt idx="318">
                  <c:v>2.35252120465965</c:v>
                </c:pt>
                <c:pt idx="319">
                  <c:v>2.2253650365103401</c:v>
                </c:pt>
                <c:pt idx="320">
                  <c:v>2.2253650365103401</c:v>
                </c:pt>
                <c:pt idx="321">
                  <c:v>2.2443435690699398</c:v>
                </c:pt>
                <c:pt idx="322">
                  <c:v>2.23485430279014</c:v>
                </c:pt>
                <c:pt idx="323">
                  <c:v>2.2519349820937702</c:v>
                </c:pt>
                <c:pt idx="324">
                  <c:v>2.2709135146533699</c:v>
                </c:pt>
                <c:pt idx="325">
                  <c:v>2.22916074302226</c:v>
                </c:pt>
                <c:pt idx="326">
                  <c:v>2.2462414223259</c:v>
                </c:pt>
                <c:pt idx="327">
                  <c:v>2.2253650365103401</c:v>
                </c:pt>
                <c:pt idx="328">
                  <c:v>2.2310585962782201</c:v>
                </c:pt>
                <c:pt idx="329">
                  <c:v>2.2386500093020598</c:v>
                </c:pt>
                <c:pt idx="330">
                  <c:v>2.2272628897662998</c:v>
                </c:pt>
                <c:pt idx="331">
                  <c:v>2.2917899004689302</c:v>
                </c:pt>
                <c:pt idx="332">
                  <c:v>2.26142424837357</c:v>
                </c:pt>
                <c:pt idx="333">
                  <c:v>2.2652199548854899</c:v>
                </c:pt>
                <c:pt idx="334">
                  <c:v>2.2709135146533699</c:v>
                </c:pt>
                <c:pt idx="335">
                  <c:v>2.2500371288378198</c:v>
                </c:pt>
                <c:pt idx="336">
                  <c:v>2.2386500093020598</c:v>
                </c:pt>
                <c:pt idx="337">
                  <c:v>2.2424457158139801</c:v>
                </c:pt>
                <c:pt idx="338">
                  <c:v>2.2329564495341798</c:v>
                </c:pt>
                <c:pt idx="339">
                  <c:v>2.2272628897662998</c:v>
                </c:pt>
                <c:pt idx="340">
                  <c:v>2.2936877537248899</c:v>
                </c:pt>
                <c:pt idx="341">
                  <c:v>2.26142424837357</c:v>
                </c:pt>
                <c:pt idx="342">
                  <c:v>2.28989204721297</c:v>
                </c:pt>
                <c:pt idx="343">
                  <c:v>2.2462414223259</c:v>
                </c:pt>
                <c:pt idx="344">
                  <c:v>2.4606988402493601</c:v>
                </c:pt>
                <c:pt idx="345">
                  <c:v>2.26711780814145</c:v>
                </c:pt>
                <c:pt idx="346">
                  <c:v>2.2424457158139801</c:v>
                </c:pt>
                <c:pt idx="347">
                  <c:v>2.2823006341891299</c:v>
                </c:pt>
                <c:pt idx="348">
                  <c:v>2.2633221016295302</c:v>
                </c:pt>
                <c:pt idx="349">
                  <c:v>2.2652199548854899</c:v>
                </c:pt>
                <c:pt idx="350">
                  <c:v>2.2424457158139801</c:v>
                </c:pt>
                <c:pt idx="351">
                  <c:v>2.24054786255802</c:v>
                </c:pt>
                <c:pt idx="352">
                  <c:v>2.2253650365103401</c:v>
                </c:pt>
                <c:pt idx="353">
                  <c:v>2.2500371288378198</c:v>
                </c:pt>
                <c:pt idx="354">
                  <c:v>2.2652199548854899</c:v>
                </c:pt>
                <c:pt idx="355">
                  <c:v>2.2462414223259</c:v>
                </c:pt>
                <c:pt idx="356">
                  <c:v>2.2481392755818601</c:v>
                </c:pt>
                <c:pt idx="357">
                  <c:v>2.2386500093020598</c:v>
                </c:pt>
                <c:pt idx="358">
                  <c:v>2.2386500093020598</c:v>
                </c:pt>
                <c:pt idx="359">
                  <c:v>2.22916074302226</c:v>
                </c:pt>
                <c:pt idx="360">
                  <c:v>2.2310585962782201</c:v>
                </c:pt>
                <c:pt idx="361">
                  <c:v>2.2804027809331702</c:v>
                </c:pt>
                <c:pt idx="362">
                  <c:v>2.2253650365103401</c:v>
                </c:pt>
                <c:pt idx="363">
                  <c:v>2.25573068860569</c:v>
                </c:pt>
                <c:pt idx="364">
                  <c:v>2.2310585962782201</c:v>
                </c:pt>
                <c:pt idx="365">
                  <c:v>2.2519349820937702</c:v>
                </c:pt>
                <c:pt idx="366">
                  <c:v>2.2386500093020598</c:v>
                </c:pt>
                <c:pt idx="367">
                  <c:v>2.22916074302226</c:v>
                </c:pt>
                <c:pt idx="368">
                  <c:v>2.2690156613974102</c:v>
                </c:pt>
                <c:pt idx="369">
                  <c:v>2.2424457158139801</c:v>
                </c:pt>
                <c:pt idx="370">
                  <c:v>2.24054786255802</c:v>
                </c:pt>
                <c:pt idx="371">
                  <c:v>2.23485430279014</c:v>
                </c:pt>
                <c:pt idx="372">
                  <c:v>2.25573068860569</c:v>
                </c:pt>
                <c:pt idx="373">
                  <c:v>2.2519349820937702</c:v>
                </c:pt>
                <c:pt idx="374">
                  <c:v>2.26142424837357</c:v>
                </c:pt>
                <c:pt idx="375">
                  <c:v>2.2519349820937702</c:v>
                </c:pt>
                <c:pt idx="376">
                  <c:v>2.2538328353497401</c:v>
                </c:pt>
                <c:pt idx="377">
                  <c:v>2.2804027809331702</c:v>
                </c:pt>
                <c:pt idx="378">
                  <c:v>2.2367521560461001</c:v>
                </c:pt>
                <c:pt idx="379">
                  <c:v>2.2462414223259</c:v>
                </c:pt>
                <c:pt idx="380">
                  <c:v>2.2424457158139801</c:v>
                </c:pt>
                <c:pt idx="381">
                  <c:v>2.27281136790933</c:v>
                </c:pt>
                <c:pt idx="382">
                  <c:v>2.26711780814145</c:v>
                </c:pt>
                <c:pt idx="383">
                  <c:v>2.2253650365103401</c:v>
                </c:pt>
                <c:pt idx="384">
                  <c:v>2.2329564495341798</c:v>
                </c:pt>
                <c:pt idx="385">
                  <c:v>2.2576285418616502</c:v>
                </c:pt>
                <c:pt idx="386">
                  <c:v>2.2481392755818601</c:v>
                </c:pt>
                <c:pt idx="387">
                  <c:v>2.2804027809331702</c:v>
                </c:pt>
                <c:pt idx="388">
                  <c:v>2.2367521560461001</c:v>
                </c:pt>
                <c:pt idx="389">
                  <c:v>2.3828868567550101</c:v>
                </c:pt>
                <c:pt idx="390">
                  <c:v>2.2936877537248899</c:v>
                </c:pt>
                <c:pt idx="391">
                  <c:v>2.2500371288378198</c:v>
                </c:pt>
                <c:pt idx="392">
                  <c:v>2.2519349820937702</c:v>
                </c:pt>
                <c:pt idx="393">
                  <c:v>2.2595263951176099</c:v>
                </c:pt>
                <c:pt idx="394">
                  <c:v>2.2367521560461001</c:v>
                </c:pt>
                <c:pt idx="395">
                  <c:v>2.4113546555943999</c:v>
                </c:pt>
                <c:pt idx="396">
                  <c:v>2.23485430279014</c:v>
                </c:pt>
                <c:pt idx="397">
                  <c:v>2.2633221016295302</c:v>
                </c:pt>
                <c:pt idx="398">
                  <c:v>2.2424457158139801</c:v>
                </c:pt>
                <c:pt idx="399">
                  <c:v>2.22916074302226</c:v>
                </c:pt>
                <c:pt idx="400">
                  <c:v>2.25573068860569</c:v>
                </c:pt>
                <c:pt idx="401">
                  <c:v>2.2879941939570099</c:v>
                </c:pt>
                <c:pt idx="402">
                  <c:v>2.2424457158139801</c:v>
                </c:pt>
                <c:pt idx="403">
                  <c:v>2.26142424837357</c:v>
                </c:pt>
                <c:pt idx="404">
                  <c:v>2.2329564495341798</c:v>
                </c:pt>
                <c:pt idx="405">
                  <c:v>2.2272628897662998</c:v>
                </c:pt>
                <c:pt idx="406">
                  <c:v>2.2443435690699398</c:v>
                </c:pt>
                <c:pt idx="407">
                  <c:v>2.2993813134927699</c:v>
                </c:pt>
                <c:pt idx="408">
                  <c:v>2.2633221016295302</c:v>
                </c:pt>
                <c:pt idx="409">
                  <c:v>2.2386500093020598</c:v>
                </c:pt>
                <c:pt idx="410">
                  <c:v>2.2481392755818601</c:v>
                </c:pt>
                <c:pt idx="411">
                  <c:v>2.25573068860569</c:v>
                </c:pt>
                <c:pt idx="412">
                  <c:v>2.2272628897662998</c:v>
                </c:pt>
                <c:pt idx="413">
                  <c:v>2.2424457158139801</c:v>
                </c:pt>
                <c:pt idx="414">
                  <c:v>2.2974834602368102</c:v>
                </c:pt>
                <c:pt idx="415">
                  <c:v>2.2329564495341798</c:v>
                </c:pt>
                <c:pt idx="416">
                  <c:v>2.2519349820937702</c:v>
                </c:pt>
                <c:pt idx="417">
                  <c:v>2.2538328353497401</c:v>
                </c:pt>
                <c:pt idx="418">
                  <c:v>2.2633221016295302</c:v>
                </c:pt>
                <c:pt idx="419">
                  <c:v>2.2443435690699398</c:v>
                </c:pt>
                <c:pt idx="420">
                  <c:v>2.2860963407010502</c:v>
                </c:pt>
                <c:pt idx="421">
                  <c:v>2.2804027809331702</c:v>
                </c:pt>
                <c:pt idx="422">
                  <c:v>2.2462414223259</c:v>
                </c:pt>
                <c:pt idx="423">
                  <c:v>2.2253650365103401</c:v>
                </c:pt>
                <c:pt idx="424">
                  <c:v>2.2481392755818601</c:v>
                </c:pt>
                <c:pt idx="425">
                  <c:v>2.3031770200046902</c:v>
                </c:pt>
                <c:pt idx="426">
                  <c:v>2.29558560698085</c:v>
                </c:pt>
                <c:pt idx="427">
                  <c:v>2.2329564495341798</c:v>
                </c:pt>
                <c:pt idx="428">
                  <c:v>2.22916074302226</c:v>
                </c:pt>
                <c:pt idx="429">
                  <c:v>2.27281136790933</c:v>
                </c:pt>
                <c:pt idx="430">
                  <c:v>2.2576285418616502</c:v>
                </c:pt>
                <c:pt idx="431">
                  <c:v>2.2462414223259</c:v>
                </c:pt>
                <c:pt idx="432">
                  <c:v>2.2633221016295302</c:v>
                </c:pt>
                <c:pt idx="433">
                  <c:v>2.2272628897662998</c:v>
                </c:pt>
                <c:pt idx="434">
                  <c:v>2.26142424837357</c:v>
                </c:pt>
                <c:pt idx="435">
                  <c:v>2.24054786255802</c:v>
                </c:pt>
                <c:pt idx="436">
                  <c:v>2.2993813134927699</c:v>
                </c:pt>
                <c:pt idx="437">
                  <c:v>2.2633221016295302</c:v>
                </c:pt>
                <c:pt idx="438">
                  <c:v>2.3733975904752098</c:v>
                </c:pt>
                <c:pt idx="439">
                  <c:v>2.2367521560461001</c:v>
                </c:pt>
                <c:pt idx="440">
                  <c:v>2.2462414223259</c:v>
                </c:pt>
                <c:pt idx="441">
                  <c:v>2.2879941939570099</c:v>
                </c:pt>
                <c:pt idx="442">
                  <c:v>2.25573068860569</c:v>
                </c:pt>
                <c:pt idx="443">
                  <c:v>2.2253650365103401</c:v>
                </c:pt>
                <c:pt idx="444">
                  <c:v>2.2538328353497401</c:v>
                </c:pt>
                <c:pt idx="445">
                  <c:v>2.2272628897662998</c:v>
                </c:pt>
                <c:pt idx="446">
                  <c:v>2.22916074302226</c:v>
                </c:pt>
                <c:pt idx="447">
                  <c:v>2.2576285418616502</c:v>
                </c:pt>
                <c:pt idx="448">
                  <c:v>2.2690156613974102</c:v>
                </c:pt>
                <c:pt idx="449">
                  <c:v>2.2519349820937702</c:v>
                </c:pt>
                <c:pt idx="450">
                  <c:v>2.2709135146533699</c:v>
                </c:pt>
                <c:pt idx="451">
                  <c:v>2.2424457158139801</c:v>
                </c:pt>
                <c:pt idx="452">
                  <c:v>2.2462414223259</c:v>
                </c:pt>
                <c:pt idx="453">
                  <c:v>2.58785500839867</c:v>
                </c:pt>
                <c:pt idx="454">
                  <c:v>2.23485430279014</c:v>
                </c:pt>
                <c:pt idx="455">
                  <c:v>2.2310585962782201</c:v>
                </c:pt>
                <c:pt idx="456">
                  <c:v>2.23485430279014</c:v>
                </c:pt>
                <c:pt idx="457">
                  <c:v>2.2424457158139801</c:v>
                </c:pt>
                <c:pt idx="458">
                  <c:v>2.2519349820937702</c:v>
                </c:pt>
                <c:pt idx="459">
                  <c:v>2.26142424837357</c:v>
                </c:pt>
                <c:pt idx="460">
                  <c:v>2.2519349820937702</c:v>
                </c:pt>
                <c:pt idx="461">
                  <c:v>2.2386500093020598</c:v>
                </c:pt>
                <c:pt idx="462">
                  <c:v>2.2500371288378198</c:v>
                </c:pt>
                <c:pt idx="463">
                  <c:v>2.2329564495341798</c:v>
                </c:pt>
                <c:pt idx="464">
                  <c:v>2.2804027809331702</c:v>
                </c:pt>
                <c:pt idx="465">
                  <c:v>2.2709135146533699</c:v>
                </c:pt>
                <c:pt idx="466">
                  <c:v>2.2310585962782201</c:v>
                </c:pt>
                <c:pt idx="467">
                  <c:v>2.2462414223259</c:v>
                </c:pt>
                <c:pt idx="468">
                  <c:v>2.31266628628449</c:v>
                </c:pt>
                <c:pt idx="469">
                  <c:v>2.22916074302226</c:v>
                </c:pt>
                <c:pt idx="470">
                  <c:v>2.2500371288378198</c:v>
                </c:pt>
                <c:pt idx="471">
                  <c:v>2.2367521560461001</c:v>
                </c:pt>
                <c:pt idx="472">
                  <c:v>2.2690156613974102</c:v>
                </c:pt>
                <c:pt idx="473">
                  <c:v>2.30697272651661</c:v>
                </c:pt>
                <c:pt idx="474">
                  <c:v>2.2386500093020598</c:v>
                </c:pt>
                <c:pt idx="475">
                  <c:v>2.2329564495341798</c:v>
                </c:pt>
                <c:pt idx="476">
                  <c:v>2.22916074302226</c:v>
                </c:pt>
                <c:pt idx="477">
                  <c:v>2.2329564495341798</c:v>
                </c:pt>
                <c:pt idx="478">
                  <c:v>2.2329564495341798</c:v>
                </c:pt>
                <c:pt idx="479">
                  <c:v>2.2519349820937702</c:v>
                </c:pt>
                <c:pt idx="480">
                  <c:v>2.3050748732606499</c:v>
                </c:pt>
                <c:pt idx="481">
                  <c:v>2.2424457158139801</c:v>
                </c:pt>
                <c:pt idx="482">
                  <c:v>2.24054786255802</c:v>
                </c:pt>
                <c:pt idx="483">
                  <c:v>2.3050748732606499</c:v>
                </c:pt>
                <c:pt idx="484">
                  <c:v>2.24054786255802</c:v>
                </c:pt>
                <c:pt idx="485">
                  <c:v>2.2272628897662998</c:v>
                </c:pt>
                <c:pt idx="486">
                  <c:v>2.2329564495341798</c:v>
                </c:pt>
                <c:pt idx="487">
                  <c:v>2.2462414223259</c:v>
                </c:pt>
                <c:pt idx="488">
                  <c:v>2.2253650365103401</c:v>
                </c:pt>
                <c:pt idx="489">
                  <c:v>2.22916074302226</c:v>
                </c:pt>
                <c:pt idx="490">
                  <c:v>2.41894606861824</c:v>
                </c:pt>
                <c:pt idx="491">
                  <c:v>2.2424457158139801</c:v>
                </c:pt>
                <c:pt idx="492">
                  <c:v>2.2310585962782201</c:v>
                </c:pt>
                <c:pt idx="493">
                  <c:v>2.26711780814145</c:v>
                </c:pt>
                <c:pt idx="494">
                  <c:v>2.22916074302226</c:v>
                </c:pt>
                <c:pt idx="495">
                  <c:v>2.28419848744509</c:v>
                </c:pt>
                <c:pt idx="496">
                  <c:v>2.2804027809331702</c:v>
                </c:pt>
                <c:pt idx="497">
                  <c:v>2.24054786255802</c:v>
                </c:pt>
                <c:pt idx="498">
                  <c:v>2.23485430279014</c:v>
                </c:pt>
                <c:pt idx="499">
                  <c:v>2.2481392755818601</c:v>
                </c:pt>
                <c:pt idx="500">
                  <c:v>2.2462414223259</c:v>
                </c:pt>
                <c:pt idx="501">
                  <c:v>2.2652199548854899</c:v>
                </c:pt>
                <c:pt idx="502">
                  <c:v>2.2519349820937702</c:v>
                </c:pt>
                <c:pt idx="503">
                  <c:v>2.25573068860569</c:v>
                </c:pt>
                <c:pt idx="504">
                  <c:v>2.31835984605237</c:v>
                </c:pt>
                <c:pt idx="505">
                  <c:v>2.2860963407010502</c:v>
                </c:pt>
                <c:pt idx="506">
                  <c:v>2.27281136790933</c:v>
                </c:pt>
                <c:pt idx="507">
                  <c:v>2.2424457158139801</c:v>
                </c:pt>
                <c:pt idx="508">
                  <c:v>2.2538328353497401</c:v>
                </c:pt>
                <c:pt idx="509">
                  <c:v>2.24054786255802</c:v>
                </c:pt>
                <c:pt idx="510">
                  <c:v>2.2576285418616502</c:v>
                </c:pt>
                <c:pt idx="511">
                  <c:v>2.2367521560461001</c:v>
                </c:pt>
                <c:pt idx="512">
                  <c:v>2.32405340582025</c:v>
                </c:pt>
                <c:pt idx="513">
                  <c:v>2.2462414223259</c:v>
                </c:pt>
                <c:pt idx="514">
                  <c:v>2.22916074302226</c:v>
                </c:pt>
                <c:pt idx="515">
                  <c:v>2.29558560698085</c:v>
                </c:pt>
                <c:pt idx="516">
                  <c:v>2.4682902532731998</c:v>
                </c:pt>
                <c:pt idx="517">
                  <c:v>2.2424457158139801</c:v>
                </c:pt>
                <c:pt idx="518">
                  <c:v>2.2424457158139801</c:v>
                </c:pt>
                <c:pt idx="519">
                  <c:v>2.2272628897662998</c:v>
                </c:pt>
                <c:pt idx="520">
                  <c:v>2.34682764489177</c:v>
                </c:pt>
                <c:pt idx="521">
                  <c:v>2.2253650365103401</c:v>
                </c:pt>
                <c:pt idx="522">
                  <c:v>2.2386500093020598</c:v>
                </c:pt>
                <c:pt idx="523">
                  <c:v>2.26711780814145</c:v>
                </c:pt>
                <c:pt idx="524">
                  <c:v>2.2424457158139801</c:v>
                </c:pt>
                <c:pt idx="525">
                  <c:v>2.2462414223259</c:v>
                </c:pt>
                <c:pt idx="526">
                  <c:v>2.22916074302226</c:v>
                </c:pt>
                <c:pt idx="527">
                  <c:v>2.2519349820937702</c:v>
                </c:pt>
                <c:pt idx="528">
                  <c:v>2.33544052535601</c:v>
                </c:pt>
                <c:pt idx="529">
                  <c:v>2.2272628897662998</c:v>
                </c:pt>
                <c:pt idx="530">
                  <c:v>2.4151503621063202</c:v>
                </c:pt>
                <c:pt idx="531">
                  <c:v>2.2500371288378198</c:v>
                </c:pt>
                <c:pt idx="532">
                  <c:v>2.24054786255802</c:v>
                </c:pt>
                <c:pt idx="533">
                  <c:v>2.51004302490432</c:v>
                </c:pt>
                <c:pt idx="534">
                  <c:v>2.2367521560461001</c:v>
                </c:pt>
                <c:pt idx="535">
                  <c:v>2.30697272651661</c:v>
                </c:pt>
                <c:pt idx="536">
                  <c:v>2.2310585962782201</c:v>
                </c:pt>
                <c:pt idx="537">
                  <c:v>2.2253650365103401</c:v>
                </c:pt>
                <c:pt idx="538">
                  <c:v>2.22916074302226</c:v>
                </c:pt>
                <c:pt idx="539">
                  <c:v>2.26142424837357</c:v>
                </c:pt>
                <c:pt idx="540">
                  <c:v>2.23485430279014</c:v>
                </c:pt>
                <c:pt idx="541">
                  <c:v>2.23485430279014</c:v>
                </c:pt>
                <c:pt idx="542">
                  <c:v>2.23485430279014</c:v>
                </c:pt>
                <c:pt idx="543">
                  <c:v>2.2367521560461001</c:v>
                </c:pt>
                <c:pt idx="544">
                  <c:v>2.39047826977884</c:v>
                </c:pt>
                <c:pt idx="545">
                  <c:v>2.23485430279014</c:v>
                </c:pt>
                <c:pt idx="546">
                  <c:v>2.31835984605237</c:v>
                </c:pt>
                <c:pt idx="547">
                  <c:v>2.27281136790933</c:v>
                </c:pt>
                <c:pt idx="548">
                  <c:v>2.2538328353497401</c:v>
                </c:pt>
                <c:pt idx="549">
                  <c:v>2.2652199548854899</c:v>
                </c:pt>
                <c:pt idx="550">
                  <c:v>2.23485430279014</c:v>
                </c:pt>
                <c:pt idx="551">
                  <c:v>2.2272628897662998</c:v>
                </c:pt>
                <c:pt idx="552">
                  <c:v>2.2329564495341798</c:v>
                </c:pt>
                <c:pt idx="553">
                  <c:v>2.23485430279014</c:v>
                </c:pt>
                <c:pt idx="554">
                  <c:v>2.29558560698085</c:v>
                </c:pt>
                <c:pt idx="555">
                  <c:v>2.23485430279014</c:v>
                </c:pt>
                <c:pt idx="556">
                  <c:v>2.32974696558813</c:v>
                </c:pt>
                <c:pt idx="557">
                  <c:v>2.24054786255802</c:v>
                </c:pt>
                <c:pt idx="558">
                  <c:v>2.2424457158139801</c:v>
                </c:pt>
                <c:pt idx="559">
                  <c:v>2.2272628897662998</c:v>
                </c:pt>
                <c:pt idx="560">
                  <c:v>2.2747092211652902</c:v>
                </c:pt>
                <c:pt idx="561">
                  <c:v>2.22916074302226</c:v>
                </c:pt>
                <c:pt idx="562">
                  <c:v>2.2481392755818601</c:v>
                </c:pt>
                <c:pt idx="563">
                  <c:v>2.26142424837357</c:v>
                </c:pt>
                <c:pt idx="564">
                  <c:v>2.2917899004689302</c:v>
                </c:pt>
                <c:pt idx="565">
                  <c:v>2.2367521560461001</c:v>
                </c:pt>
                <c:pt idx="566">
                  <c:v>2.2329564495341798</c:v>
                </c:pt>
                <c:pt idx="567">
                  <c:v>2.23485430279014</c:v>
                </c:pt>
                <c:pt idx="568">
                  <c:v>2.2367521560461001</c:v>
                </c:pt>
                <c:pt idx="569">
                  <c:v>2.27281136790933</c:v>
                </c:pt>
                <c:pt idx="570">
                  <c:v>2.2500371288378198</c:v>
                </c:pt>
                <c:pt idx="571">
                  <c:v>2.26142424837357</c:v>
                </c:pt>
                <c:pt idx="572">
                  <c:v>2.2424457158139801</c:v>
                </c:pt>
                <c:pt idx="573">
                  <c:v>2.26142424837357</c:v>
                </c:pt>
                <c:pt idx="574">
                  <c:v>2.2424457158139801</c:v>
                </c:pt>
                <c:pt idx="575">
                  <c:v>2.3980696828026802</c:v>
                </c:pt>
                <c:pt idx="576">
                  <c:v>2.2936877537248899</c:v>
                </c:pt>
                <c:pt idx="577">
                  <c:v>2.4625966935053198</c:v>
                </c:pt>
                <c:pt idx="578">
                  <c:v>2.2272628897662998</c:v>
                </c:pt>
                <c:pt idx="579">
                  <c:v>2.2329564495341798</c:v>
                </c:pt>
                <c:pt idx="580">
                  <c:v>2.26142424837357</c:v>
                </c:pt>
                <c:pt idx="581">
                  <c:v>2.2500371288378198</c:v>
                </c:pt>
                <c:pt idx="582">
                  <c:v>2.22916074302226</c:v>
                </c:pt>
                <c:pt idx="583">
                  <c:v>2.2424457158139801</c:v>
                </c:pt>
                <c:pt idx="584">
                  <c:v>2.2310585962782201</c:v>
                </c:pt>
                <c:pt idx="585">
                  <c:v>2.2310585962782201</c:v>
                </c:pt>
                <c:pt idx="586">
                  <c:v>2.2936877537248899</c:v>
                </c:pt>
                <c:pt idx="587">
                  <c:v>2.2443435690699398</c:v>
                </c:pt>
                <c:pt idx="588">
                  <c:v>2.2386500093020598</c:v>
                </c:pt>
                <c:pt idx="589">
                  <c:v>2.2253650365103401</c:v>
                </c:pt>
                <c:pt idx="590">
                  <c:v>2.2367521560461001</c:v>
                </c:pt>
                <c:pt idx="591">
                  <c:v>2.2329564495341798</c:v>
                </c:pt>
                <c:pt idx="592">
                  <c:v>2.3373383786119701</c:v>
                </c:pt>
                <c:pt idx="593">
                  <c:v>2.26142424837357</c:v>
                </c:pt>
                <c:pt idx="594">
                  <c:v>2.2538328353497401</c:v>
                </c:pt>
                <c:pt idx="595">
                  <c:v>2.2253650365103401</c:v>
                </c:pt>
                <c:pt idx="596">
                  <c:v>2.2652199548854899</c:v>
                </c:pt>
                <c:pt idx="597">
                  <c:v>2.26142424837357</c:v>
                </c:pt>
                <c:pt idx="598">
                  <c:v>2.2329564495341798</c:v>
                </c:pt>
                <c:pt idx="599">
                  <c:v>2.2424457158139801</c:v>
                </c:pt>
                <c:pt idx="600">
                  <c:v>2.2652199548854899</c:v>
                </c:pt>
                <c:pt idx="601">
                  <c:v>2.25573068860569</c:v>
                </c:pt>
                <c:pt idx="602">
                  <c:v>2.2443435690699398</c:v>
                </c:pt>
                <c:pt idx="603">
                  <c:v>2.23485430279014</c:v>
                </c:pt>
                <c:pt idx="604">
                  <c:v>2.2424457158139801</c:v>
                </c:pt>
                <c:pt idx="605">
                  <c:v>2.2329564495341798</c:v>
                </c:pt>
                <c:pt idx="606">
                  <c:v>2.23485430279014</c:v>
                </c:pt>
                <c:pt idx="607">
                  <c:v>2.39617182954672</c:v>
                </c:pt>
                <c:pt idx="608">
                  <c:v>2.24054786255802</c:v>
                </c:pt>
                <c:pt idx="609">
                  <c:v>2.2329564495341798</c:v>
                </c:pt>
                <c:pt idx="610">
                  <c:v>2.26142424837357</c:v>
                </c:pt>
                <c:pt idx="611">
                  <c:v>2.27281136790933</c:v>
                </c:pt>
                <c:pt idx="612">
                  <c:v>2.32405340582025</c:v>
                </c:pt>
                <c:pt idx="613">
                  <c:v>2.3620104709394498</c:v>
                </c:pt>
                <c:pt idx="614">
                  <c:v>2.2576285418616502</c:v>
                </c:pt>
                <c:pt idx="615">
                  <c:v>2.2462414223259</c:v>
                </c:pt>
                <c:pt idx="616">
                  <c:v>2.22916074302226</c:v>
                </c:pt>
                <c:pt idx="617">
                  <c:v>2.22916074302226</c:v>
                </c:pt>
                <c:pt idx="618">
                  <c:v>2.24054786255802</c:v>
                </c:pt>
                <c:pt idx="619">
                  <c:v>2.2310585962782201</c:v>
                </c:pt>
                <c:pt idx="620">
                  <c:v>2.2974834602368102</c:v>
                </c:pt>
                <c:pt idx="621">
                  <c:v>2.22916074302226</c:v>
                </c:pt>
                <c:pt idx="622">
                  <c:v>2.2500371288378198</c:v>
                </c:pt>
                <c:pt idx="623">
                  <c:v>2.2519349820937702</c:v>
                </c:pt>
                <c:pt idx="624">
                  <c:v>2.41325250885036</c:v>
                </c:pt>
                <c:pt idx="625">
                  <c:v>2.2443435690699398</c:v>
                </c:pt>
                <c:pt idx="626">
                  <c:v>2.25573068860569</c:v>
                </c:pt>
                <c:pt idx="627">
                  <c:v>2.25573068860569</c:v>
                </c:pt>
                <c:pt idx="628">
                  <c:v>2.28419848744509</c:v>
                </c:pt>
                <c:pt idx="629">
                  <c:v>2.3677040307073298</c:v>
                </c:pt>
                <c:pt idx="630">
                  <c:v>2.22916074302226</c:v>
                </c:pt>
                <c:pt idx="631">
                  <c:v>2.2633221016295302</c:v>
                </c:pt>
                <c:pt idx="632">
                  <c:v>2.2310585962782201</c:v>
                </c:pt>
                <c:pt idx="633">
                  <c:v>2.4018653893146</c:v>
                </c:pt>
                <c:pt idx="634">
                  <c:v>2.2500371288378198</c:v>
                </c:pt>
                <c:pt idx="635">
                  <c:v>2.2804027809331702</c:v>
                </c:pt>
                <c:pt idx="636">
                  <c:v>2.2424457158139801</c:v>
                </c:pt>
                <c:pt idx="637">
                  <c:v>2.2993813134927699</c:v>
                </c:pt>
                <c:pt idx="638">
                  <c:v>2.2272628897662998</c:v>
                </c:pt>
                <c:pt idx="639">
                  <c:v>2.2329564495341798</c:v>
                </c:pt>
                <c:pt idx="640">
                  <c:v>2.2747092211652902</c:v>
                </c:pt>
                <c:pt idx="641">
                  <c:v>2.2386500093020598</c:v>
                </c:pt>
                <c:pt idx="642">
                  <c:v>2.24054786255802</c:v>
                </c:pt>
                <c:pt idx="643">
                  <c:v>2.2424457158139801</c:v>
                </c:pt>
                <c:pt idx="644">
                  <c:v>2.2272628897662998</c:v>
                </c:pt>
                <c:pt idx="645">
                  <c:v>2.23485430279014</c:v>
                </c:pt>
                <c:pt idx="646">
                  <c:v>2.2481392755818601</c:v>
                </c:pt>
                <c:pt idx="647">
                  <c:v>2.2993813134927699</c:v>
                </c:pt>
                <c:pt idx="648">
                  <c:v>2.2310585962782201</c:v>
                </c:pt>
                <c:pt idx="649">
                  <c:v>2.27850492767721</c:v>
                </c:pt>
                <c:pt idx="650">
                  <c:v>2.2481392755818601</c:v>
                </c:pt>
                <c:pt idx="651">
                  <c:v>2.2367521560461001</c:v>
                </c:pt>
                <c:pt idx="652">
                  <c:v>2.2424457158139801</c:v>
                </c:pt>
                <c:pt idx="653">
                  <c:v>2.26142424837357</c:v>
                </c:pt>
                <c:pt idx="654">
                  <c:v>2.2576285418616502</c:v>
                </c:pt>
                <c:pt idx="655">
                  <c:v>2.2519349820937702</c:v>
                </c:pt>
                <c:pt idx="656">
                  <c:v>2.2424457158139801</c:v>
                </c:pt>
                <c:pt idx="657">
                  <c:v>2.2766070744212499</c:v>
                </c:pt>
                <c:pt idx="658">
                  <c:v>2.2462414223259</c:v>
                </c:pt>
                <c:pt idx="659">
                  <c:v>2.2481392755818601</c:v>
                </c:pt>
                <c:pt idx="660">
                  <c:v>2.2443435690699398</c:v>
                </c:pt>
                <c:pt idx="661">
                  <c:v>2.2367521560461001</c:v>
                </c:pt>
                <c:pt idx="662">
                  <c:v>2.24054786255802</c:v>
                </c:pt>
                <c:pt idx="663">
                  <c:v>2.3601126176834901</c:v>
                </c:pt>
                <c:pt idx="664">
                  <c:v>2.2804027809331702</c:v>
                </c:pt>
                <c:pt idx="665">
                  <c:v>2.2367521560461001</c:v>
                </c:pt>
                <c:pt idx="666">
                  <c:v>2.2253650365103401</c:v>
                </c:pt>
                <c:pt idx="667">
                  <c:v>2.2462414223259</c:v>
                </c:pt>
                <c:pt idx="668">
                  <c:v>2.30697272651661</c:v>
                </c:pt>
                <c:pt idx="669">
                  <c:v>2.2690156613974102</c:v>
                </c:pt>
                <c:pt idx="670">
                  <c:v>2.2310585962782201</c:v>
                </c:pt>
                <c:pt idx="671">
                  <c:v>2.2974834602368102</c:v>
                </c:pt>
                <c:pt idx="672">
                  <c:v>2.4682902532731998</c:v>
                </c:pt>
                <c:pt idx="673">
                  <c:v>2.2329564495341798</c:v>
                </c:pt>
                <c:pt idx="674">
                  <c:v>2.2766070744212499</c:v>
                </c:pt>
                <c:pt idx="675">
                  <c:v>2.24054786255802</c:v>
                </c:pt>
                <c:pt idx="676">
                  <c:v>2.2253650365103401</c:v>
                </c:pt>
                <c:pt idx="677">
                  <c:v>2.25573068860569</c:v>
                </c:pt>
                <c:pt idx="678">
                  <c:v>2.2709135146533699</c:v>
                </c:pt>
                <c:pt idx="679">
                  <c:v>2.26142424837357</c:v>
                </c:pt>
                <c:pt idx="680">
                  <c:v>2.2443435690699398</c:v>
                </c:pt>
                <c:pt idx="681">
                  <c:v>2.2860963407010502</c:v>
                </c:pt>
                <c:pt idx="682">
                  <c:v>2.35252120465965</c:v>
                </c:pt>
                <c:pt idx="683">
                  <c:v>2.2690156613974102</c:v>
                </c:pt>
                <c:pt idx="684">
                  <c:v>2.2310585962782201</c:v>
                </c:pt>
                <c:pt idx="685">
                  <c:v>2.2424457158139801</c:v>
                </c:pt>
                <c:pt idx="686">
                  <c:v>2.25573068860569</c:v>
                </c:pt>
                <c:pt idx="687">
                  <c:v>2.2519349820937702</c:v>
                </c:pt>
                <c:pt idx="688">
                  <c:v>2.22916074302226</c:v>
                </c:pt>
                <c:pt idx="689">
                  <c:v>2.2936877537248899</c:v>
                </c:pt>
                <c:pt idx="690">
                  <c:v>2.2462414223259</c:v>
                </c:pt>
                <c:pt idx="691">
                  <c:v>2.2766070744212499</c:v>
                </c:pt>
                <c:pt idx="692">
                  <c:v>2.22916074302226</c:v>
                </c:pt>
                <c:pt idx="693">
                  <c:v>2.2272628897662998</c:v>
                </c:pt>
                <c:pt idx="694">
                  <c:v>2.37529544373117</c:v>
                </c:pt>
                <c:pt idx="695">
                  <c:v>2.22916074302226</c:v>
                </c:pt>
                <c:pt idx="696">
                  <c:v>2.2310585962782201</c:v>
                </c:pt>
                <c:pt idx="697">
                  <c:v>2.24054786255802</c:v>
                </c:pt>
                <c:pt idx="698">
                  <c:v>2.2424457158139801</c:v>
                </c:pt>
                <c:pt idx="699">
                  <c:v>2.43602674792188</c:v>
                </c:pt>
                <c:pt idx="700">
                  <c:v>2.2253650365103401</c:v>
                </c:pt>
                <c:pt idx="701">
                  <c:v>2.26142424837357</c:v>
                </c:pt>
                <c:pt idx="702">
                  <c:v>2.2424457158139801</c:v>
                </c:pt>
                <c:pt idx="703">
                  <c:v>2.2538328353497401</c:v>
                </c:pt>
                <c:pt idx="704">
                  <c:v>2.2310585962782201</c:v>
                </c:pt>
                <c:pt idx="705">
                  <c:v>2.2709135146533699</c:v>
                </c:pt>
                <c:pt idx="706">
                  <c:v>2.2253650365103401</c:v>
                </c:pt>
                <c:pt idx="707">
                  <c:v>2.4379246011778402</c:v>
                </c:pt>
                <c:pt idx="708">
                  <c:v>2.22916074302226</c:v>
                </c:pt>
                <c:pt idx="709">
                  <c:v>2.2272628897662998</c:v>
                </c:pt>
                <c:pt idx="710">
                  <c:v>2.2993813134927699</c:v>
                </c:pt>
                <c:pt idx="711">
                  <c:v>2.4379246011778402</c:v>
                </c:pt>
                <c:pt idx="712">
                  <c:v>2.2993813134927699</c:v>
                </c:pt>
                <c:pt idx="713">
                  <c:v>2.22916074302226</c:v>
                </c:pt>
                <c:pt idx="714">
                  <c:v>2.2424457158139801</c:v>
                </c:pt>
                <c:pt idx="715">
                  <c:v>2.22916074302226</c:v>
                </c:pt>
                <c:pt idx="716">
                  <c:v>2.2804027809331702</c:v>
                </c:pt>
                <c:pt idx="717">
                  <c:v>2.24054786255802</c:v>
                </c:pt>
                <c:pt idx="718">
                  <c:v>2.26142424837357</c:v>
                </c:pt>
                <c:pt idx="719">
                  <c:v>2.2709135146533699</c:v>
                </c:pt>
                <c:pt idx="720">
                  <c:v>2.36390832419541</c:v>
                </c:pt>
                <c:pt idx="721">
                  <c:v>2.31835984605237</c:v>
                </c:pt>
                <c:pt idx="722">
                  <c:v>2.2310585962782201</c:v>
                </c:pt>
                <c:pt idx="723">
                  <c:v>2.2310585962782201</c:v>
                </c:pt>
                <c:pt idx="724">
                  <c:v>2.2633221016295302</c:v>
                </c:pt>
                <c:pt idx="725">
                  <c:v>2.2329564495341798</c:v>
                </c:pt>
                <c:pt idx="726">
                  <c:v>2.2386500093020598</c:v>
                </c:pt>
                <c:pt idx="727">
                  <c:v>2.2462414223259</c:v>
                </c:pt>
                <c:pt idx="728">
                  <c:v>2.25573068860569</c:v>
                </c:pt>
                <c:pt idx="729">
                  <c:v>2.23485430279014</c:v>
                </c:pt>
                <c:pt idx="730">
                  <c:v>2.2310585962782201</c:v>
                </c:pt>
                <c:pt idx="731">
                  <c:v>2.2272628897662998</c:v>
                </c:pt>
                <c:pt idx="732">
                  <c:v>2.2519349820937702</c:v>
                </c:pt>
                <c:pt idx="733">
                  <c:v>2.24054786255802</c:v>
                </c:pt>
                <c:pt idx="734">
                  <c:v>2.2424457158139801</c:v>
                </c:pt>
                <c:pt idx="735">
                  <c:v>2.2310585962782201</c:v>
                </c:pt>
                <c:pt idx="736">
                  <c:v>2.2538328353497401</c:v>
                </c:pt>
                <c:pt idx="737">
                  <c:v>2.2386500093020598</c:v>
                </c:pt>
                <c:pt idx="738">
                  <c:v>2.2576285418616502</c:v>
                </c:pt>
                <c:pt idx="739">
                  <c:v>2.2443435690699398</c:v>
                </c:pt>
                <c:pt idx="740">
                  <c:v>2.2917899004689302</c:v>
                </c:pt>
                <c:pt idx="741">
                  <c:v>2.23485430279014</c:v>
                </c:pt>
                <c:pt idx="742">
                  <c:v>2.2860963407010502</c:v>
                </c:pt>
                <c:pt idx="743">
                  <c:v>2.3088705797725702</c:v>
                </c:pt>
                <c:pt idx="744">
                  <c:v>2.26711780814145</c:v>
                </c:pt>
                <c:pt idx="745">
                  <c:v>2.2329564495341798</c:v>
                </c:pt>
                <c:pt idx="746">
                  <c:v>2.2747092211652902</c:v>
                </c:pt>
                <c:pt idx="747">
                  <c:v>2.2709135146533699</c:v>
                </c:pt>
                <c:pt idx="748">
                  <c:v>2.2462414223259</c:v>
                </c:pt>
                <c:pt idx="749">
                  <c:v>2.2310585962782201</c:v>
                </c:pt>
                <c:pt idx="750">
                  <c:v>2.23485430279014</c:v>
                </c:pt>
                <c:pt idx="751">
                  <c:v>2.2329564495341798</c:v>
                </c:pt>
                <c:pt idx="752">
                  <c:v>2.26711780814145</c:v>
                </c:pt>
                <c:pt idx="753">
                  <c:v>2.3373383786119701</c:v>
                </c:pt>
                <c:pt idx="754">
                  <c:v>2.26711780814145</c:v>
                </c:pt>
                <c:pt idx="755">
                  <c:v>2.2367521560461001</c:v>
                </c:pt>
                <c:pt idx="756">
                  <c:v>2.2424457158139801</c:v>
                </c:pt>
                <c:pt idx="757">
                  <c:v>2.28989204721297</c:v>
                </c:pt>
                <c:pt idx="758">
                  <c:v>2.24054786255802</c:v>
                </c:pt>
                <c:pt idx="759">
                  <c:v>2.2443435690699398</c:v>
                </c:pt>
                <c:pt idx="760">
                  <c:v>2.47018810652916</c:v>
                </c:pt>
                <c:pt idx="761">
                  <c:v>2.23485430279014</c:v>
                </c:pt>
                <c:pt idx="762">
                  <c:v>2.2993813134927699</c:v>
                </c:pt>
                <c:pt idx="763">
                  <c:v>2.4720859597851201</c:v>
                </c:pt>
                <c:pt idx="764">
                  <c:v>2.2310585962782201</c:v>
                </c:pt>
                <c:pt idx="765">
                  <c:v>2.2481392755818601</c:v>
                </c:pt>
                <c:pt idx="766">
                  <c:v>2.2272628897662998</c:v>
                </c:pt>
                <c:pt idx="767">
                  <c:v>2.25573068860569</c:v>
                </c:pt>
                <c:pt idx="768">
                  <c:v>2.2462414223259</c:v>
                </c:pt>
                <c:pt idx="769">
                  <c:v>2.3145641395404501</c:v>
                </c:pt>
                <c:pt idx="770">
                  <c:v>2.2272628897662998</c:v>
                </c:pt>
                <c:pt idx="771">
                  <c:v>2.26142424837357</c:v>
                </c:pt>
                <c:pt idx="772">
                  <c:v>2.2329564495341798</c:v>
                </c:pt>
                <c:pt idx="773">
                  <c:v>2.2462414223259</c:v>
                </c:pt>
                <c:pt idx="774">
                  <c:v>2.2386500093020598</c:v>
                </c:pt>
                <c:pt idx="775">
                  <c:v>2.2253650365103401</c:v>
                </c:pt>
                <c:pt idx="776">
                  <c:v>2.2804027809331702</c:v>
                </c:pt>
                <c:pt idx="777">
                  <c:v>2.2519349820937702</c:v>
                </c:pt>
                <c:pt idx="778">
                  <c:v>2.22916074302226</c:v>
                </c:pt>
                <c:pt idx="779">
                  <c:v>2.3373383786119701</c:v>
                </c:pt>
                <c:pt idx="780">
                  <c:v>2.2500371288378198</c:v>
                </c:pt>
                <c:pt idx="781">
                  <c:v>2.3790911502430898</c:v>
                </c:pt>
                <c:pt idx="782">
                  <c:v>2.2424457158139801</c:v>
                </c:pt>
                <c:pt idx="783">
                  <c:v>2.2310585962782201</c:v>
                </c:pt>
                <c:pt idx="784">
                  <c:v>2.2272628897662998</c:v>
                </c:pt>
                <c:pt idx="785">
                  <c:v>2.2462414223259</c:v>
                </c:pt>
                <c:pt idx="786">
                  <c:v>2.2386500093020598</c:v>
                </c:pt>
                <c:pt idx="787">
                  <c:v>2.2386500093020598</c:v>
                </c:pt>
                <c:pt idx="788">
                  <c:v>2.2386500093020598</c:v>
                </c:pt>
                <c:pt idx="789">
                  <c:v>2.2500371288378198</c:v>
                </c:pt>
                <c:pt idx="790">
                  <c:v>2.2424457158139801</c:v>
                </c:pt>
                <c:pt idx="791">
                  <c:v>2.2576285418616502</c:v>
                </c:pt>
                <c:pt idx="792">
                  <c:v>2.2462414223259</c:v>
                </c:pt>
                <c:pt idx="793">
                  <c:v>2.2424457158139801</c:v>
                </c:pt>
                <c:pt idx="794">
                  <c:v>2.2595263951176099</c:v>
                </c:pt>
                <c:pt idx="795">
                  <c:v>2.2386500093020598</c:v>
                </c:pt>
                <c:pt idx="796">
                  <c:v>2.2310585962782201</c:v>
                </c:pt>
                <c:pt idx="797">
                  <c:v>2.24054786255802</c:v>
                </c:pt>
                <c:pt idx="798">
                  <c:v>2.2462414223259</c:v>
                </c:pt>
                <c:pt idx="799">
                  <c:v>2.2538328353497401</c:v>
                </c:pt>
                <c:pt idx="800">
                  <c:v>2.2329564495341798</c:v>
                </c:pt>
                <c:pt idx="801">
                  <c:v>2.22916074302226</c:v>
                </c:pt>
                <c:pt idx="802">
                  <c:v>2.2367521560461001</c:v>
                </c:pt>
                <c:pt idx="803">
                  <c:v>2.2386500093020598</c:v>
                </c:pt>
                <c:pt idx="804">
                  <c:v>2.2367521560461001</c:v>
                </c:pt>
                <c:pt idx="805">
                  <c:v>2.25573068860569</c:v>
                </c:pt>
                <c:pt idx="806">
                  <c:v>2.2329564495341798</c:v>
                </c:pt>
                <c:pt idx="807">
                  <c:v>2.2519349820937702</c:v>
                </c:pt>
                <c:pt idx="808">
                  <c:v>2.31266628628449</c:v>
                </c:pt>
                <c:pt idx="809">
                  <c:v>2.2367521560461001</c:v>
                </c:pt>
                <c:pt idx="810">
                  <c:v>2.2860963407010502</c:v>
                </c:pt>
                <c:pt idx="811">
                  <c:v>2.2386500093020598</c:v>
                </c:pt>
                <c:pt idx="812">
                  <c:v>2.2310585962782201</c:v>
                </c:pt>
                <c:pt idx="813">
                  <c:v>2.2766070744212499</c:v>
                </c:pt>
                <c:pt idx="814">
                  <c:v>2.28419848744509</c:v>
                </c:pt>
                <c:pt idx="815">
                  <c:v>2.2386500093020598</c:v>
                </c:pt>
                <c:pt idx="816">
                  <c:v>2.2633221016295302</c:v>
                </c:pt>
                <c:pt idx="817">
                  <c:v>2.2272628897662998</c:v>
                </c:pt>
                <c:pt idx="818">
                  <c:v>2.2424457158139801</c:v>
                </c:pt>
                <c:pt idx="819">
                  <c:v>2.2519349820937702</c:v>
                </c:pt>
                <c:pt idx="820">
                  <c:v>2.3088705797725702</c:v>
                </c:pt>
                <c:pt idx="821">
                  <c:v>2.22916074302226</c:v>
                </c:pt>
                <c:pt idx="822">
                  <c:v>2.2310585962782201</c:v>
                </c:pt>
                <c:pt idx="823">
                  <c:v>2.3221555525642898</c:v>
                </c:pt>
                <c:pt idx="824">
                  <c:v>2.2424457158139801</c:v>
                </c:pt>
                <c:pt idx="825">
                  <c:v>2.2595263951176099</c:v>
                </c:pt>
                <c:pt idx="826">
                  <c:v>2.2310585962782201</c:v>
                </c:pt>
                <c:pt idx="827">
                  <c:v>2.2500371288378198</c:v>
                </c:pt>
                <c:pt idx="828">
                  <c:v>2.25573068860569</c:v>
                </c:pt>
                <c:pt idx="829">
                  <c:v>2.26142424837357</c:v>
                </c:pt>
                <c:pt idx="830">
                  <c:v>2.2424457158139801</c:v>
                </c:pt>
                <c:pt idx="831">
                  <c:v>2.2462414223259</c:v>
                </c:pt>
                <c:pt idx="832">
                  <c:v>2.2576285418616502</c:v>
                </c:pt>
                <c:pt idx="833">
                  <c:v>2.2860963407010502</c:v>
                </c:pt>
                <c:pt idx="834">
                  <c:v>2.23485430279014</c:v>
                </c:pt>
                <c:pt idx="835">
                  <c:v>2.2310585962782201</c:v>
                </c:pt>
                <c:pt idx="836">
                  <c:v>2.2310585962782201</c:v>
                </c:pt>
                <c:pt idx="837">
                  <c:v>2.26711780814145</c:v>
                </c:pt>
                <c:pt idx="838">
                  <c:v>2.2386500093020598</c:v>
                </c:pt>
                <c:pt idx="839">
                  <c:v>2.22916074302226</c:v>
                </c:pt>
                <c:pt idx="840">
                  <c:v>2.2424457158139801</c:v>
                </c:pt>
                <c:pt idx="841">
                  <c:v>2.2386500093020598</c:v>
                </c:pt>
                <c:pt idx="842">
                  <c:v>2.2329564495341798</c:v>
                </c:pt>
                <c:pt idx="843">
                  <c:v>2.2386500093020598</c:v>
                </c:pt>
                <c:pt idx="844">
                  <c:v>2.3088705797725702</c:v>
                </c:pt>
                <c:pt idx="845">
                  <c:v>2.2462414223259</c:v>
                </c:pt>
                <c:pt idx="846">
                  <c:v>2.2272628897662998</c:v>
                </c:pt>
                <c:pt idx="847">
                  <c:v>2.2272628897662998</c:v>
                </c:pt>
                <c:pt idx="848">
                  <c:v>2.2917899004689302</c:v>
                </c:pt>
                <c:pt idx="849">
                  <c:v>2.3031770200046902</c:v>
                </c:pt>
                <c:pt idx="850">
                  <c:v>2.2329564495341798</c:v>
                </c:pt>
                <c:pt idx="851">
                  <c:v>2.2519349820937702</c:v>
                </c:pt>
                <c:pt idx="852">
                  <c:v>2.2936877537248899</c:v>
                </c:pt>
                <c:pt idx="853">
                  <c:v>2.2462414223259</c:v>
                </c:pt>
                <c:pt idx="854">
                  <c:v>2.2633221016295302</c:v>
                </c:pt>
                <c:pt idx="855">
                  <c:v>2.2766070744212499</c:v>
                </c:pt>
                <c:pt idx="856">
                  <c:v>2.2462414223259</c:v>
                </c:pt>
                <c:pt idx="857">
                  <c:v>2.2804027809331702</c:v>
                </c:pt>
                <c:pt idx="858">
                  <c:v>2.2253650365103401</c:v>
                </c:pt>
                <c:pt idx="859">
                  <c:v>2.2690156613974102</c:v>
                </c:pt>
                <c:pt idx="860">
                  <c:v>2.2329564495341798</c:v>
                </c:pt>
                <c:pt idx="861">
                  <c:v>2.2823006341891299</c:v>
                </c:pt>
                <c:pt idx="862">
                  <c:v>2.26142424837357</c:v>
                </c:pt>
                <c:pt idx="863">
                  <c:v>2.2766070744212499</c:v>
                </c:pt>
                <c:pt idx="864">
                  <c:v>2.2386500093020598</c:v>
                </c:pt>
                <c:pt idx="865">
                  <c:v>2.2595263951176099</c:v>
                </c:pt>
                <c:pt idx="866">
                  <c:v>2.2329564495341798</c:v>
                </c:pt>
                <c:pt idx="867">
                  <c:v>2.22916074302226</c:v>
                </c:pt>
                <c:pt idx="868">
                  <c:v>2.5271237042079502</c:v>
                </c:pt>
                <c:pt idx="869">
                  <c:v>2.2538328353497401</c:v>
                </c:pt>
                <c:pt idx="870">
                  <c:v>2.2538328353497401</c:v>
                </c:pt>
                <c:pt idx="871">
                  <c:v>2.3373383786119701</c:v>
                </c:pt>
                <c:pt idx="872">
                  <c:v>2.2367521560461001</c:v>
                </c:pt>
                <c:pt idx="873">
                  <c:v>2.22916074302226</c:v>
                </c:pt>
                <c:pt idx="874">
                  <c:v>2.2329564495341798</c:v>
                </c:pt>
                <c:pt idx="875">
                  <c:v>2.2272628897662998</c:v>
                </c:pt>
                <c:pt idx="876">
                  <c:v>2.2519349820937702</c:v>
                </c:pt>
                <c:pt idx="877">
                  <c:v>2.2424457158139801</c:v>
                </c:pt>
                <c:pt idx="878">
                  <c:v>2.2386500093020598</c:v>
                </c:pt>
                <c:pt idx="879">
                  <c:v>2.2993813134927699</c:v>
                </c:pt>
                <c:pt idx="880">
                  <c:v>2.2272628897662998</c:v>
                </c:pt>
                <c:pt idx="881">
                  <c:v>2.2993813134927699</c:v>
                </c:pt>
                <c:pt idx="882">
                  <c:v>2.3999675360586399</c:v>
                </c:pt>
                <c:pt idx="883">
                  <c:v>2.2272628897662998</c:v>
                </c:pt>
                <c:pt idx="884">
                  <c:v>2.26142424837357</c:v>
                </c:pt>
                <c:pt idx="885">
                  <c:v>2.22916074302226</c:v>
                </c:pt>
                <c:pt idx="886">
                  <c:v>2.2386500093020598</c:v>
                </c:pt>
                <c:pt idx="887">
                  <c:v>2.2652199548854899</c:v>
                </c:pt>
                <c:pt idx="888">
                  <c:v>2.27281136790933</c:v>
                </c:pt>
                <c:pt idx="889">
                  <c:v>2.2424457158139801</c:v>
                </c:pt>
                <c:pt idx="890">
                  <c:v>2.2443435690699398</c:v>
                </c:pt>
                <c:pt idx="891">
                  <c:v>2.2519349820937702</c:v>
                </c:pt>
                <c:pt idx="892">
                  <c:v>2.2462414223259</c:v>
                </c:pt>
                <c:pt idx="893">
                  <c:v>2.2538328353497401</c:v>
                </c:pt>
                <c:pt idx="894">
                  <c:v>2.2424457158139801</c:v>
                </c:pt>
                <c:pt idx="895">
                  <c:v>2.2386500093020598</c:v>
                </c:pt>
                <c:pt idx="896">
                  <c:v>2.2386500093020598</c:v>
                </c:pt>
                <c:pt idx="897">
                  <c:v>2.2329564495341798</c:v>
                </c:pt>
                <c:pt idx="898">
                  <c:v>2.4265374816420802</c:v>
                </c:pt>
                <c:pt idx="899">
                  <c:v>2.26142424837357</c:v>
                </c:pt>
                <c:pt idx="900">
                  <c:v>2.2329564495341798</c:v>
                </c:pt>
                <c:pt idx="901">
                  <c:v>2.2329564495341798</c:v>
                </c:pt>
                <c:pt idx="902">
                  <c:v>2.2576285418616502</c:v>
                </c:pt>
                <c:pt idx="903">
                  <c:v>2.4625966935053198</c:v>
                </c:pt>
                <c:pt idx="904">
                  <c:v>2.22916074302226</c:v>
                </c:pt>
                <c:pt idx="905">
                  <c:v>2.3107684330285299</c:v>
                </c:pt>
                <c:pt idx="906">
                  <c:v>2.25573068860569</c:v>
                </c:pt>
                <c:pt idx="907">
                  <c:v>2.2519349820937702</c:v>
                </c:pt>
                <c:pt idx="908">
                  <c:v>2.3259512590762101</c:v>
                </c:pt>
                <c:pt idx="909">
                  <c:v>2.30127916674873</c:v>
                </c:pt>
                <c:pt idx="910">
                  <c:v>2.24054786255802</c:v>
                </c:pt>
                <c:pt idx="911">
                  <c:v>2.23485430279014</c:v>
                </c:pt>
                <c:pt idx="912">
                  <c:v>2.2386500093020598</c:v>
                </c:pt>
                <c:pt idx="913">
                  <c:v>2.2519349820937702</c:v>
                </c:pt>
                <c:pt idx="914">
                  <c:v>2.2462414223259</c:v>
                </c:pt>
                <c:pt idx="915">
                  <c:v>2.2993813134927699</c:v>
                </c:pt>
                <c:pt idx="916">
                  <c:v>2.2576285418616502</c:v>
                </c:pt>
                <c:pt idx="917">
                  <c:v>2.2329564495341798</c:v>
                </c:pt>
                <c:pt idx="918">
                  <c:v>2.2595263951176099</c:v>
                </c:pt>
                <c:pt idx="919">
                  <c:v>2.2272628897662998</c:v>
                </c:pt>
                <c:pt idx="920">
                  <c:v>2.27281136790933</c:v>
                </c:pt>
                <c:pt idx="921">
                  <c:v>2.2310585962782201</c:v>
                </c:pt>
                <c:pt idx="922">
                  <c:v>2.2576285418616502</c:v>
                </c:pt>
                <c:pt idx="923">
                  <c:v>2.26711780814145</c:v>
                </c:pt>
                <c:pt idx="924">
                  <c:v>2.2538328353497401</c:v>
                </c:pt>
                <c:pt idx="925">
                  <c:v>2.2500371288378198</c:v>
                </c:pt>
                <c:pt idx="926">
                  <c:v>2.2367521560461001</c:v>
                </c:pt>
                <c:pt idx="927">
                  <c:v>2.3923761230348002</c:v>
                </c:pt>
                <c:pt idx="928">
                  <c:v>2.27850492767721</c:v>
                </c:pt>
                <c:pt idx="929">
                  <c:v>2.28419848744509</c:v>
                </c:pt>
                <c:pt idx="930">
                  <c:v>2.2500371288378198</c:v>
                </c:pt>
                <c:pt idx="931">
                  <c:v>2.2386500093020598</c:v>
                </c:pt>
                <c:pt idx="932">
                  <c:v>2.2253650365103401</c:v>
                </c:pt>
                <c:pt idx="933">
                  <c:v>2.2860963407010502</c:v>
                </c:pt>
                <c:pt idx="934">
                  <c:v>2.2329564495341798</c:v>
                </c:pt>
                <c:pt idx="935">
                  <c:v>2.26142424837357</c:v>
                </c:pt>
                <c:pt idx="936">
                  <c:v>2.2329564495341798</c:v>
                </c:pt>
                <c:pt idx="937">
                  <c:v>2.2310585962782201</c:v>
                </c:pt>
                <c:pt idx="938">
                  <c:v>2.23485430279014</c:v>
                </c:pt>
                <c:pt idx="939">
                  <c:v>2.2576285418616502</c:v>
                </c:pt>
                <c:pt idx="940">
                  <c:v>2.22916074302226</c:v>
                </c:pt>
                <c:pt idx="941">
                  <c:v>2.25573068860569</c:v>
                </c:pt>
                <c:pt idx="942">
                  <c:v>2.2310585962782201</c:v>
                </c:pt>
                <c:pt idx="943">
                  <c:v>2.3278491123321698</c:v>
                </c:pt>
                <c:pt idx="944">
                  <c:v>2.24054786255802</c:v>
                </c:pt>
                <c:pt idx="945">
                  <c:v>2.23485430279014</c:v>
                </c:pt>
                <c:pt idx="946">
                  <c:v>2.2329564495341798</c:v>
                </c:pt>
                <c:pt idx="947">
                  <c:v>2.2633221016295302</c:v>
                </c:pt>
                <c:pt idx="948">
                  <c:v>2.2272628897662998</c:v>
                </c:pt>
                <c:pt idx="949">
                  <c:v>2.2310585962782201</c:v>
                </c:pt>
                <c:pt idx="950">
                  <c:v>2.2519349820937702</c:v>
                </c:pt>
                <c:pt idx="951">
                  <c:v>2.2443435690699398</c:v>
                </c:pt>
                <c:pt idx="952">
                  <c:v>2.28989204721297</c:v>
                </c:pt>
                <c:pt idx="953">
                  <c:v>2.2443435690699398</c:v>
                </c:pt>
                <c:pt idx="954">
                  <c:v>2.2386500093020598</c:v>
                </c:pt>
                <c:pt idx="955">
                  <c:v>2.2310585962782201</c:v>
                </c:pt>
                <c:pt idx="956">
                  <c:v>2.22916074302226</c:v>
                </c:pt>
                <c:pt idx="957">
                  <c:v>2.29558560698085</c:v>
                </c:pt>
                <c:pt idx="958">
                  <c:v>2.2329564495341798</c:v>
                </c:pt>
                <c:pt idx="959">
                  <c:v>2.2519349820937702</c:v>
                </c:pt>
                <c:pt idx="960">
                  <c:v>2.31835984605237</c:v>
                </c:pt>
                <c:pt idx="961">
                  <c:v>2.26711780814145</c:v>
                </c:pt>
                <c:pt idx="962">
                  <c:v>2.27850492767721</c:v>
                </c:pt>
                <c:pt idx="963">
                  <c:v>2.2329564495341798</c:v>
                </c:pt>
                <c:pt idx="964">
                  <c:v>2.22916074302226</c:v>
                </c:pt>
                <c:pt idx="965">
                  <c:v>2.2424457158139801</c:v>
                </c:pt>
                <c:pt idx="966">
                  <c:v>2.23485430279014</c:v>
                </c:pt>
                <c:pt idx="967">
                  <c:v>2.2424457158139801</c:v>
                </c:pt>
                <c:pt idx="968">
                  <c:v>2.2310585962782201</c:v>
                </c:pt>
                <c:pt idx="969">
                  <c:v>2.26142424837357</c:v>
                </c:pt>
                <c:pt idx="970">
                  <c:v>2.2424457158139801</c:v>
                </c:pt>
                <c:pt idx="971">
                  <c:v>2.24054786255802</c:v>
                </c:pt>
                <c:pt idx="972">
                  <c:v>2.2367521560461001</c:v>
                </c:pt>
                <c:pt idx="973">
                  <c:v>2.22916074302226</c:v>
                </c:pt>
                <c:pt idx="974">
                  <c:v>2.2500371288378198</c:v>
                </c:pt>
                <c:pt idx="975">
                  <c:v>2.2386500093020598</c:v>
                </c:pt>
                <c:pt idx="976">
                  <c:v>2.2367521560461001</c:v>
                </c:pt>
                <c:pt idx="977">
                  <c:v>2.3373383786119701</c:v>
                </c:pt>
                <c:pt idx="978">
                  <c:v>2.2519349820937702</c:v>
                </c:pt>
                <c:pt idx="979">
                  <c:v>2.2823006341891299</c:v>
                </c:pt>
                <c:pt idx="980">
                  <c:v>2.2766070744212499</c:v>
                </c:pt>
                <c:pt idx="981">
                  <c:v>2.2652199548854899</c:v>
                </c:pt>
                <c:pt idx="982">
                  <c:v>2.2462414223259</c:v>
                </c:pt>
                <c:pt idx="983">
                  <c:v>2.2310585962782201</c:v>
                </c:pt>
                <c:pt idx="984">
                  <c:v>2.2310585962782201</c:v>
                </c:pt>
                <c:pt idx="985">
                  <c:v>2.2424457158139801</c:v>
                </c:pt>
                <c:pt idx="986">
                  <c:v>2.2424457158139801</c:v>
                </c:pt>
                <c:pt idx="987">
                  <c:v>2.2272628897662998</c:v>
                </c:pt>
                <c:pt idx="988">
                  <c:v>2.2272628897662998</c:v>
                </c:pt>
                <c:pt idx="989">
                  <c:v>2.2253650365103401</c:v>
                </c:pt>
                <c:pt idx="990">
                  <c:v>2.2310585962782201</c:v>
                </c:pt>
                <c:pt idx="991">
                  <c:v>2.26142424837357</c:v>
                </c:pt>
                <c:pt idx="992">
                  <c:v>2.2253650365103401</c:v>
                </c:pt>
                <c:pt idx="993">
                  <c:v>2.2462414223259</c:v>
                </c:pt>
                <c:pt idx="994">
                  <c:v>2.2462414223259</c:v>
                </c:pt>
                <c:pt idx="995">
                  <c:v>2.30127916674873</c:v>
                </c:pt>
                <c:pt idx="996">
                  <c:v>2.2329564495341798</c:v>
                </c:pt>
                <c:pt idx="997">
                  <c:v>2.2443435690699398</c:v>
                </c:pt>
                <c:pt idx="998">
                  <c:v>2.2310585962782201</c:v>
                </c:pt>
                <c:pt idx="999">
                  <c:v>2.2329564495341798</c:v>
                </c:pt>
                <c:pt idx="1000">
                  <c:v>2.2424457158139801</c:v>
                </c:pt>
                <c:pt idx="1001">
                  <c:v>2.30127916674873</c:v>
                </c:pt>
                <c:pt idx="1002">
                  <c:v>2.2424457158139801</c:v>
                </c:pt>
                <c:pt idx="1003">
                  <c:v>2.2481392755818601</c:v>
                </c:pt>
                <c:pt idx="1004">
                  <c:v>2.23485430279014</c:v>
                </c:pt>
                <c:pt idx="1005">
                  <c:v>2.24054786255802</c:v>
                </c:pt>
                <c:pt idx="1006">
                  <c:v>2.2576285418616502</c:v>
                </c:pt>
                <c:pt idx="1007">
                  <c:v>2.42463962838612</c:v>
                </c:pt>
                <c:pt idx="1008">
                  <c:v>2.2253650365103401</c:v>
                </c:pt>
                <c:pt idx="1009">
                  <c:v>2.2386500093020598</c:v>
                </c:pt>
                <c:pt idx="1010">
                  <c:v>2.2633221016295302</c:v>
                </c:pt>
                <c:pt idx="1011">
                  <c:v>2.2462414223259</c:v>
                </c:pt>
                <c:pt idx="1012">
                  <c:v>2.2519349820937702</c:v>
                </c:pt>
                <c:pt idx="1013">
                  <c:v>2.2481392755818601</c:v>
                </c:pt>
                <c:pt idx="1014">
                  <c:v>2.24054786255802</c:v>
                </c:pt>
                <c:pt idx="1015">
                  <c:v>2.2652199548854899</c:v>
                </c:pt>
                <c:pt idx="1016">
                  <c:v>2.26142424837357</c:v>
                </c:pt>
                <c:pt idx="1017">
                  <c:v>2.2804027809331702</c:v>
                </c:pt>
                <c:pt idx="1018">
                  <c:v>2.2367521560461001</c:v>
                </c:pt>
                <c:pt idx="1019">
                  <c:v>2.2310585962782201</c:v>
                </c:pt>
                <c:pt idx="1020">
                  <c:v>2.2329564495341798</c:v>
                </c:pt>
                <c:pt idx="1021">
                  <c:v>2.2690156613974102</c:v>
                </c:pt>
                <c:pt idx="1022">
                  <c:v>2.2993813134927699</c:v>
                </c:pt>
                <c:pt idx="1023">
                  <c:v>2.2310585962782201</c:v>
                </c:pt>
                <c:pt idx="1024">
                  <c:v>2.2576285418616502</c:v>
                </c:pt>
                <c:pt idx="1025">
                  <c:v>2.2747092211652902</c:v>
                </c:pt>
                <c:pt idx="1026">
                  <c:v>2.2310585962782201</c:v>
                </c:pt>
                <c:pt idx="1027">
                  <c:v>2.2709135146533699</c:v>
                </c:pt>
                <c:pt idx="1028">
                  <c:v>2.2481392755818601</c:v>
                </c:pt>
                <c:pt idx="1029">
                  <c:v>2.2462414223259</c:v>
                </c:pt>
                <c:pt idx="1030">
                  <c:v>2.26142424837357</c:v>
                </c:pt>
                <c:pt idx="1031">
                  <c:v>2.2576285418616502</c:v>
                </c:pt>
                <c:pt idx="1032">
                  <c:v>2.2424457158139801</c:v>
                </c:pt>
                <c:pt idx="1033">
                  <c:v>2.24054786255802</c:v>
                </c:pt>
                <c:pt idx="1034">
                  <c:v>2.25573068860569</c:v>
                </c:pt>
                <c:pt idx="1035">
                  <c:v>2.2538328353497401</c:v>
                </c:pt>
                <c:pt idx="1036">
                  <c:v>2.3658061774513701</c:v>
                </c:pt>
                <c:pt idx="1037">
                  <c:v>2.2652199548854899</c:v>
                </c:pt>
                <c:pt idx="1038">
                  <c:v>2.2804027809331702</c:v>
                </c:pt>
                <c:pt idx="1039">
                  <c:v>2.26142424837357</c:v>
                </c:pt>
                <c:pt idx="1040">
                  <c:v>2.2386500093020598</c:v>
                </c:pt>
                <c:pt idx="1041">
                  <c:v>2.3202576993083301</c:v>
                </c:pt>
                <c:pt idx="1042">
                  <c:v>2.28419848744509</c:v>
                </c:pt>
                <c:pt idx="1043">
                  <c:v>2.25573068860569</c:v>
                </c:pt>
                <c:pt idx="1044">
                  <c:v>2.2443435690699398</c:v>
                </c:pt>
                <c:pt idx="1045">
                  <c:v>2.3373383786119701</c:v>
                </c:pt>
                <c:pt idx="1046">
                  <c:v>2.2310585962782201</c:v>
                </c:pt>
                <c:pt idx="1047">
                  <c:v>2.23485430279014</c:v>
                </c:pt>
                <c:pt idx="1048">
                  <c:v>2.2804027809331702</c:v>
                </c:pt>
                <c:pt idx="1049">
                  <c:v>2.2367521560461001</c:v>
                </c:pt>
                <c:pt idx="1050">
                  <c:v>2.2386500093020598</c:v>
                </c:pt>
                <c:pt idx="1051">
                  <c:v>2.24054786255802</c:v>
                </c:pt>
                <c:pt idx="1052">
                  <c:v>2.24054786255802</c:v>
                </c:pt>
                <c:pt idx="1053">
                  <c:v>2.2804027809331702</c:v>
                </c:pt>
                <c:pt idx="1054">
                  <c:v>2.2766070744212499</c:v>
                </c:pt>
                <c:pt idx="1055">
                  <c:v>2.2386500093020598</c:v>
                </c:pt>
                <c:pt idx="1056">
                  <c:v>2.2310585962782201</c:v>
                </c:pt>
                <c:pt idx="1057">
                  <c:v>2.4056610958265199</c:v>
                </c:pt>
                <c:pt idx="1058">
                  <c:v>2.2766070744212499</c:v>
                </c:pt>
                <c:pt idx="1059">
                  <c:v>2.2272628897662998</c:v>
                </c:pt>
                <c:pt idx="1060">
                  <c:v>2.2424457158139801</c:v>
                </c:pt>
                <c:pt idx="1061">
                  <c:v>2.2329564495341798</c:v>
                </c:pt>
                <c:pt idx="1062">
                  <c:v>2.2500371288378198</c:v>
                </c:pt>
                <c:pt idx="1063">
                  <c:v>2.2310585962782201</c:v>
                </c:pt>
                <c:pt idx="1064">
                  <c:v>2.28419848744509</c:v>
                </c:pt>
                <c:pt idx="1065">
                  <c:v>2.26142424837357</c:v>
                </c:pt>
                <c:pt idx="1066">
                  <c:v>2.23485430279014</c:v>
                </c:pt>
                <c:pt idx="1067">
                  <c:v>2.2424457158139801</c:v>
                </c:pt>
                <c:pt idx="1068">
                  <c:v>2.2310585962782201</c:v>
                </c:pt>
                <c:pt idx="1069">
                  <c:v>2.23485430279014</c:v>
                </c:pt>
                <c:pt idx="1070">
                  <c:v>2.2329564495341798</c:v>
                </c:pt>
                <c:pt idx="1071">
                  <c:v>2.2329564495341798</c:v>
                </c:pt>
                <c:pt idx="1072">
                  <c:v>2.2386500093020598</c:v>
                </c:pt>
                <c:pt idx="1073">
                  <c:v>2.2879941939570099</c:v>
                </c:pt>
                <c:pt idx="1074">
                  <c:v>2.31835984605237</c:v>
                </c:pt>
                <c:pt idx="1075">
                  <c:v>2.2538328353497401</c:v>
                </c:pt>
                <c:pt idx="1076">
                  <c:v>2.22916074302226</c:v>
                </c:pt>
                <c:pt idx="1077">
                  <c:v>2.2500371288378198</c:v>
                </c:pt>
                <c:pt idx="1078">
                  <c:v>2.3164619927964099</c:v>
                </c:pt>
                <c:pt idx="1079">
                  <c:v>2.2538328353497401</c:v>
                </c:pt>
                <c:pt idx="1080">
                  <c:v>2.2481392755818601</c:v>
                </c:pt>
                <c:pt idx="1081">
                  <c:v>2.2652199548854899</c:v>
                </c:pt>
                <c:pt idx="1082">
                  <c:v>2.2272628897662998</c:v>
                </c:pt>
                <c:pt idx="1083">
                  <c:v>2.26142424837357</c:v>
                </c:pt>
                <c:pt idx="1084">
                  <c:v>2.23485430279014</c:v>
                </c:pt>
                <c:pt idx="1085">
                  <c:v>2.2386500093020598</c:v>
                </c:pt>
                <c:pt idx="1086">
                  <c:v>2.3107684330285299</c:v>
                </c:pt>
                <c:pt idx="1087">
                  <c:v>2.2386500093020598</c:v>
                </c:pt>
                <c:pt idx="1088">
                  <c:v>2.22916074302226</c:v>
                </c:pt>
                <c:pt idx="1089">
                  <c:v>2.2253650365103401</c:v>
                </c:pt>
                <c:pt idx="1090">
                  <c:v>2.2500371288378198</c:v>
                </c:pt>
                <c:pt idx="1091">
                  <c:v>2.22916074302226</c:v>
                </c:pt>
                <c:pt idx="1092">
                  <c:v>2.2766070744212499</c:v>
                </c:pt>
                <c:pt idx="1093">
                  <c:v>2.2481392755818601</c:v>
                </c:pt>
                <c:pt idx="1094">
                  <c:v>2.23485430279014</c:v>
                </c:pt>
                <c:pt idx="1095">
                  <c:v>2.2823006341891299</c:v>
                </c:pt>
                <c:pt idx="1096">
                  <c:v>2.2386500093020598</c:v>
                </c:pt>
                <c:pt idx="1097">
                  <c:v>2.24054786255802</c:v>
                </c:pt>
                <c:pt idx="1098">
                  <c:v>2.2272628897662998</c:v>
                </c:pt>
                <c:pt idx="1099">
                  <c:v>2.27281136790933</c:v>
                </c:pt>
                <c:pt idx="1100">
                  <c:v>2.2253650365103401</c:v>
                </c:pt>
                <c:pt idx="1101">
                  <c:v>2.2709135146533699</c:v>
                </c:pt>
                <c:pt idx="1102">
                  <c:v>2.2272628897662998</c:v>
                </c:pt>
                <c:pt idx="1103">
                  <c:v>2.2424457158139801</c:v>
                </c:pt>
                <c:pt idx="1104">
                  <c:v>2.2272628897662998</c:v>
                </c:pt>
                <c:pt idx="1105">
                  <c:v>2.2367521560461001</c:v>
                </c:pt>
                <c:pt idx="1106">
                  <c:v>2.2310585962782201</c:v>
                </c:pt>
                <c:pt idx="1107">
                  <c:v>2.2860963407010502</c:v>
                </c:pt>
                <c:pt idx="1108">
                  <c:v>2.2500371288378198</c:v>
                </c:pt>
                <c:pt idx="1109">
                  <c:v>2.2481392755818601</c:v>
                </c:pt>
                <c:pt idx="1110">
                  <c:v>2.2481392755818601</c:v>
                </c:pt>
                <c:pt idx="1111">
                  <c:v>2.2329564495341798</c:v>
                </c:pt>
                <c:pt idx="1112">
                  <c:v>2.2652199548854899</c:v>
                </c:pt>
                <c:pt idx="1113">
                  <c:v>2.2462414223259</c:v>
                </c:pt>
                <c:pt idx="1114">
                  <c:v>2.2367521560461001</c:v>
                </c:pt>
                <c:pt idx="1115">
                  <c:v>2.2310585962782201</c:v>
                </c:pt>
                <c:pt idx="1116">
                  <c:v>2.2804027809331702</c:v>
                </c:pt>
                <c:pt idx="1117">
                  <c:v>2.22916074302226</c:v>
                </c:pt>
                <c:pt idx="1118">
                  <c:v>2.2329564495341798</c:v>
                </c:pt>
                <c:pt idx="1119">
                  <c:v>2.2272628897662998</c:v>
                </c:pt>
                <c:pt idx="1120">
                  <c:v>2.2538328353497401</c:v>
                </c:pt>
                <c:pt idx="1121">
                  <c:v>2.3164619927964099</c:v>
                </c:pt>
                <c:pt idx="1122">
                  <c:v>2.2424457158139801</c:v>
                </c:pt>
                <c:pt idx="1123">
                  <c:v>2.29558560698085</c:v>
                </c:pt>
                <c:pt idx="1124">
                  <c:v>2.2329564495341798</c:v>
                </c:pt>
                <c:pt idx="1125">
                  <c:v>2.2576285418616502</c:v>
                </c:pt>
                <c:pt idx="1126">
                  <c:v>2.2253650365103401</c:v>
                </c:pt>
                <c:pt idx="1127">
                  <c:v>2.2576285418616502</c:v>
                </c:pt>
                <c:pt idx="1128">
                  <c:v>2.2329564495341798</c:v>
                </c:pt>
                <c:pt idx="1129">
                  <c:v>2.2538328353497401</c:v>
                </c:pt>
                <c:pt idx="1130">
                  <c:v>2.2424457158139801</c:v>
                </c:pt>
                <c:pt idx="1131">
                  <c:v>2.23485430279014</c:v>
                </c:pt>
                <c:pt idx="1132">
                  <c:v>2.2272628897662998</c:v>
                </c:pt>
                <c:pt idx="1133">
                  <c:v>2.2329564495341798</c:v>
                </c:pt>
                <c:pt idx="1134">
                  <c:v>2.2310585962782201</c:v>
                </c:pt>
                <c:pt idx="1135">
                  <c:v>2.2386500093020598</c:v>
                </c:pt>
                <c:pt idx="1136">
                  <c:v>2.2310585962782201</c:v>
                </c:pt>
                <c:pt idx="1137">
                  <c:v>2.2443435690699398</c:v>
                </c:pt>
                <c:pt idx="1138">
                  <c:v>2.2386500093020598</c:v>
                </c:pt>
                <c:pt idx="1139">
                  <c:v>2.2329564495341798</c:v>
                </c:pt>
                <c:pt idx="1140">
                  <c:v>2.2310585962782201</c:v>
                </c:pt>
                <c:pt idx="1141">
                  <c:v>2.27850492767721</c:v>
                </c:pt>
                <c:pt idx="1142">
                  <c:v>2.26142424837357</c:v>
                </c:pt>
                <c:pt idx="1143">
                  <c:v>2.2652199548854899</c:v>
                </c:pt>
                <c:pt idx="1144">
                  <c:v>2.3164619927964099</c:v>
                </c:pt>
                <c:pt idx="1145">
                  <c:v>2.2424457158139801</c:v>
                </c:pt>
                <c:pt idx="1146">
                  <c:v>2.2633221016295302</c:v>
                </c:pt>
                <c:pt idx="1147">
                  <c:v>2.2424457158139801</c:v>
                </c:pt>
                <c:pt idx="1148">
                  <c:v>2.2386500093020598</c:v>
                </c:pt>
                <c:pt idx="1149">
                  <c:v>2.22916074302226</c:v>
                </c:pt>
                <c:pt idx="1150">
                  <c:v>2.24054786255802</c:v>
                </c:pt>
                <c:pt idx="1151">
                  <c:v>2.2595263951176099</c:v>
                </c:pt>
                <c:pt idx="1152">
                  <c:v>2.2386500093020598</c:v>
                </c:pt>
                <c:pt idx="1153">
                  <c:v>2.2709135146533699</c:v>
                </c:pt>
                <c:pt idx="1154">
                  <c:v>2.3316448188440901</c:v>
                </c:pt>
                <c:pt idx="1155">
                  <c:v>2.2310585962782201</c:v>
                </c:pt>
                <c:pt idx="1156">
                  <c:v>2.22916074302226</c:v>
                </c:pt>
                <c:pt idx="1157">
                  <c:v>2.3088705797725702</c:v>
                </c:pt>
                <c:pt idx="1158">
                  <c:v>2.2310585962782201</c:v>
                </c:pt>
                <c:pt idx="1159">
                  <c:v>2.5214301444400702</c:v>
                </c:pt>
                <c:pt idx="1160">
                  <c:v>2.31266628628449</c:v>
                </c:pt>
                <c:pt idx="1161">
                  <c:v>2.27281136790933</c:v>
                </c:pt>
                <c:pt idx="1162">
                  <c:v>2.2367521560461001</c:v>
                </c:pt>
                <c:pt idx="1163">
                  <c:v>2.2272628897662998</c:v>
                </c:pt>
                <c:pt idx="1164">
                  <c:v>2.28989204721297</c:v>
                </c:pt>
                <c:pt idx="1165">
                  <c:v>2.2595263951176099</c:v>
                </c:pt>
                <c:pt idx="1166">
                  <c:v>2.35252120465965</c:v>
                </c:pt>
                <c:pt idx="1167">
                  <c:v>2.2538328353497401</c:v>
                </c:pt>
                <c:pt idx="1168">
                  <c:v>2.2519349820937702</c:v>
                </c:pt>
                <c:pt idx="1169">
                  <c:v>2.2538328353497401</c:v>
                </c:pt>
                <c:pt idx="1170">
                  <c:v>2.31835984605237</c:v>
                </c:pt>
                <c:pt idx="1171">
                  <c:v>2.2462414223259</c:v>
                </c:pt>
                <c:pt idx="1172">
                  <c:v>2.2519349820937702</c:v>
                </c:pt>
                <c:pt idx="1173">
                  <c:v>2.2481392755818601</c:v>
                </c:pt>
                <c:pt idx="1174">
                  <c:v>2.2500371288378198</c:v>
                </c:pt>
                <c:pt idx="1175">
                  <c:v>2.2386500093020598</c:v>
                </c:pt>
                <c:pt idx="1176">
                  <c:v>2.23485430279014</c:v>
                </c:pt>
                <c:pt idx="1177">
                  <c:v>2.2253650365103401</c:v>
                </c:pt>
                <c:pt idx="1178">
                  <c:v>2.22916074302226</c:v>
                </c:pt>
                <c:pt idx="1179">
                  <c:v>2.2766070744212499</c:v>
                </c:pt>
                <c:pt idx="1180">
                  <c:v>2.2386500093020598</c:v>
                </c:pt>
                <c:pt idx="1181">
                  <c:v>2.2367521560461001</c:v>
                </c:pt>
                <c:pt idx="1182">
                  <c:v>2.2329564495341798</c:v>
                </c:pt>
                <c:pt idx="1183">
                  <c:v>2.3942739762907599</c:v>
                </c:pt>
                <c:pt idx="1184">
                  <c:v>2.34682764489177</c:v>
                </c:pt>
                <c:pt idx="1185">
                  <c:v>2.2709135146533699</c:v>
                </c:pt>
                <c:pt idx="1186">
                  <c:v>2.2424457158139801</c:v>
                </c:pt>
                <c:pt idx="1187">
                  <c:v>2.2329564495341798</c:v>
                </c:pt>
                <c:pt idx="1188">
                  <c:v>2.2329564495341798</c:v>
                </c:pt>
                <c:pt idx="1189">
                  <c:v>2.2424457158139801</c:v>
                </c:pt>
                <c:pt idx="1190">
                  <c:v>2.2367521560461001</c:v>
                </c:pt>
                <c:pt idx="1191">
                  <c:v>2.2481392755818601</c:v>
                </c:pt>
                <c:pt idx="1192">
                  <c:v>2.2974834602368102</c:v>
                </c:pt>
                <c:pt idx="1193">
                  <c:v>2.2310585962782201</c:v>
                </c:pt>
                <c:pt idx="1194">
                  <c:v>2.22916074302226</c:v>
                </c:pt>
                <c:pt idx="1195">
                  <c:v>2.2462414223259</c:v>
                </c:pt>
                <c:pt idx="1196">
                  <c:v>2.2462414223259</c:v>
                </c:pt>
                <c:pt idx="1197">
                  <c:v>2.29558560698085</c:v>
                </c:pt>
                <c:pt idx="1198">
                  <c:v>2.2633221016295302</c:v>
                </c:pt>
                <c:pt idx="1199">
                  <c:v>2.2462414223259</c:v>
                </c:pt>
                <c:pt idx="1200">
                  <c:v>2.2538328353497401</c:v>
                </c:pt>
                <c:pt idx="1201">
                  <c:v>2.2538328353497401</c:v>
                </c:pt>
                <c:pt idx="1202">
                  <c:v>2.2386500093020598</c:v>
                </c:pt>
                <c:pt idx="1203">
                  <c:v>2.2443435690699398</c:v>
                </c:pt>
                <c:pt idx="1204">
                  <c:v>2.2462414223259</c:v>
                </c:pt>
                <c:pt idx="1205">
                  <c:v>2.2538328353497401</c:v>
                </c:pt>
                <c:pt idx="1206">
                  <c:v>2.30697272651661</c:v>
                </c:pt>
                <c:pt idx="1207">
                  <c:v>2.24054786255802</c:v>
                </c:pt>
                <c:pt idx="1208">
                  <c:v>2.2879941939570099</c:v>
                </c:pt>
                <c:pt idx="1209">
                  <c:v>2.2462414223259</c:v>
                </c:pt>
                <c:pt idx="1210">
                  <c:v>2.3145641395404501</c:v>
                </c:pt>
                <c:pt idx="1211">
                  <c:v>2.22916074302226</c:v>
                </c:pt>
                <c:pt idx="1212">
                  <c:v>2.22916074302226</c:v>
                </c:pt>
                <c:pt idx="1213">
                  <c:v>2.2424457158139801</c:v>
                </c:pt>
                <c:pt idx="1214">
                  <c:v>2.2329564495341798</c:v>
                </c:pt>
                <c:pt idx="1215">
                  <c:v>2.2747092211652902</c:v>
                </c:pt>
                <c:pt idx="1216">
                  <c:v>2.24054786255802</c:v>
                </c:pt>
                <c:pt idx="1217">
                  <c:v>2.32405340582025</c:v>
                </c:pt>
                <c:pt idx="1218">
                  <c:v>2.2766070744212499</c:v>
                </c:pt>
                <c:pt idx="1219">
                  <c:v>2.2329564495341798</c:v>
                </c:pt>
                <c:pt idx="1220">
                  <c:v>2.2462414223259</c:v>
                </c:pt>
                <c:pt idx="1221">
                  <c:v>2.2329564495341798</c:v>
                </c:pt>
                <c:pt idx="1222">
                  <c:v>2.36960188396329</c:v>
                </c:pt>
                <c:pt idx="1223">
                  <c:v>2.2576285418616502</c:v>
                </c:pt>
                <c:pt idx="1224">
                  <c:v>2.2993813134927699</c:v>
                </c:pt>
                <c:pt idx="1225">
                  <c:v>2.2253650365103401</c:v>
                </c:pt>
                <c:pt idx="1226">
                  <c:v>2.22916074302226</c:v>
                </c:pt>
                <c:pt idx="1227">
                  <c:v>2.2576285418616502</c:v>
                </c:pt>
                <c:pt idx="1228">
                  <c:v>2.2310585962782201</c:v>
                </c:pt>
                <c:pt idx="1229">
                  <c:v>2.2538328353497401</c:v>
                </c:pt>
                <c:pt idx="1230">
                  <c:v>2.2329564495341798</c:v>
                </c:pt>
                <c:pt idx="1231">
                  <c:v>2.2595263951176099</c:v>
                </c:pt>
                <c:pt idx="1232">
                  <c:v>2.22916074302226</c:v>
                </c:pt>
                <c:pt idx="1233">
                  <c:v>2.2462414223259</c:v>
                </c:pt>
                <c:pt idx="1234">
                  <c:v>2.2424457158139801</c:v>
                </c:pt>
                <c:pt idx="1235">
                  <c:v>2.2538328353497401</c:v>
                </c:pt>
                <c:pt idx="1236">
                  <c:v>2.2766070744212499</c:v>
                </c:pt>
                <c:pt idx="1237">
                  <c:v>2.28419848744509</c:v>
                </c:pt>
                <c:pt idx="1238">
                  <c:v>2.2766070744212499</c:v>
                </c:pt>
                <c:pt idx="1239">
                  <c:v>2.30127916674873</c:v>
                </c:pt>
                <c:pt idx="1240">
                  <c:v>2.2310585962782201</c:v>
                </c:pt>
                <c:pt idx="1241">
                  <c:v>2.27281136790933</c:v>
                </c:pt>
                <c:pt idx="1242">
                  <c:v>2.2310585962782201</c:v>
                </c:pt>
                <c:pt idx="1243">
                  <c:v>2.22916074302226</c:v>
                </c:pt>
                <c:pt idx="1244">
                  <c:v>2.2424457158139801</c:v>
                </c:pt>
                <c:pt idx="1245">
                  <c:v>2.23485430279014</c:v>
                </c:pt>
                <c:pt idx="1246">
                  <c:v>2.2424457158139801</c:v>
                </c:pt>
                <c:pt idx="1247">
                  <c:v>2.2538328353497401</c:v>
                </c:pt>
                <c:pt idx="1248">
                  <c:v>2.27281136790933</c:v>
                </c:pt>
                <c:pt idx="1249">
                  <c:v>2.2253650365103401</c:v>
                </c:pt>
                <c:pt idx="1250">
                  <c:v>2.2253650365103401</c:v>
                </c:pt>
                <c:pt idx="1251">
                  <c:v>2.2424457158139801</c:v>
                </c:pt>
                <c:pt idx="1252">
                  <c:v>2.2576285418616502</c:v>
                </c:pt>
                <c:pt idx="1253">
                  <c:v>2.2424457158139801</c:v>
                </c:pt>
                <c:pt idx="1254">
                  <c:v>2.2310585962782201</c:v>
                </c:pt>
                <c:pt idx="1255">
                  <c:v>2.2538328353497401</c:v>
                </c:pt>
                <c:pt idx="1256">
                  <c:v>2.3031770200046902</c:v>
                </c:pt>
                <c:pt idx="1257">
                  <c:v>2.2747092211652902</c:v>
                </c:pt>
                <c:pt idx="1258">
                  <c:v>2.2462414223259</c:v>
                </c:pt>
                <c:pt idx="1259">
                  <c:v>2.34113408512389</c:v>
                </c:pt>
                <c:pt idx="1260">
                  <c:v>2.2500371288378198</c:v>
                </c:pt>
                <c:pt idx="1261">
                  <c:v>2.23485430279014</c:v>
                </c:pt>
                <c:pt idx="1262">
                  <c:v>2.24054786255802</c:v>
                </c:pt>
                <c:pt idx="1263">
                  <c:v>2.2329564495341798</c:v>
                </c:pt>
                <c:pt idx="1264">
                  <c:v>2.28419848744509</c:v>
                </c:pt>
                <c:pt idx="1265">
                  <c:v>2.22916074302226</c:v>
                </c:pt>
                <c:pt idx="1266">
                  <c:v>2.2310585962782201</c:v>
                </c:pt>
                <c:pt idx="1267">
                  <c:v>2.23485430279014</c:v>
                </c:pt>
                <c:pt idx="1268">
                  <c:v>2.2424457158139801</c:v>
                </c:pt>
                <c:pt idx="1269">
                  <c:v>2.2424457158139801</c:v>
                </c:pt>
                <c:pt idx="1270">
                  <c:v>2.2367521560461001</c:v>
                </c:pt>
                <c:pt idx="1271">
                  <c:v>2.25573068860569</c:v>
                </c:pt>
                <c:pt idx="1272">
                  <c:v>2.23485430279014</c:v>
                </c:pt>
                <c:pt idx="1273">
                  <c:v>2.2709135146533699</c:v>
                </c:pt>
                <c:pt idx="1274">
                  <c:v>2.2576285418616502</c:v>
                </c:pt>
                <c:pt idx="1275">
                  <c:v>2.28989204721297</c:v>
                </c:pt>
                <c:pt idx="1276">
                  <c:v>2.22916074302226</c:v>
                </c:pt>
                <c:pt idx="1277">
                  <c:v>2.27850492767721</c:v>
                </c:pt>
                <c:pt idx="1278">
                  <c:v>2.2386500093020598</c:v>
                </c:pt>
                <c:pt idx="1279">
                  <c:v>2.2443435690699398</c:v>
                </c:pt>
                <c:pt idx="1280">
                  <c:v>2.26142424837357</c:v>
                </c:pt>
                <c:pt idx="1281">
                  <c:v>2.2386500093020598</c:v>
                </c:pt>
                <c:pt idx="1282">
                  <c:v>2.2652199548854899</c:v>
                </c:pt>
                <c:pt idx="1283">
                  <c:v>2.23485430279014</c:v>
                </c:pt>
                <c:pt idx="1284">
                  <c:v>2.2804027809331702</c:v>
                </c:pt>
                <c:pt idx="1285">
                  <c:v>2.27850492767721</c:v>
                </c:pt>
                <c:pt idx="1286">
                  <c:v>2.2424457158139801</c:v>
                </c:pt>
                <c:pt idx="1287">
                  <c:v>2.2367521560461001</c:v>
                </c:pt>
                <c:pt idx="1288">
                  <c:v>2.3221555525642898</c:v>
                </c:pt>
                <c:pt idx="1289">
                  <c:v>2.2481392755818601</c:v>
                </c:pt>
                <c:pt idx="1290">
                  <c:v>2.2519349820937702</c:v>
                </c:pt>
                <c:pt idx="1291">
                  <c:v>2.2424457158139801</c:v>
                </c:pt>
                <c:pt idx="1292">
                  <c:v>2.2576285418616502</c:v>
                </c:pt>
                <c:pt idx="1293">
                  <c:v>2.2519349820937702</c:v>
                </c:pt>
                <c:pt idx="1294">
                  <c:v>2.3221555525642898</c:v>
                </c:pt>
                <c:pt idx="1295">
                  <c:v>2.2424457158139801</c:v>
                </c:pt>
                <c:pt idx="1296">
                  <c:v>2.3107684330285299</c:v>
                </c:pt>
                <c:pt idx="1297">
                  <c:v>2.23485430279014</c:v>
                </c:pt>
                <c:pt idx="1298">
                  <c:v>2.2917899004689302</c:v>
                </c:pt>
                <c:pt idx="1299">
                  <c:v>2.23485430279014</c:v>
                </c:pt>
                <c:pt idx="1300">
                  <c:v>2.2272628897662998</c:v>
                </c:pt>
                <c:pt idx="1301">
                  <c:v>2.3259512590762101</c:v>
                </c:pt>
                <c:pt idx="1302">
                  <c:v>2.2424457158139801</c:v>
                </c:pt>
                <c:pt idx="1303">
                  <c:v>2.2424457158139801</c:v>
                </c:pt>
                <c:pt idx="1304">
                  <c:v>2.2993813134927699</c:v>
                </c:pt>
                <c:pt idx="1305">
                  <c:v>2.2310585962782201</c:v>
                </c:pt>
                <c:pt idx="1306">
                  <c:v>2.2367521560461001</c:v>
                </c:pt>
                <c:pt idx="1307">
                  <c:v>2.3164619927964099</c:v>
                </c:pt>
                <c:pt idx="1308">
                  <c:v>2.2500371288378198</c:v>
                </c:pt>
                <c:pt idx="1309">
                  <c:v>2.23485430279014</c:v>
                </c:pt>
                <c:pt idx="1310">
                  <c:v>2.2519349820937702</c:v>
                </c:pt>
                <c:pt idx="1311">
                  <c:v>2.2519349820937702</c:v>
                </c:pt>
                <c:pt idx="1312">
                  <c:v>2.2253650365103401</c:v>
                </c:pt>
                <c:pt idx="1313">
                  <c:v>2.2386500093020598</c:v>
                </c:pt>
                <c:pt idx="1314">
                  <c:v>2.2329564495341798</c:v>
                </c:pt>
                <c:pt idx="1315">
                  <c:v>2.2386500093020598</c:v>
                </c:pt>
                <c:pt idx="1316">
                  <c:v>2.2386500093020598</c:v>
                </c:pt>
                <c:pt idx="1317">
                  <c:v>2.2253650365103401</c:v>
                </c:pt>
                <c:pt idx="1318">
                  <c:v>2.23485430279014</c:v>
                </c:pt>
                <c:pt idx="1319">
                  <c:v>2.2690156613974102</c:v>
                </c:pt>
                <c:pt idx="1320">
                  <c:v>2.22916074302226</c:v>
                </c:pt>
                <c:pt idx="1321">
                  <c:v>2.23485430279014</c:v>
                </c:pt>
                <c:pt idx="1322">
                  <c:v>2.2462414223259</c:v>
                </c:pt>
                <c:pt idx="1323">
                  <c:v>2.2310585962782201</c:v>
                </c:pt>
                <c:pt idx="1324">
                  <c:v>2.2443435690699398</c:v>
                </c:pt>
                <c:pt idx="1325">
                  <c:v>2.2272628897662998</c:v>
                </c:pt>
                <c:pt idx="1326">
                  <c:v>2.28989204721297</c:v>
                </c:pt>
                <c:pt idx="1327">
                  <c:v>2.2310585962782201</c:v>
                </c:pt>
                <c:pt idx="1328">
                  <c:v>2.22916074302226</c:v>
                </c:pt>
                <c:pt idx="1329">
                  <c:v>2.2519349820937702</c:v>
                </c:pt>
                <c:pt idx="1330">
                  <c:v>2.22916074302226</c:v>
                </c:pt>
                <c:pt idx="1331">
                  <c:v>2.2804027809331702</c:v>
                </c:pt>
                <c:pt idx="1332">
                  <c:v>2.28989204721297</c:v>
                </c:pt>
                <c:pt idx="1333">
                  <c:v>2.22916074302226</c:v>
                </c:pt>
                <c:pt idx="1334">
                  <c:v>2.2310585962782201</c:v>
                </c:pt>
                <c:pt idx="1335">
                  <c:v>2.2329564495341798</c:v>
                </c:pt>
                <c:pt idx="1336">
                  <c:v>2.36960188396329</c:v>
                </c:pt>
                <c:pt idx="1337">
                  <c:v>2.2804027809331702</c:v>
                </c:pt>
                <c:pt idx="1338">
                  <c:v>2.26711780814145</c:v>
                </c:pt>
                <c:pt idx="1339">
                  <c:v>2.2481392755818601</c:v>
                </c:pt>
                <c:pt idx="1340">
                  <c:v>2.2272628897662998</c:v>
                </c:pt>
                <c:pt idx="1341">
                  <c:v>2.2538328353497401</c:v>
                </c:pt>
                <c:pt idx="1342">
                  <c:v>2.2386500093020598</c:v>
                </c:pt>
                <c:pt idx="1343">
                  <c:v>2.26142424837357</c:v>
                </c:pt>
                <c:pt idx="1344">
                  <c:v>2.2500371288378198</c:v>
                </c:pt>
                <c:pt idx="1345">
                  <c:v>2.2424457158139801</c:v>
                </c:pt>
                <c:pt idx="1346">
                  <c:v>2.37529544373117</c:v>
                </c:pt>
                <c:pt idx="1347">
                  <c:v>2.2519349820937702</c:v>
                </c:pt>
                <c:pt idx="1348">
                  <c:v>2.2310585962782201</c:v>
                </c:pt>
                <c:pt idx="1349">
                  <c:v>2.2329564495341798</c:v>
                </c:pt>
                <c:pt idx="1350">
                  <c:v>2.2424457158139801</c:v>
                </c:pt>
                <c:pt idx="1351">
                  <c:v>2.2424457158139801</c:v>
                </c:pt>
                <c:pt idx="1352">
                  <c:v>2.2879941939570099</c:v>
                </c:pt>
                <c:pt idx="1353">
                  <c:v>2.2367521560461001</c:v>
                </c:pt>
                <c:pt idx="1354">
                  <c:v>2.2424457158139801</c:v>
                </c:pt>
                <c:pt idx="1355">
                  <c:v>2.2652199548854899</c:v>
                </c:pt>
                <c:pt idx="1356">
                  <c:v>2.2443435690699398</c:v>
                </c:pt>
                <c:pt idx="1357">
                  <c:v>2.26142424837357</c:v>
                </c:pt>
                <c:pt idx="1358">
                  <c:v>2.24054786255802</c:v>
                </c:pt>
                <c:pt idx="1359">
                  <c:v>2.2917899004689302</c:v>
                </c:pt>
                <c:pt idx="1360">
                  <c:v>2.2310585962782201</c:v>
                </c:pt>
                <c:pt idx="1361">
                  <c:v>2.2253650365103401</c:v>
                </c:pt>
                <c:pt idx="1362">
                  <c:v>2.2272628897662998</c:v>
                </c:pt>
                <c:pt idx="1363">
                  <c:v>2.22916074302226</c:v>
                </c:pt>
                <c:pt idx="1364">
                  <c:v>2.2443435690699398</c:v>
                </c:pt>
                <c:pt idx="1365">
                  <c:v>2.2310585962782201</c:v>
                </c:pt>
                <c:pt idx="1366">
                  <c:v>2.2424457158139801</c:v>
                </c:pt>
                <c:pt idx="1367">
                  <c:v>2.2329564495341798</c:v>
                </c:pt>
                <c:pt idx="1368">
                  <c:v>2.2462414223259</c:v>
                </c:pt>
                <c:pt idx="1369">
                  <c:v>2.2462414223259</c:v>
                </c:pt>
                <c:pt idx="1370">
                  <c:v>2.2329564495341798</c:v>
                </c:pt>
                <c:pt idx="1371">
                  <c:v>2.2519349820937702</c:v>
                </c:pt>
                <c:pt idx="1372">
                  <c:v>2.3145641395404501</c:v>
                </c:pt>
                <c:pt idx="1373">
                  <c:v>2.25573068860569</c:v>
                </c:pt>
                <c:pt idx="1374">
                  <c:v>2.2367521560461001</c:v>
                </c:pt>
                <c:pt idx="1375">
                  <c:v>2.23485430279014</c:v>
                </c:pt>
                <c:pt idx="1376">
                  <c:v>2.2310585962782201</c:v>
                </c:pt>
                <c:pt idx="1377">
                  <c:v>2.25573068860569</c:v>
                </c:pt>
                <c:pt idx="1378">
                  <c:v>2.2329564495341798</c:v>
                </c:pt>
                <c:pt idx="1379">
                  <c:v>2.2576285418616502</c:v>
                </c:pt>
                <c:pt idx="1380">
                  <c:v>2.2386500093020598</c:v>
                </c:pt>
                <c:pt idx="1381">
                  <c:v>2.22916074302226</c:v>
                </c:pt>
                <c:pt idx="1382">
                  <c:v>2.24054786255802</c:v>
                </c:pt>
                <c:pt idx="1383">
                  <c:v>2.22916074302226</c:v>
                </c:pt>
                <c:pt idx="1384">
                  <c:v>2.2272628897662998</c:v>
                </c:pt>
                <c:pt idx="1385">
                  <c:v>2.2329564495341798</c:v>
                </c:pt>
                <c:pt idx="1386">
                  <c:v>2.2481392755818601</c:v>
                </c:pt>
                <c:pt idx="1387">
                  <c:v>2.2424457158139801</c:v>
                </c:pt>
                <c:pt idx="1388">
                  <c:v>2.4663924000172401</c:v>
                </c:pt>
                <c:pt idx="1389">
                  <c:v>2.2386500093020598</c:v>
                </c:pt>
                <c:pt idx="1390">
                  <c:v>2.2424457158139801</c:v>
                </c:pt>
                <c:pt idx="1391">
                  <c:v>2.3164619927964099</c:v>
                </c:pt>
                <c:pt idx="1392">
                  <c:v>2.2272628897662998</c:v>
                </c:pt>
                <c:pt idx="1393">
                  <c:v>2.2576285418616502</c:v>
                </c:pt>
                <c:pt idx="1394">
                  <c:v>2.23485430279014</c:v>
                </c:pt>
                <c:pt idx="1395">
                  <c:v>2.2917899004689302</c:v>
                </c:pt>
                <c:pt idx="1396">
                  <c:v>2.2329564495341798</c:v>
                </c:pt>
                <c:pt idx="1397">
                  <c:v>2.2652199548854899</c:v>
                </c:pt>
                <c:pt idx="1398">
                  <c:v>2.2367521560461001</c:v>
                </c:pt>
                <c:pt idx="1399">
                  <c:v>2.2481392755818601</c:v>
                </c:pt>
                <c:pt idx="1400">
                  <c:v>2.2690156613974102</c:v>
                </c:pt>
                <c:pt idx="1401">
                  <c:v>2.2443435690699398</c:v>
                </c:pt>
                <c:pt idx="1402">
                  <c:v>2.2519349820937702</c:v>
                </c:pt>
                <c:pt idx="1403">
                  <c:v>2.2519349820937702</c:v>
                </c:pt>
                <c:pt idx="1404">
                  <c:v>2.2272628897662998</c:v>
                </c:pt>
                <c:pt idx="1405">
                  <c:v>2.2462414223259</c:v>
                </c:pt>
                <c:pt idx="1406">
                  <c:v>2.2424457158139801</c:v>
                </c:pt>
                <c:pt idx="1407">
                  <c:v>2.2481392755818601</c:v>
                </c:pt>
                <c:pt idx="1408">
                  <c:v>2.2519349820937702</c:v>
                </c:pt>
                <c:pt idx="1409">
                  <c:v>2.2386500093020598</c:v>
                </c:pt>
                <c:pt idx="1410">
                  <c:v>2.23485430279014</c:v>
                </c:pt>
                <c:pt idx="1411">
                  <c:v>2.28419848744509</c:v>
                </c:pt>
                <c:pt idx="1412">
                  <c:v>2.2367521560461001</c:v>
                </c:pt>
                <c:pt idx="1413">
                  <c:v>2.24054786255802</c:v>
                </c:pt>
                <c:pt idx="1414">
                  <c:v>2.28989204721297</c:v>
                </c:pt>
                <c:pt idx="1415">
                  <c:v>2.2709135146533699</c:v>
                </c:pt>
                <c:pt idx="1416">
                  <c:v>2.2310585962782201</c:v>
                </c:pt>
                <c:pt idx="1417">
                  <c:v>2.27850492767721</c:v>
                </c:pt>
                <c:pt idx="1418">
                  <c:v>2.24054786255802</c:v>
                </c:pt>
                <c:pt idx="1419">
                  <c:v>2.2633221016295302</c:v>
                </c:pt>
                <c:pt idx="1420">
                  <c:v>2.2329564495341798</c:v>
                </c:pt>
                <c:pt idx="1421">
                  <c:v>2.27850492767721</c:v>
                </c:pt>
                <c:pt idx="1422">
                  <c:v>2.27850492767721</c:v>
                </c:pt>
                <c:pt idx="1423">
                  <c:v>2.2329564495341798</c:v>
                </c:pt>
                <c:pt idx="1424">
                  <c:v>2.2481392755818601</c:v>
                </c:pt>
                <c:pt idx="1425">
                  <c:v>2.2310585962782201</c:v>
                </c:pt>
                <c:pt idx="1426">
                  <c:v>2.3145641395404501</c:v>
                </c:pt>
                <c:pt idx="1427">
                  <c:v>2.27850492767721</c:v>
                </c:pt>
                <c:pt idx="1428">
                  <c:v>2.34682764489177</c:v>
                </c:pt>
                <c:pt idx="1429">
                  <c:v>2.27850492767721</c:v>
                </c:pt>
                <c:pt idx="1430">
                  <c:v>2.2386500093020598</c:v>
                </c:pt>
                <c:pt idx="1431">
                  <c:v>2.2709135146533699</c:v>
                </c:pt>
                <c:pt idx="1432">
                  <c:v>2.30127916674873</c:v>
                </c:pt>
                <c:pt idx="1433">
                  <c:v>2.2538328353497401</c:v>
                </c:pt>
                <c:pt idx="1434">
                  <c:v>2.3980696828026802</c:v>
                </c:pt>
                <c:pt idx="1435">
                  <c:v>2.3164619927964099</c:v>
                </c:pt>
                <c:pt idx="1436">
                  <c:v>2.2424457158139801</c:v>
                </c:pt>
                <c:pt idx="1437">
                  <c:v>2.2860963407010502</c:v>
                </c:pt>
                <c:pt idx="1438">
                  <c:v>2.24054786255802</c:v>
                </c:pt>
                <c:pt idx="1439">
                  <c:v>2.22916074302226</c:v>
                </c:pt>
                <c:pt idx="1440">
                  <c:v>2.2804027809331702</c:v>
                </c:pt>
                <c:pt idx="1441">
                  <c:v>2.3449297916358098</c:v>
                </c:pt>
                <c:pt idx="1442">
                  <c:v>2.2595263951176099</c:v>
                </c:pt>
                <c:pt idx="1443">
                  <c:v>2.2633221016295302</c:v>
                </c:pt>
                <c:pt idx="1444">
                  <c:v>2.2386500093020598</c:v>
                </c:pt>
                <c:pt idx="1445">
                  <c:v>2.2253650365103401</c:v>
                </c:pt>
                <c:pt idx="1446">
                  <c:v>2.2424457158139801</c:v>
                </c:pt>
                <c:pt idx="1447">
                  <c:v>2.22916074302226</c:v>
                </c:pt>
                <c:pt idx="1448">
                  <c:v>2.2386500093020598</c:v>
                </c:pt>
                <c:pt idx="1449">
                  <c:v>2.2329564495341798</c:v>
                </c:pt>
                <c:pt idx="1450">
                  <c:v>2.2652199548854899</c:v>
                </c:pt>
                <c:pt idx="1451">
                  <c:v>2.3601126176834901</c:v>
                </c:pt>
                <c:pt idx="1452">
                  <c:v>2.2253650365103401</c:v>
                </c:pt>
                <c:pt idx="1453">
                  <c:v>2.23485430279014</c:v>
                </c:pt>
                <c:pt idx="1454">
                  <c:v>2.22916074302226</c:v>
                </c:pt>
                <c:pt idx="1455">
                  <c:v>2.25573068860569</c:v>
                </c:pt>
                <c:pt idx="1456">
                  <c:v>2.23485430279014</c:v>
                </c:pt>
                <c:pt idx="1457">
                  <c:v>2.26142424837357</c:v>
                </c:pt>
                <c:pt idx="1458">
                  <c:v>2.2917899004689302</c:v>
                </c:pt>
                <c:pt idx="1459">
                  <c:v>2.2329564495341798</c:v>
                </c:pt>
                <c:pt idx="1460">
                  <c:v>2.2576285418616502</c:v>
                </c:pt>
                <c:pt idx="1461">
                  <c:v>2.23485430279014</c:v>
                </c:pt>
                <c:pt idx="1462">
                  <c:v>2.23485430279014</c:v>
                </c:pt>
                <c:pt idx="1463">
                  <c:v>2.2424457158139801</c:v>
                </c:pt>
                <c:pt idx="1464">
                  <c:v>2.2310585962782201</c:v>
                </c:pt>
                <c:pt idx="1465">
                  <c:v>2.2462414223259</c:v>
                </c:pt>
                <c:pt idx="1466">
                  <c:v>2.2310585962782201</c:v>
                </c:pt>
                <c:pt idx="1467">
                  <c:v>2.2879941939570099</c:v>
                </c:pt>
                <c:pt idx="1468">
                  <c:v>2.2823006341891299</c:v>
                </c:pt>
                <c:pt idx="1469">
                  <c:v>2.2310585962782201</c:v>
                </c:pt>
                <c:pt idx="1470">
                  <c:v>2.2272628897662998</c:v>
                </c:pt>
                <c:pt idx="1471">
                  <c:v>2.2253650365103401</c:v>
                </c:pt>
                <c:pt idx="1472">
                  <c:v>2.2462414223259</c:v>
                </c:pt>
                <c:pt idx="1473">
                  <c:v>2.2310585962782201</c:v>
                </c:pt>
                <c:pt idx="1474">
                  <c:v>2.30697272651661</c:v>
                </c:pt>
                <c:pt idx="1475">
                  <c:v>2.27281136790933</c:v>
                </c:pt>
                <c:pt idx="1476">
                  <c:v>2.27281136790933</c:v>
                </c:pt>
                <c:pt idx="1477">
                  <c:v>2.2310585962782201</c:v>
                </c:pt>
                <c:pt idx="1478">
                  <c:v>2.3031770200046902</c:v>
                </c:pt>
                <c:pt idx="1479">
                  <c:v>2.2367521560461001</c:v>
                </c:pt>
                <c:pt idx="1480">
                  <c:v>2.2443435690699398</c:v>
                </c:pt>
                <c:pt idx="1481">
                  <c:v>2.2329564495341798</c:v>
                </c:pt>
                <c:pt idx="1482">
                  <c:v>2.2367521560461001</c:v>
                </c:pt>
                <c:pt idx="1483">
                  <c:v>2.2424457158139801</c:v>
                </c:pt>
                <c:pt idx="1484">
                  <c:v>2.3088705797725702</c:v>
                </c:pt>
                <c:pt idx="1485">
                  <c:v>2.2424457158139801</c:v>
                </c:pt>
                <c:pt idx="1486">
                  <c:v>2.2329564495341798</c:v>
                </c:pt>
                <c:pt idx="1487">
                  <c:v>2.3202576993083301</c:v>
                </c:pt>
                <c:pt idx="1488">
                  <c:v>2.2272628897662998</c:v>
                </c:pt>
                <c:pt idx="1489">
                  <c:v>2.27850492767721</c:v>
                </c:pt>
                <c:pt idx="1490">
                  <c:v>2.23485430279014</c:v>
                </c:pt>
                <c:pt idx="1491">
                  <c:v>2.22916074302226</c:v>
                </c:pt>
                <c:pt idx="1492">
                  <c:v>2.2538328353497401</c:v>
                </c:pt>
                <c:pt idx="1493">
                  <c:v>2.26142424837357</c:v>
                </c:pt>
                <c:pt idx="1494">
                  <c:v>2.2538328353497401</c:v>
                </c:pt>
                <c:pt idx="1495">
                  <c:v>2.22916074302226</c:v>
                </c:pt>
                <c:pt idx="1496">
                  <c:v>2.2424457158139801</c:v>
                </c:pt>
                <c:pt idx="1497">
                  <c:v>2.2272628897662998</c:v>
                </c:pt>
                <c:pt idx="1498">
                  <c:v>2.3031770200046902</c:v>
                </c:pt>
                <c:pt idx="1499">
                  <c:v>2.2329564495341798</c:v>
                </c:pt>
                <c:pt idx="1500">
                  <c:v>2.2367521560461001</c:v>
                </c:pt>
                <c:pt idx="1501">
                  <c:v>2.2690156613974102</c:v>
                </c:pt>
                <c:pt idx="1502">
                  <c:v>2.2747092211652902</c:v>
                </c:pt>
                <c:pt idx="1503">
                  <c:v>2.2443435690699398</c:v>
                </c:pt>
                <c:pt idx="1504">
                  <c:v>2.2310585962782201</c:v>
                </c:pt>
                <c:pt idx="1505">
                  <c:v>2.2652199548854899</c:v>
                </c:pt>
                <c:pt idx="1506">
                  <c:v>2.2690156613974102</c:v>
                </c:pt>
                <c:pt idx="1507">
                  <c:v>2.24054786255802</c:v>
                </c:pt>
                <c:pt idx="1508">
                  <c:v>2.2804027809331702</c:v>
                </c:pt>
                <c:pt idx="1509">
                  <c:v>2.26142424837357</c:v>
                </c:pt>
                <c:pt idx="1510">
                  <c:v>2.2272628897662998</c:v>
                </c:pt>
                <c:pt idx="1511">
                  <c:v>2.2424457158139801</c:v>
                </c:pt>
                <c:pt idx="1512">
                  <c:v>2.2367521560461001</c:v>
                </c:pt>
                <c:pt idx="1513">
                  <c:v>2.22916074302226</c:v>
                </c:pt>
                <c:pt idx="1514">
                  <c:v>2.2538328353497401</c:v>
                </c:pt>
                <c:pt idx="1515">
                  <c:v>2.28989204721297</c:v>
                </c:pt>
                <c:pt idx="1516">
                  <c:v>2.2310585962782201</c:v>
                </c:pt>
                <c:pt idx="1517">
                  <c:v>2.2310585962782201</c:v>
                </c:pt>
                <c:pt idx="1518">
                  <c:v>2.2272628897662998</c:v>
                </c:pt>
                <c:pt idx="1519">
                  <c:v>2.2386500093020598</c:v>
                </c:pt>
                <c:pt idx="1520">
                  <c:v>2.2424457158139801</c:v>
                </c:pt>
                <c:pt idx="1521">
                  <c:v>2.2633221016295302</c:v>
                </c:pt>
                <c:pt idx="1522">
                  <c:v>2.2329564495341798</c:v>
                </c:pt>
                <c:pt idx="1523">
                  <c:v>2.2500371288378198</c:v>
                </c:pt>
                <c:pt idx="1524">
                  <c:v>2.23485430279014</c:v>
                </c:pt>
                <c:pt idx="1525">
                  <c:v>2.2538328353497401</c:v>
                </c:pt>
                <c:pt idx="1526">
                  <c:v>2.2310585962782201</c:v>
                </c:pt>
                <c:pt idx="1527">
                  <c:v>2.3316448188440901</c:v>
                </c:pt>
                <c:pt idx="1528">
                  <c:v>2.2329564495341798</c:v>
                </c:pt>
                <c:pt idx="1529">
                  <c:v>2.26142424837357</c:v>
                </c:pt>
                <c:pt idx="1530">
                  <c:v>2.3107684330285299</c:v>
                </c:pt>
                <c:pt idx="1531">
                  <c:v>2.2272628897662998</c:v>
                </c:pt>
                <c:pt idx="1532">
                  <c:v>2.2538328353497401</c:v>
                </c:pt>
                <c:pt idx="1533">
                  <c:v>2.2481392755818601</c:v>
                </c:pt>
                <c:pt idx="1534">
                  <c:v>2.2500371288378198</c:v>
                </c:pt>
                <c:pt idx="1535">
                  <c:v>2.27281136790933</c:v>
                </c:pt>
                <c:pt idx="1536">
                  <c:v>2.34682764489177</c:v>
                </c:pt>
                <c:pt idx="1537">
                  <c:v>2.2690156613974102</c:v>
                </c:pt>
                <c:pt idx="1538">
                  <c:v>2.2538328353497401</c:v>
                </c:pt>
                <c:pt idx="1539">
                  <c:v>2.28419848744509</c:v>
                </c:pt>
                <c:pt idx="1540">
                  <c:v>2.2823006341891299</c:v>
                </c:pt>
                <c:pt idx="1541">
                  <c:v>2.23485430279014</c:v>
                </c:pt>
                <c:pt idx="1542">
                  <c:v>2.2481392755818601</c:v>
                </c:pt>
                <c:pt idx="1543">
                  <c:v>2.2253650365103401</c:v>
                </c:pt>
                <c:pt idx="1544">
                  <c:v>2.2310585962782201</c:v>
                </c:pt>
                <c:pt idx="1545">
                  <c:v>2.2367521560461001</c:v>
                </c:pt>
                <c:pt idx="1546">
                  <c:v>2.24054786255802</c:v>
                </c:pt>
                <c:pt idx="1547">
                  <c:v>2.2709135146533699</c:v>
                </c:pt>
                <c:pt idx="1548">
                  <c:v>2.2690156613974102</c:v>
                </c:pt>
                <c:pt idx="1549">
                  <c:v>2.25573068860569</c:v>
                </c:pt>
                <c:pt idx="1550">
                  <c:v>2.28989204721297</c:v>
                </c:pt>
                <c:pt idx="1551">
                  <c:v>2.23485430279014</c:v>
                </c:pt>
                <c:pt idx="1552">
                  <c:v>2.2424457158139801</c:v>
                </c:pt>
                <c:pt idx="1553">
                  <c:v>2.2386500093020598</c:v>
                </c:pt>
                <c:pt idx="1554">
                  <c:v>2.22916074302226</c:v>
                </c:pt>
                <c:pt idx="1555">
                  <c:v>2.57077432909503</c:v>
                </c:pt>
                <c:pt idx="1556">
                  <c:v>2.2272628897662998</c:v>
                </c:pt>
                <c:pt idx="1557">
                  <c:v>2.2576285418616502</c:v>
                </c:pt>
                <c:pt idx="1558">
                  <c:v>2.2709135146533699</c:v>
                </c:pt>
                <c:pt idx="1559">
                  <c:v>2.5612850628152302</c:v>
                </c:pt>
                <c:pt idx="1560">
                  <c:v>2.2310585962782201</c:v>
                </c:pt>
                <c:pt idx="1561">
                  <c:v>2.2917899004689302</c:v>
                </c:pt>
                <c:pt idx="1562">
                  <c:v>2.2462414223259</c:v>
                </c:pt>
                <c:pt idx="1563">
                  <c:v>2.2272628897662998</c:v>
                </c:pt>
                <c:pt idx="1564">
                  <c:v>2.2936877537248899</c:v>
                </c:pt>
                <c:pt idx="1565">
                  <c:v>2.27850492767721</c:v>
                </c:pt>
                <c:pt idx="1566">
                  <c:v>2.2253650365103401</c:v>
                </c:pt>
                <c:pt idx="1567">
                  <c:v>2.2310585962782201</c:v>
                </c:pt>
                <c:pt idx="1568">
                  <c:v>2.31835984605237</c:v>
                </c:pt>
                <c:pt idx="1569">
                  <c:v>2.2424457158139801</c:v>
                </c:pt>
                <c:pt idx="1570">
                  <c:v>2.30697272651661</c:v>
                </c:pt>
                <c:pt idx="1571">
                  <c:v>2.3259512590762101</c:v>
                </c:pt>
                <c:pt idx="1572">
                  <c:v>2.2424457158139801</c:v>
                </c:pt>
                <c:pt idx="1573">
                  <c:v>2.2576285418616502</c:v>
                </c:pt>
                <c:pt idx="1574">
                  <c:v>2.2936877537248899</c:v>
                </c:pt>
                <c:pt idx="1575">
                  <c:v>2.26142424837357</c:v>
                </c:pt>
                <c:pt idx="1576">
                  <c:v>2.22916074302226</c:v>
                </c:pt>
                <c:pt idx="1577">
                  <c:v>2.2424457158139801</c:v>
                </c:pt>
                <c:pt idx="1578">
                  <c:v>2.2576285418616502</c:v>
                </c:pt>
                <c:pt idx="1579">
                  <c:v>2.2310585962782201</c:v>
                </c:pt>
                <c:pt idx="1580">
                  <c:v>2.26142424837357</c:v>
                </c:pt>
                <c:pt idx="1581">
                  <c:v>2.2443435690699398</c:v>
                </c:pt>
                <c:pt idx="1582">
                  <c:v>2.2272628897662998</c:v>
                </c:pt>
                <c:pt idx="1583">
                  <c:v>2.2329564495341798</c:v>
                </c:pt>
                <c:pt idx="1584">
                  <c:v>2.2329564495341798</c:v>
                </c:pt>
                <c:pt idx="1585">
                  <c:v>2.2538328353497401</c:v>
                </c:pt>
                <c:pt idx="1586">
                  <c:v>2.24054786255802</c:v>
                </c:pt>
                <c:pt idx="1587">
                  <c:v>2.2766070744212499</c:v>
                </c:pt>
                <c:pt idx="1588">
                  <c:v>2.2576285418616502</c:v>
                </c:pt>
                <c:pt idx="1589">
                  <c:v>2.2500371288378198</c:v>
                </c:pt>
                <c:pt idx="1590">
                  <c:v>2.43602674792188</c:v>
                </c:pt>
                <c:pt idx="1591">
                  <c:v>2.2652199548854899</c:v>
                </c:pt>
                <c:pt idx="1592">
                  <c:v>2.23485430279014</c:v>
                </c:pt>
                <c:pt idx="1593">
                  <c:v>2.2310585962782201</c:v>
                </c:pt>
                <c:pt idx="1594">
                  <c:v>2.2936877537248899</c:v>
                </c:pt>
                <c:pt idx="1595">
                  <c:v>2.2424457158139801</c:v>
                </c:pt>
                <c:pt idx="1596">
                  <c:v>2.2424457158139801</c:v>
                </c:pt>
                <c:pt idx="1597">
                  <c:v>2.26142424837357</c:v>
                </c:pt>
                <c:pt idx="1598">
                  <c:v>2.2690156613974102</c:v>
                </c:pt>
                <c:pt idx="1599">
                  <c:v>2.2329564495341798</c:v>
                </c:pt>
                <c:pt idx="1600">
                  <c:v>2.2272628897662998</c:v>
                </c:pt>
                <c:pt idx="1601">
                  <c:v>2.2367521560461001</c:v>
                </c:pt>
                <c:pt idx="1602">
                  <c:v>2.2443435690699398</c:v>
                </c:pt>
                <c:pt idx="1603">
                  <c:v>2.2329564495341798</c:v>
                </c:pt>
                <c:pt idx="1604">
                  <c:v>2.2823006341891299</c:v>
                </c:pt>
                <c:pt idx="1605">
                  <c:v>2.2766070744212499</c:v>
                </c:pt>
                <c:pt idx="1606">
                  <c:v>2.2974834602368102</c:v>
                </c:pt>
                <c:pt idx="1607">
                  <c:v>2.2310585962782201</c:v>
                </c:pt>
                <c:pt idx="1608">
                  <c:v>2.25573068860569</c:v>
                </c:pt>
                <c:pt idx="1609">
                  <c:v>2.2690156613974102</c:v>
                </c:pt>
                <c:pt idx="1610">
                  <c:v>2.2595263951176099</c:v>
                </c:pt>
                <c:pt idx="1611">
                  <c:v>2.2424457158139801</c:v>
                </c:pt>
                <c:pt idx="1612">
                  <c:v>2.2329564495341798</c:v>
                </c:pt>
                <c:pt idx="1613">
                  <c:v>2.2709135146533699</c:v>
                </c:pt>
                <c:pt idx="1614">
                  <c:v>2.2329564495341798</c:v>
                </c:pt>
                <c:pt idx="1615">
                  <c:v>2.2253650365103401</c:v>
                </c:pt>
                <c:pt idx="1616">
                  <c:v>2.2462414223259</c:v>
                </c:pt>
                <c:pt idx="1617">
                  <c:v>2.2253650365103401</c:v>
                </c:pt>
                <c:pt idx="1618">
                  <c:v>2.2500371288378198</c:v>
                </c:pt>
                <c:pt idx="1619">
                  <c:v>2.3050748732606499</c:v>
                </c:pt>
                <c:pt idx="1620">
                  <c:v>2.2652199548854899</c:v>
                </c:pt>
                <c:pt idx="1621">
                  <c:v>2.22916074302226</c:v>
                </c:pt>
                <c:pt idx="1622">
                  <c:v>2.2709135146533699</c:v>
                </c:pt>
                <c:pt idx="1623">
                  <c:v>2.2576285418616502</c:v>
                </c:pt>
                <c:pt idx="1624">
                  <c:v>2.28419848744509</c:v>
                </c:pt>
                <c:pt idx="1625">
                  <c:v>2.2367521560461001</c:v>
                </c:pt>
                <c:pt idx="1626">
                  <c:v>2.3620104709394498</c:v>
                </c:pt>
                <c:pt idx="1627">
                  <c:v>2.2462414223259</c:v>
                </c:pt>
                <c:pt idx="1628">
                  <c:v>2.3373383786119701</c:v>
                </c:pt>
                <c:pt idx="1629">
                  <c:v>2.2272628897662998</c:v>
                </c:pt>
                <c:pt idx="1630">
                  <c:v>2.23485430279014</c:v>
                </c:pt>
                <c:pt idx="1631">
                  <c:v>2.2462414223259</c:v>
                </c:pt>
                <c:pt idx="1632">
                  <c:v>2.2386500093020598</c:v>
                </c:pt>
                <c:pt idx="1633">
                  <c:v>2.2936877537248899</c:v>
                </c:pt>
                <c:pt idx="1634">
                  <c:v>2.2386500093020598</c:v>
                </c:pt>
                <c:pt idx="1635">
                  <c:v>2.27850492767721</c:v>
                </c:pt>
                <c:pt idx="1636">
                  <c:v>2.3145641395404501</c:v>
                </c:pt>
                <c:pt idx="1637">
                  <c:v>2.29558560698085</c:v>
                </c:pt>
                <c:pt idx="1638">
                  <c:v>2.2538328353497401</c:v>
                </c:pt>
                <c:pt idx="1639">
                  <c:v>2.2329564495341798</c:v>
                </c:pt>
                <c:pt idx="1640">
                  <c:v>2.2747092211652902</c:v>
                </c:pt>
                <c:pt idx="1641">
                  <c:v>2.22916074302226</c:v>
                </c:pt>
                <c:pt idx="1642">
                  <c:v>2.26142424837357</c:v>
                </c:pt>
                <c:pt idx="1643">
                  <c:v>2.2538328353497401</c:v>
                </c:pt>
                <c:pt idx="1644">
                  <c:v>2.2519349820937702</c:v>
                </c:pt>
                <c:pt idx="1645">
                  <c:v>2.2538328353497401</c:v>
                </c:pt>
                <c:pt idx="1646">
                  <c:v>2.24054786255802</c:v>
                </c:pt>
                <c:pt idx="1647">
                  <c:v>2.23485430279014</c:v>
                </c:pt>
                <c:pt idx="1648">
                  <c:v>2.2424457158139801</c:v>
                </c:pt>
                <c:pt idx="1649">
                  <c:v>2.3373383786119701</c:v>
                </c:pt>
                <c:pt idx="1650">
                  <c:v>2.32974696558813</c:v>
                </c:pt>
                <c:pt idx="1651">
                  <c:v>2.2253650365103401</c:v>
                </c:pt>
                <c:pt idx="1652">
                  <c:v>2.2652199548854899</c:v>
                </c:pt>
                <c:pt idx="1653">
                  <c:v>2.35252120465965</c:v>
                </c:pt>
                <c:pt idx="1654">
                  <c:v>2.2481392755818601</c:v>
                </c:pt>
                <c:pt idx="1655">
                  <c:v>2.22916074302226</c:v>
                </c:pt>
                <c:pt idx="1656">
                  <c:v>2.2917899004689302</c:v>
                </c:pt>
                <c:pt idx="1657">
                  <c:v>2.2424457158139801</c:v>
                </c:pt>
                <c:pt idx="1658">
                  <c:v>2.3145641395404501</c:v>
                </c:pt>
                <c:pt idx="1659">
                  <c:v>2.2253650365103401</c:v>
                </c:pt>
                <c:pt idx="1660">
                  <c:v>2.2367521560461001</c:v>
                </c:pt>
                <c:pt idx="1661">
                  <c:v>2.26142424837357</c:v>
                </c:pt>
                <c:pt idx="1662">
                  <c:v>2.2329564495341798</c:v>
                </c:pt>
                <c:pt idx="1663">
                  <c:v>2.2272628897662998</c:v>
                </c:pt>
                <c:pt idx="1664">
                  <c:v>2.2993813134927699</c:v>
                </c:pt>
                <c:pt idx="1665">
                  <c:v>2.2481392755818601</c:v>
                </c:pt>
                <c:pt idx="1666">
                  <c:v>2.22916074302226</c:v>
                </c:pt>
                <c:pt idx="1667">
                  <c:v>2.2272628897662998</c:v>
                </c:pt>
                <c:pt idx="1668">
                  <c:v>2.23485430279014</c:v>
                </c:pt>
                <c:pt idx="1669">
                  <c:v>2.3221555525642898</c:v>
                </c:pt>
                <c:pt idx="1670">
                  <c:v>2.2329564495341798</c:v>
                </c:pt>
                <c:pt idx="1671">
                  <c:v>2.2595263951176099</c:v>
                </c:pt>
                <c:pt idx="1672">
                  <c:v>2.2253650365103401</c:v>
                </c:pt>
                <c:pt idx="1673">
                  <c:v>2.2481392755818601</c:v>
                </c:pt>
                <c:pt idx="1674">
                  <c:v>2.23485430279014</c:v>
                </c:pt>
                <c:pt idx="1675">
                  <c:v>2.2804027809331702</c:v>
                </c:pt>
                <c:pt idx="1676">
                  <c:v>2.24054786255802</c:v>
                </c:pt>
                <c:pt idx="1677">
                  <c:v>2.2690156613974102</c:v>
                </c:pt>
                <c:pt idx="1678">
                  <c:v>2.2462414223259</c:v>
                </c:pt>
                <c:pt idx="1679">
                  <c:v>2.2329564495341798</c:v>
                </c:pt>
                <c:pt idx="1680">
                  <c:v>2.2652199548854899</c:v>
                </c:pt>
                <c:pt idx="1681">
                  <c:v>2.23485430279014</c:v>
                </c:pt>
                <c:pt idx="1682">
                  <c:v>2.2690156613974102</c:v>
                </c:pt>
                <c:pt idx="1683">
                  <c:v>2.2424457158139801</c:v>
                </c:pt>
                <c:pt idx="1684">
                  <c:v>2.23485430279014</c:v>
                </c:pt>
                <c:pt idx="1685">
                  <c:v>2.2652199548854899</c:v>
                </c:pt>
                <c:pt idx="1686">
                  <c:v>2.2709135146533699</c:v>
                </c:pt>
                <c:pt idx="1687">
                  <c:v>2.30697272651661</c:v>
                </c:pt>
                <c:pt idx="1688">
                  <c:v>2.26711780814145</c:v>
                </c:pt>
                <c:pt idx="1689">
                  <c:v>2.2329564495341798</c:v>
                </c:pt>
                <c:pt idx="1690">
                  <c:v>2.2424457158139801</c:v>
                </c:pt>
                <c:pt idx="1691">
                  <c:v>2.2253650365103401</c:v>
                </c:pt>
                <c:pt idx="1692">
                  <c:v>2.2253650365103401</c:v>
                </c:pt>
                <c:pt idx="1693">
                  <c:v>2.25573068860569</c:v>
                </c:pt>
                <c:pt idx="1694">
                  <c:v>2.2253650365103401</c:v>
                </c:pt>
                <c:pt idx="1695">
                  <c:v>2.23485430279014</c:v>
                </c:pt>
                <c:pt idx="1696">
                  <c:v>2.22916074302226</c:v>
                </c:pt>
                <c:pt idx="1697">
                  <c:v>2.2424457158139801</c:v>
                </c:pt>
                <c:pt idx="1698">
                  <c:v>2.2804027809331702</c:v>
                </c:pt>
                <c:pt idx="1699">
                  <c:v>2.24054786255802</c:v>
                </c:pt>
                <c:pt idx="1700">
                  <c:v>2.2386500093020598</c:v>
                </c:pt>
                <c:pt idx="1701">
                  <c:v>2.2538328353497401</c:v>
                </c:pt>
                <c:pt idx="1702">
                  <c:v>2.2462414223259</c:v>
                </c:pt>
                <c:pt idx="1703">
                  <c:v>2.2272628897662998</c:v>
                </c:pt>
                <c:pt idx="1704">
                  <c:v>2.2462414223259</c:v>
                </c:pt>
                <c:pt idx="1705">
                  <c:v>2.31835984605237</c:v>
                </c:pt>
                <c:pt idx="1706">
                  <c:v>2.24054786255802</c:v>
                </c:pt>
                <c:pt idx="1707">
                  <c:v>2.2253650365103401</c:v>
                </c:pt>
                <c:pt idx="1708">
                  <c:v>2.3050748732606499</c:v>
                </c:pt>
                <c:pt idx="1709">
                  <c:v>2.3790911502430898</c:v>
                </c:pt>
                <c:pt idx="1710">
                  <c:v>2.2481392755818601</c:v>
                </c:pt>
                <c:pt idx="1711">
                  <c:v>2.2500371288378198</c:v>
                </c:pt>
                <c:pt idx="1712">
                  <c:v>2.2538328353497401</c:v>
                </c:pt>
                <c:pt idx="1713">
                  <c:v>2.23485430279014</c:v>
                </c:pt>
                <c:pt idx="1714">
                  <c:v>2.26142424837357</c:v>
                </c:pt>
                <c:pt idx="1715">
                  <c:v>2.25573068860569</c:v>
                </c:pt>
                <c:pt idx="1716">
                  <c:v>2.2993813134927699</c:v>
                </c:pt>
                <c:pt idx="1717">
                  <c:v>2.2310585962782201</c:v>
                </c:pt>
                <c:pt idx="1718">
                  <c:v>2.22916074302226</c:v>
                </c:pt>
                <c:pt idx="1719">
                  <c:v>2.22916074302226</c:v>
                </c:pt>
                <c:pt idx="1720">
                  <c:v>2.2538328353497401</c:v>
                </c:pt>
                <c:pt idx="1721">
                  <c:v>2.2424457158139801</c:v>
                </c:pt>
                <c:pt idx="1722">
                  <c:v>2.7263982960837398</c:v>
                </c:pt>
                <c:pt idx="1723">
                  <c:v>2.2462414223259</c:v>
                </c:pt>
                <c:pt idx="1724">
                  <c:v>2.2310585962782201</c:v>
                </c:pt>
                <c:pt idx="1725">
                  <c:v>2.2272628897662998</c:v>
                </c:pt>
                <c:pt idx="1726">
                  <c:v>2.2367521560461001</c:v>
                </c:pt>
                <c:pt idx="1727">
                  <c:v>2.2576285418616502</c:v>
                </c:pt>
                <c:pt idx="1728">
                  <c:v>2.23485430279014</c:v>
                </c:pt>
                <c:pt idx="1729">
                  <c:v>2.2367521560461001</c:v>
                </c:pt>
                <c:pt idx="1730">
                  <c:v>2.2576285418616502</c:v>
                </c:pt>
                <c:pt idx="1731">
                  <c:v>2.2766070744212499</c:v>
                </c:pt>
                <c:pt idx="1732">
                  <c:v>2.2367521560461001</c:v>
                </c:pt>
                <c:pt idx="1733">
                  <c:v>2.2310585962782201</c:v>
                </c:pt>
                <c:pt idx="1734">
                  <c:v>2.2424457158139801</c:v>
                </c:pt>
                <c:pt idx="1735">
                  <c:v>2.2709135146533699</c:v>
                </c:pt>
                <c:pt idx="1736">
                  <c:v>2.2766070744212499</c:v>
                </c:pt>
                <c:pt idx="1737">
                  <c:v>2.27850492767721</c:v>
                </c:pt>
                <c:pt idx="1738">
                  <c:v>2.2766070744212499</c:v>
                </c:pt>
                <c:pt idx="1739">
                  <c:v>2.22916074302226</c:v>
                </c:pt>
                <c:pt idx="1740">
                  <c:v>2.4227417751301599</c:v>
                </c:pt>
                <c:pt idx="1741">
                  <c:v>2.26142424837357</c:v>
                </c:pt>
                <c:pt idx="1742">
                  <c:v>2.2519349820937702</c:v>
                </c:pt>
                <c:pt idx="1743">
                  <c:v>2.2367521560461001</c:v>
                </c:pt>
                <c:pt idx="1744">
                  <c:v>2.2443435690699398</c:v>
                </c:pt>
                <c:pt idx="1745">
                  <c:v>2.2310585962782201</c:v>
                </c:pt>
                <c:pt idx="1746">
                  <c:v>2.28419848744509</c:v>
                </c:pt>
                <c:pt idx="1747">
                  <c:v>2.28419848744509</c:v>
                </c:pt>
                <c:pt idx="1748">
                  <c:v>2.2329564495341798</c:v>
                </c:pt>
                <c:pt idx="1749">
                  <c:v>2.3031770200046902</c:v>
                </c:pt>
                <c:pt idx="1750">
                  <c:v>2.26142424837357</c:v>
                </c:pt>
                <c:pt idx="1751">
                  <c:v>2.28989204721297</c:v>
                </c:pt>
                <c:pt idx="1752">
                  <c:v>2.2310585962782201</c:v>
                </c:pt>
                <c:pt idx="1753">
                  <c:v>2.29558560698085</c:v>
                </c:pt>
                <c:pt idx="1754">
                  <c:v>2.26711780814145</c:v>
                </c:pt>
                <c:pt idx="1755">
                  <c:v>2.2879941939570099</c:v>
                </c:pt>
                <c:pt idx="1756">
                  <c:v>2.3050748732606499</c:v>
                </c:pt>
                <c:pt idx="1757">
                  <c:v>2.3278491123321698</c:v>
                </c:pt>
                <c:pt idx="1758">
                  <c:v>2.2424457158139801</c:v>
                </c:pt>
                <c:pt idx="1759">
                  <c:v>2.28419848744509</c:v>
                </c:pt>
                <c:pt idx="1760">
                  <c:v>2.3145641395404501</c:v>
                </c:pt>
                <c:pt idx="1761">
                  <c:v>2.4170482153622799</c:v>
                </c:pt>
                <c:pt idx="1762">
                  <c:v>2.24054786255802</c:v>
                </c:pt>
                <c:pt idx="1763">
                  <c:v>2.2310585962782201</c:v>
                </c:pt>
                <c:pt idx="1764">
                  <c:v>2.22916074302226</c:v>
                </c:pt>
                <c:pt idx="1765">
                  <c:v>2.2329564495341798</c:v>
                </c:pt>
                <c:pt idx="1766">
                  <c:v>2.2310585962782201</c:v>
                </c:pt>
                <c:pt idx="1767">
                  <c:v>2.3221555525642898</c:v>
                </c:pt>
                <c:pt idx="1768">
                  <c:v>2.2519349820937702</c:v>
                </c:pt>
                <c:pt idx="1769">
                  <c:v>2.2766070744212499</c:v>
                </c:pt>
                <c:pt idx="1770">
                  <c:v>2.2386500093020598</c:v>
                </c:pt>
                <c:pt idx="1771">
                  <c:v>2.2804027809331702</c:v>
                </c:pt>
                <c:pt idx="1772">
                  <c:v>2.23485430279014</c:v>
                </c:pt>
                <c:pt idx="1773">
                  <c:v>2.2993813134927699</c:v>
                </c:pt>
                <c:pt idx="1774">
                  <c:v>2.2310585962782201</c:v>
                </c:pt>
                <c:pt idx="1775">
                  <c:v>2.23485430279014</c:v>
                </c:pt>
                <c:pt idx="1776">
                  <c:v>2.22916074302226</c:v>
                </c:pt>
                <c:pt idx="1777">
                  <c:v>2.2424457158139801</c:v>
                </c:pt>
                <c:pt idx="1778">
                  <c:v>2.2519349820937702</c:v>
                </c:pt>
                <c:pt idx="1779">
                  <c:v>2.2500371288378198</c:v>
                </c:pt>
                <c:pt idx="1780">
                  <c:v>2.2272628897662998</c:v>
                </c:pt>
                <c:pt idx="1781">
                  <c:v>2.2538328353497401</c:v>
                </c:pt>
                <c:pt idx="1782">
                  <c:v>2.2879941939570099</c:v>
                </c:pt>
                <c:pt idx="1783">
                  <c:v>2.2538328353497401</c:v>
                </c:pt>
                <c:pt idx="1784">
                  <c:v>2.3449297916358098</c:v>
                </c:pt>
                <c:pt idx="1785">
                  <c:v>2.2367521560461001</c:v>
                </c:pt>
                <c:pt idx="1786">
                  <c:v>2.3449297916358098</c:v>
                </c:pt>
                <c:pt idx="1787">
                  <c:v>2.2595263951176099</c:v>
                </c:pt>
                <c:pt idx="1788">
                  <c:v>2.2386500093020598</c:v>
                </c:pt>
                <c:pt idx="1789">
                  <c:v>2.2690156613974102</c:v>
                </c:pt>
                <c:pt idx="1790">
                  <c:v>2.2936877537248899</c:v>
                </c:pt>
                <c:pt idx="1791">
                  <c:v>2.2443435690699398</c:v>
                </c:pt>
                <c:pt idx="1792">
                  <c:v>2.2253650365103401</c:v>
                </c:pt>
                <c:pt idx="1793">
                  <c:v>2.2519349820937702</c:v>
                </c:pt>
                <c:pt idx="1794">
                  <c:v>2.2424457158139801</c:v>
                </c:pt>
                <c:pt idx="1795">
                  <c:v>2.2538328353497401</c:v>
                </c:pt>
                <c:pt idx="1796">
                  <c:v>2.2500371288378198</c:v>
                </c:pt>
                <c:pt idx="1797">
                  <c:v>2.2424457158139801</c:v>
                </c:pt>
                <c:pt idx="1798">
                  <c:v>2.2690156613974102</c:v>
                </c:pt>
                <c:pt idx="1799">
                  <c:v>2.3145641395404501</c:v>
                </c:pt>
                <c:pt idx="1800">
                  <c:v>2.2690156613974102</c:v>
                </c:pt>
                <c:pt idx="1801">
                  <c:v>2.2709135146533699</c:v>
                </c:pt>
                <c:pt idx="1802">
                  <c:v>2.29558560698085</c:v>
                </c:pt>
                <c:pt idx="1803">
                  <c:v>2.2576285418616502</c:v>
                </c:pt>
                <c:pt idx="1804">
                  <c:v>2.2424457158139801</c:v>
                </c:pt>
                <c:pt idx="1805">
                  <c:v>2.2576285418616502</c:v>
                </c:pt>
                <c:pt idx="1806">
                  <c:v>2.2367521560461001</c:v>
                </c:pt>
                <c:pt idx="1807">
                  <c:v>2.2576285418616502</c:v>
                </c:pt>
                <c:pt idx="1808">
                  <c:v>2.2652199548854899</c:v>
                </c:pt>
                <c:pt idx="1809">
                  <c:v>2.2519349820937702</c:v>
                </c:pt>
                <c:pt idx="1810">
                  <c:v>2.2462414223259</c:v>
                </c:pt>
                <c:pt idx="1811">
                  <c:v>2.25573068860569</c:v>
                </c:pt>
                <c:pt idx="1812">
                  <c:v>2.2310585962782201</c:v>
                </c:pt>
                <c:pt idx="1813">
                  <c:v>2.2633221016295302</c:v>
                </c:pt>
                <c:pt idx="1814">
                  <c:v>2.2576285418616502</c:v>
                </c:pt>
                <c:pt idx="1815">
                  <c:v>2.2424457158139801</c:v>
                </c:pt>
                <c:pt idx="1816">
                  <c:v>2.2462414223259</c:v>
                </c:pt>
                <c:pt idx="1817">
                  <c:v>2.29558560698085</c:v>
                </c:pt>
                <c:pt idx="1818">
                  <c:v>2.2386500093020598</c:v>
                </c:pt>
                <c:pt idx="1819">
                  <c:v>2.27281136790933</c:v>
                </c:pt>
                <c:pt idx="1820">
                  <c:v>2.26711780814145</c:v>
                </c:pt>
                <c:pt idx="1821">
                  <c:v>2.24054786255802</c:v>
                </c:pt>
                <c:pt idx="1822">
                  <c:v>2.2329564495341798</c:v>
                </c:pt>
                <c:pt idx="1823">
                  <c:v>2.3449297916358098</c:v>
                </c:pt>
                <c:pt idx="1824">
                  <c:v>2.2424457158139801</c:v>
                </c:pt>
                <c:pt idx="1825">
                  <c:v>2.28419848744509</c:v>
                </c:pt>
                <c:pt idx="1826">
                  <c:v>2.26142424837357</c:v>
                </c:pt>
                <c:pt idx="1827">
                  <c:v>2.2500371288378198</c:v>
                </c:pt>
                <c:pt idx="1828">
                  <c:v>2.2500371288378198</c:v>
                </c:pt>
                <c:pt idx="1829">
                  <c:v>2.2462414223259</c:v>
                </c:pt>
                <c:pt idx="1830">
                  <c:v>2.30697272651661</c:v>
                </c:pt>
                <c:pt idx="1831">
                  <c:v>2.2804027809331702</c:v>
                </c:pt>
                <c:pt idx="1832">
                  <c:v>2.2272628897662998</c:v>
                </c:pt>
                <c:pt idx="1833">
                  <c:v>2.2690156613974102</c:v>
                </c:pt>
                <c:pt idx="1834">
                  <c:v>2.2424457158139801</c:v>
                </c:pt>
                <c:pt idx="1835">
                  <c:v>2.2462414223259</c:v>
                </c:pt>
                <c:pt idx="1836">
                  <c:v>2.2272628897662998</c:v>
                </c:pt>
                <c:pt idx="1837">
                  <c:v>2.28419848744509</c:v>
                </c:pt>
                <c:pt idx="1838">
                  <c:v>2.2633221016295302</c:v>
                </c:pt>
                <c:pt idx="1839">
                  <c:v>2.2804027809331702</c:v>
                </c:pt>
                <c:pt idx="1840">
                  <c:v>2.26142424837357</c:v>
                </c:pt>
                <c:pt idx="1841">
                  <c:v>2.2424457158139801</c:v>
                </c:pt>
                <c:pt idx="1842">
                  <c:v>2.2576285418616502</c:v>
                </c:pt>
                <c:pt idx="1843">
                  <c:v>2.3221555525642898</c:v>
                </c:pt>
                <c:pt idx="1844">
                  <c:v>2.2917899004689302</c:v>
                </c:pt>
                <c:pt idx="1845">
                  <c:v>2.2424457158139801</c:v>
                </c:pt>
                <c:pt idx="1846">
                  <c:v>2.2766070744212499</c:v>
                </c:pt>
                <c:pt idx="1847">
                  <c:v>2.2576285418616502</c:v>
                </c:pt>
                <c:pt idx="1848">
                  <c:v>2.2538328353497401</c:v>
                </c:pt>
                <c:pt idx="1849">
                  <c:v>2.4512095739695599</c:v>
                </c:pt>
                <c:pt idx="1850">
                  <c:v>2.2481392755818601</c:v>
                </c:pt>
                <c:pt idx="1851">
                  <c:v>2.2804027809331702</c:v>
                </c:pt>
                <c:pt idx="1852">
                  <c:v>2.2462414223259</c:v>
                </c:pt>
                <c:pt idx="1853">
                  <c:v>2.27281136790933</c:v>
                </c:pt>
                <c:pt idx="1854">
                  <c:v>2.26142424837357</c:v>
                </c:pt>
                <c:pt idx="1855">
                  <c:v>2.2500371288378198</c:v>
                </c:pt>
                <c:pt idx="1856">
                  <c:v>2.2538328353497401</c:v>
                </c:pt>
                <c:pt idx="1857">
                  <c:v>2.2424457158139801</c:v>
                </c:pt>
                <c:pt idx="1858">
                  <c:v>2.2329564495341798</c:v>
                </c:pt>
                <c:pt idx="1859">
                  <c:v>2.2481392755818601</c:v>
                </c:pt>
                <c:pt idx="1860">
                  <c:v>2.2386500093020598</c:v>
                </c:pt>
                <c:pt idx="1861">
                  <c:v>2.30697272651661</c:v>
                </c:pt>
                <c:pt idx="1862">
                  <c:v>2.2519349820937702</c:v>
                </c:pt>
                <c:pt idx="1863">
                  <c:v>2.2424457158139801</c:v>
                </c:pt>
                <c:pt idx="1864">
                  <c:v>2.2538328353497401</c:v>
                </c:pt>
                <c:pt idx="1865">
                  <c:v>2.2272628897662998</c:v>
                </c:pt>
                <c:pt idx="1866">
                  <c:v>2.2652199548854899</c:v>
                </c:pt>
                <c:pt idx="1867">
                  <c:v>2.23485430279014</c:v>
                </c:pt>
                <c:pt idx="1868">
                  <c:v>2.23485430279014</c:v>
                </c:pt>
                <c:pt idx="1869">
                  <c:v>2.2860963407010502</c:v>
                </c:pt>
                <c:pt idx="1870">
                  <c:v>2.26711780814145</c:v>
                </c:pt>
                <c:pt idx="1871">
                  <c:v>2.2424457158139801</c:v>
                </c:pt>
                <c:pt idx="1872">
                  <c:v>2.27281136790933</c:v>
                </c:pt>
                <c:pt idx="1873">
                  <c:v>2.2329564495341798</c:v>
                </c:pt>
                <c:pt idx="1874">
                  <c:v>2.2766070744212499</c:v>
                </c:pt>
                <c:pt idx="1875">
                  <c:v>2.2386500093020598</c:v>
                </c:pt>
                <c:pt idx="1876">
                  <c:v>2.26142424837357</c:v>
                </c:pt>
                <c:pt idx="1877">
                  <c:v>2.2386500093020598</c:v>
                </c:pt>
                <c:pt idx="1878">
                  <c:v>2.30127916674873</c:v>
                </c:pt>
                <c:pt idx="1879">
                  <c:v>2.2329564495341798</c:v>
                </c:pt>
                <c:pt idx="1880">
                  <c:v>2.2329564495341798</c:v>
                </c:pt>
                <c:pt idx="1881">
                  <c:v>2.2443435690699398</c:v>
                </c:pt>
                <c:pt idx="1882">
                  <c:v>2.2595263951176099</c:v>
                </c:pt>
                <c:pt idx="1883">
                  <c:v>2.26711780814145</c:v>
                </c:pt>
                <c:pt idx="1884">
                  <c:v>2.2443435690699398</c:v>
                </c:pt>
                <c:pt idx="1885">
                  <c:v>2.2652199548854899</c:v>
                </c:pt>
                <c:pt idx="1886">
                  <c:v>2.2310585962782201</c:v>
                </c:pt>
                <c:pt idx="1887">
                  <c:v>2.2747092211652902</c:v>
                </c:pt>
                <c:pt idx="1888">
                  <c:v>2.2462414223259</c:v>
                </c:pt>
                <c:pt idx="1889">
                  <c:v>2.2481392755818601</c:v>
                </c:pt>
                <c:pt idx="1890">
                  <c:v>2.2367521560461001</c:v>
                </c:pt>
                <c:pt idx="1891">
                  <c:v>2.23485430279014</c:v>
                </c:pt>
                <c:pt idx="1892">
                  <c:v>2.2424457158139801</c:v>
                </c:pt>
                <c:pt idx="1893">
                  <c:v>2.2329564495341798</c:v>
                </c:pt>
                <c:pt idx="1894">
                  <c:v>2.2481392755818601</c:v>
                </c:pt>
                <c:pt idx="1895">
                  <c:v>2.2804027809331702</c:v>
                </c:pt>
                <c:pt idx="1896">
                  <c:v>2.2329564495341798</c:v>
                </c:pt>
                <c:pt idx="1897">
                  <c:v>2.2766070744212499</c:v>
                </c:pt>
                <c:pt idx="1898">
                  <c:v>2.2804027809331702</c:v>
                </c:pt>
                <c:pt idx="1899">
                  <c:v>2.2709135146533699</c:v>
                </c:pt>
                <c:pt idx="1900">
                  <c:v>2.3316448188440901</c:v>
                </c:pt>
                <c:pt idx="1901">
                  <c:v>2.24054786255802</c:v>
                </c:pt>
                <c:pt idx="1902">
                  <c:v>2.23485430279014</c:v>
                </c:pt>
                <c:pt idx="1903">
                  <c:v>2.2652199548854899</c:v>
                </c:pt>
                <c:pt idx="1904">
                  <c:v>2.2519349820937702</c:v>
                </c:pt>
                <c:pt idx="1905">
                  <c:v>2.2595263951176099</c:v>
                </c:pt>
                <c:pt idx="1906">
                  <c:v>2.2860963407010502</c:v>
                </c:pt>
                <c:pt idx="1907">
                  <c:v>2.2690156613974102</c:v>
                </c:pt>
                <c:pt idx="1908">
                  <c:v>2.4170482153622799</c:v>
                </c:pt>
                <c:pt idx="1909">
                  <c:v>2.2519349820937702</c:v>
                </c:pt>
                <c:pt idx="1910">
                  <c:v>2.29558560698085</c:v>
                </c:pt>
                <c:pt idx="1911">
                  <c:v>2.2386500093020598</c:v>
                </c:pt>
                <c:pt idx="1912">
                  <c:v>2.2500371288378198</c:v>
                </c:pt>
                <c:pt idx="1913">
                  <c:v>2.2424457158139801</c:v>
                </c:pt>
                <c:pt idx="1914">
                  <c:v>2.2652199548854899</c:v>
                </c:pt>
                <c:pt idx="1915">
                  <c:v>2.26142424837357</c:v>
                </c:pt>
                <c:pt idx="1916">
                  <c:v>2.2481392755818601</c:v>
                </c:pt>
                <c:pt idx="1917">
                  <c:v>2.2424457158139801</c:v>
                </c:pt>
                <c:pt idx="1918">
                  <c:v>2.2747092211652902</c:v>
                </c:pt>
                <c:pt idx="1919">
                  <c:v>2.26142424837357</c:v>
                </c:pt>
                <c:pt idx="1920">
                  <c:v>2.2367521560461001</c:v>
                </c:pt>
                <c:pt idx="1921">
                  <c:v>2.2424457158139801</c:v>
                </c:pt>
                <c:pt idx="1922">
                  <c:v>2.4284353348980399</c:v>
                </c:pt>
                <c:pt idx="1923">
                  <c:v>2.2367521560461001</c:v>
                </c:pt>
                <c:pt idx="1924">
                  <c:v>2.32405340582025</c:v>
                </c:pt>
                <c:pt idx="1925">
                  <c:v>2.23485430279014</c:v>
                </c:pt>
                <c:pt idx="1926">
                  <c:v>2.29558560698085</c:v>
                </c:pt>
                <c:pt idx="1927">
                  <c:v>2.27281136790933</c:v>
                </c:pt>
                <c:pt idx="1928">
                  <c:v>2.27281136790933</c:v>
                </c:pt>
                <c:pt idx="1929">
                  <c:v>2.2329564495341798</c:v>
                </c:pt>
                <c:pt idx="1930">
                  <c:v>2.2424457158139801</c:v>
                </c:pt>
                <c:pt idx="1931">
                  <c:v>2.2860963407010502</c:v>
                </c:pt>
                <c:pt idx="1932">
                  <c:v>2.25573068860569</c:v>
                </c:pt>
                <c:pt idx="1933">
                  <c:v>2.2424457158139801</c:v>
                </c:pt>
                <c:pt idx="1934">
                  <c:v>2.2386500093020598</c:v>
                </c:pt>
                <c:pt idx="1935">
                  <c:v>2.2633221016295302</c:v>
                </c:pt>
                <c:pt idx="1936">
                  <c:v>2.2690156613974102</c:v>
                </c:pt>
                <c:pt idx="1937">
                  <c:v>2.2633221016295302</c:v>
                </c:pt>
                <c:pt idx="1938">
                  <c:v>2.24054786255802</c:v>
                </c:pt>
                <c:pt idx="1939">
                  <c:v>2.2974834602368102</c:v>
                </c:pt>
                <c:pt idx="1940">
                  <c:v>2.22916074302226</c:v>
                </c:pt>
                <c:pt idx="1941">
                  <c:v>2.2500371288378198</c:v>
                </c:pt>
                <c:pt idx="1942">
                  <c:v>2.2652199548854899</c:v>
                </c:pt>
                <c:pt idx="1943">
                  <c:v>2.2519349820937702</c:v>
                </c:pt>
                <c:pt idx="1944">
                  <c:v>2.2690156613974102</c:v>
                </c:pt>
                <c:pt idx="1945">
                  <c:v>2.2424457158139801</c:v>
                </c:pt>
                <c:pt idx="1946">
                  <c:v>2.2519349820937702</c:v>
                </c:pt>
                <c:pt idx="1947">
                  <c:v>2.2595263951176099</c:v>
                </c:pt>
                <c:pt idx="1948">
                  <c:v>2.2993813134927699</c:v>
                </c:pt>
                <c:pt idx="1949">
                  <c:v>2.28989204721297</c:v>
                </c:pt>
                <c:pt idx="1950">
                  <c:v>2.2424457158139801</c:v>
                </c:pt>
                <c:pt idx="1951">
                  <c:v>2.3145641395404501</c:v>
                </c:pt>
                <c:pt idx="1952">
                  <c:v>2.2993813134927699</c:v>
                </c:pt>
                <c:pt idx="1953">
                  <c:v>2.25573068860569</c:v>
                </c:pt>
                <c:pt idx="1954">
                  <c:v>2.2538328353497401</c:v>
                </c:pt>
                <c:pt idx="1955">
                  <c:v>2.2519349820937702</c:v>
                </c:pt>
                <c:pt idx="1956">
                  <c:v>2.2747092211652902</c:v>
                </c:pt>
                <c:pt idx="1957">
                  <c:v>2.2272628897662998</c:v>
                </c:pt>
                <c:pt idx="1958">
                  <c:v>2.2462414223259</c:v>
                </c:pt>
                <c:pt idx="1959">
                  <c:v>2.2443435690699398</c:v>
                </c:pt>
                <c:pt idx="1960">
                  <c:v>2.3316448188440901</c:v>
                </c:pt>
                <c:pt idx="1961">
                  <c:v>2.2690156613974102</c:v>
                </c:pt>
                <c:pt idx="1962">
                  <c:v>2.2766070744212499</c:v>
                </c:pt>
                <c:pt idx="1963">
                  <c:v>2.2747092211652902</c:v>
                </c:pt>
                <c:pt idx="1964">
                  <c:v>2.25573068860569</c:v>
                </c:pt>
                <c:pt idx="1965">
                  <c:v>2.3164619927964099</c:v>
                </c:pt>
                <c:pt idx="1966">
                  <c:v>2.2462414223259</c:v>
                </c:pt>
                <c:pt idx="1967">
                  <c:v>2.27850492767721</c:v>
                </c:pt>
                <c:pt idx="1968">
                  <c:v>2.23485430279014</c:v>
                </c:pt>
                <c:pt idx="1969">
                  <c:v>2.2652199548854899</c:v>
                </c:pt>
                <c:pt idx="1970">
                  <c:v>2.2424457158139801</c:v>
                </c:pt>
                <c:pt idx="1971">
                  <c:v>2.5631829160711899</c:v>
                </c:pt>
                <c:pt idx="1972">
                  <c:v>2.3259512590762101</c:v>
                </c:pt>
                <c:pt idx="1973">
                  <c:v>2.3430319383798501</c:v>
                </c:pt>
                <c:pt idx="1974">
                  <c:v>2.2424457158139801</c:v>
                </c:pt>
                <c:pt idx="1975">
                  <c:v>2.26142424837357</c:v>
                </c:pt>
                <c:pt idx="1976">
                  <c:v>2.2652199548854899</c:v>
                </c:pt>
                <c:pt idx="1977">
                  <c:v>2.2386500093020598</c:v>
                </c:pt>
                <c:pt idx="1978">
                  <c:v>2.2500371288378198</c:v>
                </c:pt>
                <c:pt idx="1979">
                  <c:v>2.2538328353497401</c:v>
                </c:pt>
                <c:pt idx="1980">
                  <c:v>2.27281136790933</c:v>
                </c:pt>
                <c:pt idx="1981">
                  <c:v>2.2633221016295302</c:v>
                </c:pt>
                <c:pt idx="1982">
                  <c:v>2.27281136790933</c:v>
                </c:pt>
                <c:pt idx="1983">
                  <c:v>2.31835984605237</c:v>
                </c:pt>
                <c:pt idx="1984">
                  <c:v>2.2576285418616502</c:v>
                </c:pt>
                <c:pt idx="1985">
                  <c:v>2.2519349820937702</c:v>
                </c:pt>
                <c:pt idx="1986">
                  <c:v>2.26142424837357</c:v>
                </c:pt>
                <c:pt idx="1987">
                  <c:v>2.2424457158139801</c:v>
                </c:pt>
                <c:pt idx="1988">
                  <c:v>2.3373383786119701</c:v>
                </c:pt>
                <c:pt idx="1989">
                  <c:v>2.2709135146533699</c:v>
                </c:pt>
                <c:pt idx="1990">
                  <c:v>2.2804027809331702</c:v>
                </c:pt>
                <c:pt idx="1991">
                  <c:v>2.2974834602368102</c:v>
                </c:pt>
                <c:pt idx="1992">
                  <c:v>2.24054786255802</c:v>
                </c:pt>
                <c:pt idx="1993">
                  <c:v>2.26142424837357</c:v>
                </c:pt>
                <c:pt idx="1994">
                  <c:v>2.2538328353497401</c:v>
                </c:pt>
                <c:pt idx="1995">
                  <c:v>2.2481392755818601</c:v>
                </c:pt>
                <c:pt idx="1996">
                  <c:v>2.24054786255802</c:v>
                </c:pt>
                <c:pt idx="1997">
                  <c:v>2.28989204721297</c:v>
                </c:pt>
                <c:pt idx="1998">
                  <c:v>2.2367521560461001</c:v>
                </c:pt>
                <c:pt idx="1999">
                  <c:v>2.2917899004689302</c:v>
                </c:pt>
                <c:pt idx="2000">
                  <c:v>2.3050748732606499</c:v>
                </c:pt>
                <c:pt idx="2001">
                  <c:v>2.25573068860569</c:v>
                </c:pt>
                <c:pt idx="2002">
                  <c:v>2.32974696558813</c:v>
                </c:pt>
                <c:pt idx="2003">
                  <c:v>2.2500371288378198</c:v>
                </c:pt>
                <c:pt idx="2004">
                  <c:v>2.2329564495341798</c:v>
                </c:pt>
                <c:pt idx="2005">
                  <c:v>2.2310585962782201</c:v>
                </c:pt>
                <c:pt idx="2006">
                  <c:v>2.2424457158139801</c:v>
                </c:pt>
                <c:pt idx="2007">
                  <c:v>2.2538328353497401</c:v>
                </c:pt>
                <c:pt idx="2008">
                  <c:v>2.25573068860569</c:v>
                </c:pt>
                <c:pt idx="2009">
                  <c:v>2.2462414223259</c:v>
                </c:pt>
                <c:pt idx="2010">
                  <c:v>2.2424457158139801</c:v>
                </c:pt>
                <c:pt idx="2011">
                  <c:v>2.22916074302226</c:v>
                </c:pt>
                <c:pt idx="2012">
                  <c:v>2.22916074302226</c:v>
                </c:pt>
                <c:pt idx="2013">
                  <c:v>2.2500371288378198</c:v>
                </c:pt>
                <c:pt idx="2014">
                  <c:v>2.24054786255802</c:v>
                </c:pt>
                <c:pt idx="2015">
                  <c:v>2.22916074302226</c:v>
                </c:pt>
                <c:pt idx="2016">
                  <c:v>2.2462414223259</c:v>
                </c:pt>
                <c:pt idx="2017">
                  <c:v>2.2272628897662998</c:v>
                </c:pt>
                <c:pt idx="2018">
                  <c:v>2.30697272651661</c:v>
                </c:pt>
                <c:pt idx="2019">
                  <c:v>2.26142424837357</c:v>
                </c:pt>
                <c:pt idx="2020">
                  <c:v>2.31266628628449</c:v>
                </c:pt>
                <c:pt idx="2021">
                  <c:v>2.2519349820937702</c:v>
                </c:pt>
                <c:pt idx="2022">
                  <c:v>2.2804027809331702</c:v>
                </c:pt>
                <c:pt idx="2023">
                  <c:v>2.3563169111715698</c:v>
                </c:pt>
                <c:pt idx="2024">
                  <c:v>2.2690156613974102</c:v>
                </c:pt>
                <c:pt idx="2025">
                  <c:v>2.2443435690699398</c:v>
                </c:pt>
                <c:pt idx="2026">
                  <c:v>2.2633221016295302</c:v>
                </c:pt>
                <c:pt idx="2027">
                  <c:v>2.23485430279014</c:v>
                </c:pt>
                <c:pt idx="2028">
                  <c:v>2.3202576993083301</c:v>
                </c:pt>
                <c:pt idx="2029">
                  <c:v>2.2367521560461001</c:v>
                </c:pt>
                <c:pt idx="2030">
                  <c:v>2.2424457158139801</c:v>
                </c:pt>
                <c:pt idx="2031">
                  <c:v>2.27281136790933</c:v>
                </c:pt>
                <c:pt idx="2032">
                  <c:v>2.24054786255802</c:v>
                </c:pt>
                <c:pt idx="2033">
                  <c:v>2.2424457158139801</c:v>
                </c:pt>
                <c:pt idx="2034">
                  <c:v>2.25573068860569</c:v>
                </c:pt>
                <c:pt idx="2035">
                  <c:v>2.3221555525642898</c:v>
                </c:pt>
                <c:pt idx="2036">
                  <c:v>2.2462414223259</c:v>
                </c:pt>
                <c:pt idx="2037">
                  <c:v>2.2690156613974102</c:v>
                </c:pt>
                <c:pt idx="2038">
                  <c:v>2.24054786255802</c:v>
                </c:pt>
                <c:pt idx="2039">
                  <c:v>2.2424457158139801</c:v>
                </c:pt>
                <c:pt idx="2040">
                  <c:v>2.2652199548854899</c:v>
                </c:pt>
                <c:pt idx="2041">
                  <c:v>2.2310585962782201</c:v>
                </c:pt>
                <c:pt idx="2042">
                  <c:v>2.2993813134927699</c:v>
                </c:pt>
                <c:pt idx="2043">
                  <c:v>2.2424457158139801</c:v>
                </c:pt>
                <c:pt idx="2044">
                  <c:v>2.2823006341891299</c:v>
                </c:pt>
                <c:pt idx="2045">
                  <c:v>2.2424457158139801</c:v>
                </c:pt>
                <c:pt idx="2046">
                  <c:v>2.2424457158139801</c:v>
                </c:pt>
                <c:pt idx="2047">
                  <c:v>2.2709135146533699</c:v>
                </c:pt>
                <c:pt idx="2048">
                  <c:v>2.2709135146533699</c:v>
                </c:pt>
                <c:pt idx="2049">
                  <c:v>2.2424457158139801</c:v>
                </c:pt>
                <c:pt idx="2050">
                  <c:v>2.2519349820937702</c:v>
                </c:pt>
                <c:pt idx="2051">
                  <c:v>2.2709135146533699</c:v>
                </c:pt>
                <c:pt idx="2052">
                  <c:v>2.36390832419541</c:v>
                </c:pt>
                <c:pt idx="2053">
                  <c:v>2.2500371288378198</c:v>
                </c:pt>
                <c:pt idx="2054">
                  <c:v>2.2424457158139801</c:v>
                </c:pt>
                <c:pt idx="2055">
                  <c:v>2.2576285418616502</c:v>
                </c:pt>
                <c:pt idx="2056">
                  <c:v>2.2519349820937702</c:v>
                </c:pt>
                <c:pt idx="2057">
                  <c:v>2.27850492767721</c:v>
                </c:pt>
                <c:pt idx="2058">
                  <c:v>2.2386500093020598</c:v>
                </c:pt>
                <c:pt idx="2059">
                  <c:v>2.2367521560461001</c:v>
                </c:pt>
                <c:pt idx="2060">
                  <c:v>2.2462414223259</c:v>
                </c:pt>
                <c:pt idx="2061">
                  <c:v>2.26711780814145</c:v>
                </c:pt>
                <c:pt idx="2062">
                  <c:v>2.25573068860569</c:v>
                </c:pt>
                <c:pt idx="2063">
                  <c:v>2.28419848744509</c:v>
                </c:pt>
                <c:pt idx="2064">
                  <c:v>2.34113408512389</c:v>
                </c:pt>
                <c:pt idx="2065">
                  <c:v>2.31835984605237</c:v>
                </c:pt>
                <c:pt idx="2066">
                  <c:v>2.2500371288378198</c:v>
                </c:pt>
                <c:pt idx="2067">
                  <c:v>2.2633221016295302</c:v>
                </c:pt>
                <c:pt idx="2068">
                  <c:v>2.2595263951176099</c:v>
                </c:pt>
                <c:pt idx="2069">
                  <c:v>2.2576285418616502</c:v>
                </c:pt>
                <c:pt idx="2070">
                  <c:v>2.34682764489177</c:v>
                </c:pt>
                <c:pt idx="2071">
                  <c:v>2.2519349820937702</c:v>
                </c:pt>
                <c:pt idx="2072">
                  <c:v>2.2917899004689302</c:v>
                </c:pt>
                <c:pt idx="2073">
                  <c:v>2.2329564495341798</c:v>
                </c:pt>
                <c:pt idx="2074">
                  <c:v>2.2576285418616502</c:v>
                </c:pt>
                <c:pt idx="2075">
                  <c:v>2.26142424837357</c:v>
                </c:pt>
                <c:pt idx="2076">
                  <c:v>2.3771932969871301</c:v>
                </c:pt>
                <c:pt idx="2077">
                  <c:v>2.25573068860569</c:v>
                </c:pt>
                <c:pt idx="2078">
                  <c:v>2.2633221016295302</c:v>
                </c:pt>
                <c:pt idx="2079">
                  <c:v>2.30697272651661</c:v>
                </c:pt>
                <c:pt idx="2080">
                  <c:v>2.2804027809331702</c:v>
                </c:pt>
                <c:pt idx="2081">
                  <c:v>2.2538328353497401</c:v>
                </c:pt>
                <c:pt idx="2082">
                  <c:v>2.2519349820937702</c:v>
                </c:pt>
                <c:pt idx="2083">
                  <c:v>2.2538328353497401</c:v>
                </c:pt>
                <c:pt idx="2084">
                  <c:v>2.2860963407010502</c:v>
                </c:pt>
                <c:pt idx="2085">
                  <c:v>2.2766070744212499</c:v>
                </c:pt>
                <c:pt idx="2086">
                  <c:v>2.2329564495341798</c:v>
                </c:pt>
                <c:pt idx="2087">
                  <c:v>2.2386500093020598</c:v>
                </c:pt>
                <c:pt idx="2088">
                  <c:v>2.2272628897662998</c:v>
                </c:pt>
                <c:pt idx="2089">
                  <c:v>2.2576285418616502</c:v>
                </c:pt>
                <c:pt idx="2090">
                  <c:v>2.2329564495341798</c:v>
                </c:pt>
                <c:pt idx="2091">
                  <c:v>2.3544190579156101</c:v>
                </c:pt>
                <c:pt idx="2092">
                  <c:v>2.2329564495341798</c:v>
                </c:pt>
                <c:pt idx="2093">
                  <c:v>2.27850492767721</c:v>
                </c:pt>
                <c:pt idx="2094">
                  <c:v>2.2329564495341798</c:v>
                </c:pt>
                <c:pt idx="2095">
                  <c:v>2.2823006341891299</c:v>
                </c:pt>
                <c:pt idx="2096">
                  <c:v>2.2747092211652902</c:v>
                </c:pt>
                <c:pt idx="2097">
                  <c:v>2.3031770200046902</c:v>
                </c:pt>
                <c:pt idx="2098">
                  <c:v>2.2936877537248899</c:v>
                </c:pt>
                <c:pt idx="2099">
                  <c:v>2.2766070744212499</c:v>
                </c:pt>
                <c:pt idx="2100">
                  <c:v>2.2690156613974102</c:v>
                </c:pt>
                <c:pt idx="2101">
                  <c:v>2.28419848744509</c:v>
                </c:pt>
                <c:pt idx="2102">
                  <c:v>2.2576285418616502</c:v>
                </c:pt>
                <c:pt idx="2103">
                  <c:v>2.2367521560461001</c:v>
                </c:pt>
                <c:pt idx="2104">
                  <c:v>2.2652199548854899</c:v>
                </c:pt>
                <c:pt idx="2105">
                  <c:v>2.2652199548854899</c:v>
                </c:pt>
                <c:pt idx="2106">
                  <c:v>2.2823006341891299</c:v>
                </c:pt>
                <c:pt idx="2107">
                  <c:v>2.2538328353497401</c:v>
                </c:pt>
                <c:pt idx="2108">
                  <c:v>2.2310585962782201</c:v>
                </c:pt>
                <c:pt idx="2109">
                  <c:v>2.2386500093020598</c:v>
                </c:pt>
                <c:pt idx="2110">
                  <c:v>2.2329564495341798</c:v>
                </c:pt>
                <c:pt idx="2111">
                  <c:v>2.2519349820937702</c:v>
                </c:pt>
                <c:pt idx="2112">
                  <c:v>2.2860963407010502</c:v>
                </c:pt>
                <c:pt idx="2113">
                  <c:v>2.2993813134927699</c:v>
                </c:pt>
                <c:pt idx="2114">
                  <c:v>2.2329564495341798</c:v>
                </c:pt>
                <c:pt idx="2115">
                  <c:v>2.2860963407010502</c:v>
                </c:pt>
                <c:pt idx="2116">
                  <c:v>2.2329564495341798</c:v>
                </c:pt>
                <c:pt idx="2117">
                  <c:v>2.2500371288378198</c:v>
                </c:pt>
                <c:pt idx="2118">
                  <c:v>2.26142424837357</c:v>
                </c:pt>
                <c:pt idx="2119">
                  <c:v>2.31266628628449</c:v>
                </c:pt>
                <c:pt idx="2120">
                  <c:v>2.2519349820937702</c:v>
                </c:pt>
                <c:pt idx="2121">
                  <c:v>2.2652199548854899</c:v>
                </c:pt>
                <c:pt idx="2122">
                  <c:v>2.25573068860569</c:v>
                </c:pt>
                <c:pt idx="2123">
                  <c:v>2.3031770200046902</c:v>
                </c:pt>
                <c:pt idx="2124">
                  <c:v>2.26142424837357</c:v>
                </c:pt>
                <c:pt idx="2125">
                  <c:v>2.2519349820937702</c:v>
                </c:pt>
                <c:pt idx="2126">
                  <c:v>2.3107684330285299</c:v>
                </c:pt>
                <c:pt idx="2127">
                  <c:v>2.2709135146533699</c:v>
                </c:pt>
                <c:pt idx="2128">
                  <c:v>2.3373383786119701</c:v>
                </c:pt>
                <c:pt idx="2129">
                  <c:v>2.2443435690699398</c:v>
                </c:pt>
                <c:pt idx="2130">
                  <c:v>2.25573068860569</c:v>
                </c:pt>
                <c:pt idx="2131">
                  <c:v>2.2633221016295302</c:v>
                </c:pt>
                <c:pt idx="2132">
                  <c:v>2.2747092211652902</c:v>
                </c:pt>
                <c:pt idx="2133">
                  <c:v>2.2879941939570099</c:v>
                </c:pt>
                <c:pt idx="2134">
                  <c:v>2.26142424837357</c:v>
                </c:pt>
                <c:pt idx="2135">
                  <c:v>2.2538328353497401</c:v>
                </c:pt>
                <c:pt idx="2136">
                  <c:v>2.2462414223259</c:v>
                </c:pt>
                <c:pt idx="2137">
                  <c:v>2.24054786255802</c:v>
                </c:pt>
                <c:pt idx="2138">
                  <c:v>2.2424457158139801</c:v>
                </c:pt>
                <c:pt idx="2139">
                  <c:v>2.2386500093020598</c:v>
                </c:pt>
                <c:pt idx="2140">
                  <c:v>2.2253650365103401</c:v>
                </c:pt>
                <c:pt idx="2141">
                  <c:v>2.2709135146533699</c:v>
                </c:pt>
                <c:pt idx="2142">
                  <c:v>2.2652199548854899</c:v>
                </c:pt>
                <c:pt idx="2143">
                  <c:v>2.29558560698085</c:v>
                </c:pt>
                <c:pt idx="2144">
                  <c:v>2.2747092211652902</c:v>
                </c:pt>
                <c:pt idx="2145">
                  <c:v>2.2443435690699398</c:v>
                </c:pt>
                <c:pt idx="2146">
                  <c:v>2.26142424837357</c:v>
                </c:pt>
                <c:pt idx="2147">
                  <c:v>2.28989204721297</c:v>
                </c:pt>
                <c:pt idx="2148">
                  <c:v>2.2424457158139801</c:v>
                </c:pt>
                <c:pt idx="2149">
                  <c:v>2.2690156613974102</c:v>
                </c:pt>
                <c:pt idx="2150">
                  <c:v>2.2443435690699398</c:v>
                </c:pt>
                <c:pt idx="2151">
                  <c:v>2.2538328353497401</c:v>
                </c:pt>
                <c:pt idx="2152">
                  <c:v>2.2462414223259</c:v>
                </c:pt>
                <c:pt idx="2153">
                  <c:v>2.2690156613974102</c:v>
                </c:pt>
                <c:pt idx="2154">
                  <c:v>2.2576285418616502</c:v>
                </c:pt>
                <c:pt idx="2155">
                  <c:v>2.2462414223259</c:v>
                </c:pt>
                <c:pt idx="2156">
                  <c:v>2.2500371288378198</c:v>
                </c:pt>
                <c:pt idx="2157">
                  <c:v>2.28419848744509</c:v>
                </c:pt>
                <c:pt idx="2158">
                  <c:v>2.2329564495341798</c:v>
                </c:pt>
                <c:pt idx="2159">
                  <c:v>2.2652199548854899</c:v>
                </c:pt>
                <c:pt idx="2160">
                  <c:v>2.23485430279014</c:v>
                </c:pt>
                <c:pt idx="2161">
                  <c:v>2.3335426721000498</c:v>
                </c:pt>
                <c:pt idx="2162">
                  <c:v>2.2310585962782201</c:v>
                </c:pt>
                <c:pt idx="2163">
                  <c:v>2.2272628897662998</c:v>
                </c:pt>
                <c:pt idx="2164">
                  <c:v>2.2804027809331702</c:v>
                </c:pt>
                <c:pt idx="2165">
                  <c:v>2.2709135146533699</c:v>
                </c:pt>
                <c:pt idx="2166">
                  <c:v>2.2386500093020598</c:v>
                </c:pt>
                <c:pt idx="2167">
                  <c:v>2.2595263951176099</c:v>
                </c:pt>
                <c:pt idx="2168">
                  <c:v>2.25573068860569</c:v>
                </c:pt>
                <c:pt idx="2169">
                  <c:v>2.2424457158139801</c:v>
                </c:pt>
                <c:pt idx="2170">
                  <c:v>2.2386500093020598</c:v>
                </c:pt>
                <c:pt idx="2171">
                  <c:v>2.2747092211652902</c:v>
                </c:pt>
                <c:pt idx="2172">
                  <c:v>2.2690156613974102</c:v>
                </c:pt>
                <c:pt idx="2173">
                  <c:v>2.24054786255802</c:v>
                </c:pt>
                <c:pt idx="2174">
                  <c:v>2.26142424837357</c:v>
                </c:pt>
                <c:pt idx="2175">
                  <c:v>2.2310585962782201</c:v>
                </c:pt>
                <c:pt idx="2176">
                  <c:v>2.2462414223259</c:v>
                </c:pt>
                <c:pt idx="2177">
                  <c:v>2.2462414223259</c:v>
                </c:pt>
                <c:pt idx="2178">
                  <c:v>2.2690156613974102</c:v>
                </c:pt>
                <c:pt idx="2179">
                  <c:v>2.2462414223259</c:v>
                </c:pt>
                <c:pt idx="2180">
                  <c:v>2.3942739762907599</c:v>
                </c:pt>
                <c:pt idx="2181">
                  <c:v>2.2462414223259</c:v>
                </c:pt>
                <c:pt idx="2182">
                  <c:v>2.28419848744509</c:v>
                </c:pt>
                <c:pt idx="2183">
                  <c:v>2.2576285418616502</c:v>
                </c:pt>
                <c:pt idx="2184">
                  <c:v>2.23485430279014</c:v>
                </c:pt>
                <c:pt idx="2185">
                  <c:v>2.26142424837357</c:v>
                </c:pt>
                <c:pt idx="2186">
                  <c:v>2.2538328353497401</c:v>
                </c:pt>
                <c:pt idx="2187">
                  <c:v>2.2253650365103401</c:v>
                </c:pt>
                <c:pt idx="2188">
                  <c:v>2.2272628897662998</c:v>
                </c:pt>
                <c:pt idx="2189">
                  <c:v>2.2329564495341798</c:v>
                </c:pt>
                <c:pt idx="2190">
                  <c:v>2.2386500093020598</c:v>
                </c:pt>
                <c:pt idx="2191">
                  <c:v>2.2462414223259</c:v>
                </c:pt>
                <c:pt idx="2192">
                  <c:v>2.2310585962782201</c:v>
                </c:pt>
                <c:pt idx="2193">
                  <c:v>2.30697272651661</c:v>
                </c:pt>
                <c:pt idx="2194">
                  <c:v>2.3050748732606499</c:v>
                </c:pt>
                <c:pt idx="2195">
                  <c:v>2.31266628628449</c:v>
                </c:pt>
                <c:pt idx="2196">
                  <c:v>2.2386500093020598</c:v>
                </c:pt>
                <c:pt idx="2197">
                  <c:v>2.3031770200046902</c:v>
                </c:pt>
                <c:pt idx="2198">
                  <c:v>2.3088705797725702</c:v>
                </c:pt>
                <c:pt idx="2199">
                  <c:v>2.26142424837357</c:v>
                </c:pt>
                <c:pt idx="2200">
                  <c:v>2.25573068860569</c:v>
                </c:pt>
                <c:pt idx="2201">
                  <c:v>2.2329564495341798</c:v>
                </c:pt>
                <c:pt idx="2202">
                  <c:v>2.2974834602368102</c:v>
                </c:pt>
                <c:pt idx="2203">
                  <c:v>2.2424457158139801</c:v>
                </c:pt>
                <c:pt idx="2204">
                  <c:v>2.2804027809331702</c:v>
                </c:pt>
                <c:pt idx="2205">
                  <c:v>2.2253650365103401</c:v>
                </c:pt>
                <c:pt idx="2206">
                  <c:v>2.2462414223259</c:v>
                </c:pt>
                <c:pt idx="2207">
                  <c:v>2.2595263951176099</c:v>
                </c:pt>
                <c:pt idx="2208">
                  <c:v>2.2823006341891299</c:v>
                </c:pt>
                <c:pt idx="2209">
                  <c:v>2.2424457158139801</c:v>
                </c:pt>
                <c:pt idx="2210">
                  <c:v>2.2538328353497401</c:v>
                </c:pt>
                <c:pt idx="2211">
                  <c:v>2.2652199548854899</c:v>
                </c:pt>
                <c:pt idx="2212">
                  <c:v>2.2519349820937702</c:v>
                </c:pt>
                <c:pt idx="2213">
                  <c:v>2.2386500093020598</c:v>
                </c:pt>
                <c:pt idx="2214">
                  <c:v>2.2462414223259</c:v>
                </c:pt>
                <c:pt idx="2215">
                  <c:v>2.2576285418616502</c:v>
                </c:pt>
                <c:pt idx="2216">
                  <c:v>2.2709135146533699</c:v>
                </c:pt>
                <c:pt idx="2217">
                  <c:v>2.27850492767721</c:v>
                </c:pt>
                <c:pt idx="2218">
                  <c:v>2.3202576993083301</c:v>
                </c:pt>
                <c:pt idx="2219">
                  <c:v>2.2595263951176099</c:v>
                </c:pt>
                <c:pt idx="2220">
                  <c:v>2.3942739762907599</c:v>
                </c:pt>
                <c:pt idx="2221">
                  <c:v>2.2424457158139801</c:v>
                </c:pt>
                <c:pt idx="2222">
                  <c:v>2.2538328353497401</c:v>
                </c:pt>
                <c:pt idx="2223">
                  <c:v>2.31835984605237</c:v>
                </c:pt>
                <c:pt idx="2224">
                  <c:v>2.2500371288378198</c:v>
                </c:pt>
                <c:pt idx="2225">
                  <c:v>2.26142424837357</c:v>
                </c:pt>
                <c:pt idx="2226">
                  <c:v>2.2329564495341798</c:v>
                </c:pt>
                <c:pt idx="2227">
                  <c:v>2.27850492767721</c:v>
                </c:pt>
                <c:pt idx="2228">
                  <c:v>2.2367521560461001</c:v>
                </c:pt>
                <c:pt idx="2229">
                  <c:v>2.2424457158139801</c:v>
                </c:pt>
                <c:pt idx="2230">
                  <c:v>2.30697272651661</c:v>
                </c:pt>
                <c:pt idx="2231">
                  <c:v>2.2386500093020598</c:v>
                </c:pt>
                <c:pt idx="2232">
                  <c:v>2.2500371288378198</c:v>
                </c:pt>
                <c:pt idx="2233">
                  <c:v>2.2424457158139801</c:v>
                </c:pt>
                <c:pt idx="2234">
                  <c:v>2.2329564495341798</c:v>
                </c:pt>
                <c:pt idx="2235">
                  <c:v>2.2709135146533699</c:v>
                </c:pt>
                <c:pt idx="2236">
                  <c:v>2.2329564495341798</c:v>
                </c:pt>
                <c:pt idx="2237">
                  <c:v>2.2329564495341798</c:v>
                </c:pt>
                <c:pt idx="2238">
                  <c:v>2.28419848744509</c:v>
                </c:pt>
                <c:pt idx="2239">
                  <c:v>2.22916074302226</c:v>
                </c:pt>
                <c:pt idx="2240">
                  <c:v>2.2462414223259</c:v>
                </c:pt>
                <c:pt idx="2241">
                  <c:v>2.2500371288378198</c:v>
                </c:pt>
                <c:pt idx="2242">
                  <c:v>2.2595263951176099</c:v>
                </c:pt>
                <c:pt idx="2243">
                  <c:v>2.2424457158139801</c:v>
                </c:pt>
                <c:pt idx="2244">
                  <c:v>2.2500371288378198</c:v>
                </c:pt>
                <c:pt idx="2245">
                  <c:v>2.2633221016295302</c:v>
                </c:pt>
                <c:pt idx="2246">
                  <c:v>2.2310585962782201</c:v>
                </c:pt>
                <c:pt idx="2247">
                  <c:v>2.3050748732606499</c:v>
                </c:pt>
                <c:pt idx="2248">
                  <c:v>2.2633221016295302</c:v>
                </c:pt>
                <c:pt idx="2249">
                  <c:v>2.3259512590762101</c:v>
                </c:pt>
                <c:pt idx="2250">
                  <c:v>2.28989204721297</c:v>
                </c:pt>
                <c:pt idx="2251">
                  <c:v>2.2462414223259</c:v>
                </c:pt>
                <c:pt idx="2252">
                  <c:v>2.27281136790933</c:v>
                </c:pt>
                <c:pt idx="2253">
                  <c:v>2.2424457158139801</c:v>
                </c:pt>
                <c:pt idx="2254">
                  <c:v>2.2860963407010502</c:v>
                </c:pt>
                <c:pt idx="2255">
                  <c:v>2.3677040307073298</c:v>
                </c:pt>
                <c:pt idx="2256">
                  <c:v>2.2519349820937702</c:v>
                </c:pt>
                <c:pt idx="2257">
                  <c:v>2.2595263951176099</c:v>
                </c:pt>
                <c:pt idx="2258">
                  <c:v>2.28989204721297</c:v>
                </c:pt>
                <c:pt idx="2259">
                  <c:v>2.31835984605237</c:v>
                </c:pt>
                <c:pt idx="2260">
                  <c:v>2.2860963407010502</c:v>
                </c:pt>
                <c:pt idx="2261">
                  <c:v>2.2386500093020598</c:v>
                </c:pt>
                <c:pt idx="2262">
                  <c:v>2.2443435690699398</c:v>
                </c:pt>
                <c:pt idx="2263">
                  <c:v>2.2823006341891299</c:v>
                </c:pt>
                <c:pt idx="2264">
                  <c:v>2.27281136790933</c:v>
                </c:pt>
                <c:pt idx="2265">
                  <c:v>2.2424457158139801</c:v>
                </c:pt>
                <c:pt idx="2266">
                  <c:v>2.2633221016295302</c:v>
                </c:pt>
                <c:pt idx="2267">
                  <c:v>2.2993813134927699</c:v>
                </c:pt>
                <c:pt idx="2268">
                  <c:v>2.2386500093020598</c:v>
                </c:pt>
                <c:pt idx="2269">
                  <c:v>2.2272628897662998</c:v>
                </c:pt>
                <c:pt idx="2270">
                  <c:v>2.2500371288378198</c:v>
                </c:pt>
                <c:pt idx="2271">
                  <c:v>2.30127916674873</c:v>
                </c:pt>
                <c:pt idx="2272">
                  <c:v>2.2481392755818601</c:v>
                </c:pt>
                <c:pt idx="2273">
                  <c:v>2.30697272651661</c:v>
                </c:pt>
                <c:pt idx="2274">
                  <c:v>2.2386500093020598</c:v>
                </c:pt>
                <c:pt idx="2275">
                  <c:v>2.3202576993083301</c:v>
                </c:pt>
                <c:pt idx="2276">
                  <c:v>2.2253650365103401</c:v>
                </c:pt>
                <c:pt idx="2277">
                  <c:v>2.2424457158139801</c:v>
                </c:pt>
                <c:pt idx="2278">
                  <c:v>2.2766070744212499</c:v>
                </c:pt>
                <c:pt idx="2279">
                  <c:v>2.2576285418616502</c:v>
                </c:pt>
                <c:pt idx="2280">
                  <c:v>2.2310585962782201</c:v>
                </c:pt>
                <c:pt idx="2281">
                  <c:v>2.2747092211652902</c:v>
                </c:pt>
                <c:pt idx="2282">
                  <c:v>2.2329564495341798</c:v>
                </c:pt>
                <c:pt idx="2283">
                  <c:v>2.30697272651661</c:v>
                </c:pt>
                <c:pt idx="2284">
                  <c:v>2.2310585962782201</c:v>
                </c:pt>
                <c:pt idx="2285">
                  <c:v>2.2576285418616502</c:v>
                </c:pt>
                <c:pt idx="2286">
                  <c:v>2.2424457158139801</c:v>
                </c:pt>
                <c:pt idx="2287">
                  <c:v>2.37529544373117</c:v>
                </c:pt>
                <c:pt idx="2288">
                  <c:v>2.2462414223259</c:v>
                </c:pt>
                <c:pt idx="2289">
                  <c:v>2.2310585962782201</c:v>
                </c:pt>
                <c:pt idx="2290">
                  <c:v>2.2633221016295302</c:v>
                </c:pt>
                <c:pt idx="2291">
                  <c:v>2.2462414223259</c:v>
                </c:pt>
                <c:pt idx="2292">
                  <c:v>2.2424457158139801</c:v>
                </c:pt>
                <c:pt idx="2293">
                  <c:v>2.7662532144588998</c:v>
                </c:pt>
                <c:pt idx="2294">
                  <c:v>2.2272628897662998</c:v>
                </c:pt>
                <c:pt idx="2295">
                  <c:v>2.24054786255802</c:v>
                </c:pt>
                <c:pt idx="2296">
                  <c:v>2.22916074302226</c:v>
                </c:pt>
                <c:pt idx="2297">
                  <c:v>2.3259512590762101</c:v>
                </c:pt>
                <c:pt idx="2298">
                  <c:v>2.2367521560461001</c:v>
                </c:pt>
                <c:pt idx="2299">
                  <c:v>2.2519349820937702</c:v>
                </c:pt>
                <c:pt idx="2300">
                  <c:v>2.2519349820937702</c:v>
                </c:pt>
                <c:pt idx="2301">
                  <c:v>2.2879941939570099</c:v>
                </c:pt>
                <c:pt idx="2302">
                  <c:v>2.2576285418616502</c:v>
                </c:pt>
                <c:pt idx="2303">
                  <c:v>2.2766070744212499</c:v>
                </c:pt>
                <c:pt idx="2304">
                  <c:v>2.27281136790933</c:v>
                </c:pt>
                <c:pt idx="2305">
                  <c:v>2.35252120465965</c:v>
                </c:pt>
                <c:pt idx="2306">
                  <c:v>2.2424457158139801</c:v>
                </c:pt>
                <c:pt idx="2307">
                  <c:v>2.2329564495341798</c:v>
                </c:pt>
                <c:pt idx="2308">
                  <c:v>2.2519349820937702</c:v>
                </c:pt>
                <c:pt idx="2309">
                  <c:v>2.2462414223259</c:v>
                </c:pt>
                <c:pt idx="2310">
                  <c:v>2.28989204721297</c:v>
                </c:pt>
                <c:pt idx="2311">
                  <c:v>2.2823006341891299</c:v>
                </c:pt>
                <c:pt idx="2312">
                  <c:v>2.2595263951176099</c:v>
                </c:pt>
                <c:pt idx="2313">
                  <c:v>2.32974696558813</c:v>
                </c:pt>
                <c:pt idx="2314">
                  <c:v>2.2652199548854899</c:v>
                </c:pt>
                <c:pt idx="2315">
                  <c:v>2.2367521560461001</c:v>
                </c:pt>
                <c:pt idx="2316">
                  <c:v>2.2386500093020598</c:v>
                </c:pt>
                <c:pt idx="2317">
                  <c:v>2.3430319383798501</c:v>
                </c:pt>
                <c:pt idx="2318">
                  <c:v>2.2860963407010502</c:v>
                </c:pt>
                <c:pt idx="2319">
                  <c:v>2.3544190579156101</c:v>
                </c:pt>
                <c:pt idx="2320">
                  <c:v>2.2481392755818601</c:v>
                </c:pt>
                <c:pt idx="2321">
                  <c:v>2.4872687858328</c:v>
                </c:pt>
                <c:pt idx="2322">
                  <c:v>2.2424457158139801</c:v>
                </c:pt>
                <c:pt idx="2323">
                  <c:v>2.2481392755818601</c:v>
                </c:pt>
                <c:pt idx="2324">
                  <c:v>2.2879941939570099</c:v>
                </c:pt>
                <c:pt idx="2325">
                  <c:v>2.2329564495341798</c:v>
                </c:pt>
                <c:pt idx="2326">
                  <c:v>2.2310585962782201</c:v>
                </c:pt>
                <c:pt idx="2327">
                  <c:v>2.23485430279014</c:v>
                </c:pt>
                <c:pt idx="2328">
                  <c:v>2.31835984605237</c:v>
                </c:pt>
                <c:pt idx="2329">
                  <c:v>2.7093176167800999</c:v>
                </c:pt>
                <c:pt idx="2330">
                  <c:v>2.2310585962782201</c:v>
                </c:pt>
                <c:pt idx="2331">
                  <c:v>2.25573068860569</c:v>
                </c:pt>
                <c:pt idx="2332">
                  <c:v>2.31266628628449</c:v>
                </c:pt>
                <c:pt idx="2333">
                  <c:v>2.27281136790933</c:v>
                </c:pt>
                <c:pt idx="2334">
                  <c:v>2.32405340582025</c:v>
                </c:pt>
                <c:pt idx="2335">
                  <c:v>2.24054786255802</c:v>
                </c:pt>
                <c:pt idx="2336">
                  <c:v>2.2386500093020598</c:v>
                </c:pt>
                <c:pt idx="2337">
                  <c:v>2.2538328353497401</c:v>
                </c:pt>
                <c:pt idx="2338">
                  <c:v>2.2633221016295302</c:v>
                </c:pt>
                <c:pt idx="2339">
                  <c:v>2.2823006341891299</c:v>
                </c:pt>
                <c:pt idx="2340">
                  <c:v>2.3316448188440901</c:v>
                </c:pt>
                <c:pt idx="2341">
                  <c:v>2.56508076932715</c:v>
                </c:pt>
                <c:pt idx="2342">
                  <c:v>2.3221555525642898</c:v>
                </c:pt>
                <c:pt idx="2343">
                  <c:v>2.2804027809331702</c:v>
                </c:pt>
                <c:pt idx="2344">
                  <c:v>2.3430319383798501</c:v>
                </c:pt>
                <c:pt idx="2345">
                  <c:v>2.2329564495341798</c:v>
                </c:pt>
                <c:pt idx="2346">
                  <c:v>2.4284353348980399</c:v>
                </c:pt>
                <c:pt idx="2347">
                  <c:v>2.2310585962782201</c:v>
                </c:pt>
                <c:pt idx="2348">
                  <c:v>2.24054786255802</c:v>
                </c:pt>
                <c:pt idx="2349">
                  <c:v>2.26142424837357</c:v>
                </c:pt>
                <c:pt idx="2350">
                  <c:v>2.2462414223259</c:v>
                </c:pt>
                <c:pt idx="2351">
                  <c:v>2.2652199548854899</c:v>
                </c:pt>
                <c:pt idx="2352">
                  <c:v>2.28419848744509</c:v>
                </c:pt>
                <c:pt idx="2353">
                  <c:v>2.2538328353497401</c:v>
                </c:pt>
                <c:pt idx="2354">
                  <c:v>2.2272628897662998</c:v>
                </c:pt>
                <c:pt idx="2355">
                  <c:v>2.2386500093020598</c:v>
                </c:pt>
                <c:pt idx="2356">
                  <c:v>2.4284353348980399</c:v>
                </c:pt>
                <c:pt idx="2357">
                  <c:v>2.3828868567550101</c:v>
                </c:pt>
                <c:pt idx="2358">
                  <c:v>2.2879941939570099</c:v>
                </c:pt>
                <c:pt idx="2359">
                  <c:v>2.4436181609457202</c:v>
                </c:pt>
                <c:pt idx="2360">
                  <c:v>2.27850492767721</c:v>
                </c:pt>
                <c:pt idx="2361">
                  <c:v>2.2747092211652902</c:v>
                </c:pt>
                <c:pt idx="2362">
                  <c:v>2.2462414223259</c:v>
                </c:pt>
                <c:pt idx="2363">
                  <c:v>2.2538328353497401</c:v>
                </c:pt>
                <c:pt idx="2364">
                  <c:v>2.30127916674873</c:v>
                </c:pt>
                <c:pt idx="2365">
                  <c:v>2.2367521560461001</c:v>
                </c:pt>
                <c:pt idx="2366">
                  <c:v>2.3790911502430898</c:v>
                </c:pt>
                <c:pt idx="2367">
                  <c:v>2.2310585962782201</c:v>
                </c:pt>
                <c:pt idx="2368">
                  <c:v>2.2576285418616502</c:v>
                </c:pt>
                <c:pt idx="2369">
                  <c:v>2.2329564495341798</c:v>
                </c:pt>
                <c:pt idx="2370">
                  <c:v>2.2860963407010502</c:v>
                </c:pt>
                <c:pt idx="2371">
                  <c:v>2.27850492767721</c:v>
                </c:pt>
                <c:pt idx="2372">
                  <c:v>2.24054786255802</c:v>
                </c:pt>
                <c:pt idx="2373">
                  <c:v>2.2310585962782201</c:v>
                </c:pt>
                <c:pt idx="2374">
                  <c:v>2.26142424837357</c:v>
                </c:pt>
                <c:pt idx="2375">
                  <c:v>2.22916074302226</c:v>
                </c:pt>
                <c:pt idx="2376">
                  <c:v>2.22916074302226</c:v>
                </c:pt>
                <c:pt idx="2377">
                  <c:v>2.2367521560461001</c:v>
                </c:pt>
                <c:pt idx="2378">
                  <c:v>2.2367521560461001</c:v>
                </c:pt>
                <c:pt idx="2379">
                  <c:v>2.23485430279014</c:v>
                </c:pt>
                <c:pt idx="2380">
                  <c:v>2.2310585962782201</c:v>
                </c:pt>
                <c:pt idx="2381">
                  <c:v>2.23485430279014</c:v>
                </c:pt>
                <c:pt idx="2382">
                  <c:v>2.27850492767721</c:v>
                </c:pt>
                <c:pt idx="2383">
                  <c:v>2.26711780814145</c:v>
                </c:pt>
                <c:pt idx="2384">
                  <c:v>2.23485430279014</c:v>
                </c:pt>
                <c:pt idx="2385">
                  <c:v>2.2272628897662998</c:v>
                </c:pt>
                <c:pt idx="2386">
                  <c:v>2.2879941939570099</c:v>
                </c:pt>
                <c:pt idx="2387">
                  <c:v>2.2424457158139801</c:v>
                </c:pt>
                <c:pt idx="2388">
                  <c:v>2.2443435690699398</c:v>
                </c:pt>
                <c:pt idx="2389">
                  <c:v>2.2253650365103401</c:v>
                </c:pt>
                <c:pt idx="2390">
                  <c:v>2.27281136790933</c:v>
                </c:pt>
                <c:pt idx="2391">
                  <c:v>2.3373383786119701</c:v>
                </c:pt>
                <c:pt idx="2392">
                  <c:v>2.2310585962782201</c:v>
                </c:pt>
                <c:pt idx="2393">
                  <c:v>2.2253650365103401</c:v>
                </c:pt>
                <c:pt idx="2394">
                  <c:v>2.3449297916358098</c:v>
                </c:pt>
                <c:pt idx="2395">
                  <c:v>2.2538328353497401</c:v>
                </c:pt>
                <c:pt idx="2396">
                  <c:v>2.23485430279014</c:v>
                </c:pt>
                <c:pt idx="2397">
                  <c:v>2.2253650365103401</c:v>
                </c:pt>
                <c:pt idx="2398">
                  <c:v>2.27850492767721</c:v>
                </c:pt>
                <c:pt idx="2399">
                  <c:v>13.3714572087626</c:v>
                </c:pt>
                <c:pt idx="2400">
                  <c:v>2.2272628897662998</c:v>
                </c:pt>
                <c:pt idx="2401">
                  <c:v>2.2500371288378198</c:v>
                </c:pt>
                <c:pt idx="2402">
                  <c:v>2.28419848744509</c:v>
                </c:pt>
                <c:pt idx="2403">
                  <c:v>2.34113408512389</c:v>
                </c:pt>
                <c:pt idx="2404">
                  <c:v>3.2008616100737002</c:v>
                </c:pt>
                <c:pt idx="2405">
                  <c:v>2.24054786255802</c:v>
                </c:pt>
                <c:pt idx="2406">
                  <c:v>2.2519349820937702</c:v>
                </c:pt>
                <c:pt idx="2407">
                  <c:v>2.4056610958265199</c:v>
                </c:pt>
                <c:pt idx="2408">
                  <c:v>2.3449297916358098</c:v>
                </c:pt>
                <c:pt idx="2409">
                  <c:v>2.2747092211652902</c:v>
                </c:pt>
                <c:pt idx="2410">
                  <c:v>2.2386500093020598</c:v>
                </c:pt>
                <c:pt idx="2411">
                  <c:v>2.2253650365103401</c:v>
                </c:pt>
                <c:pt idx="2412">
                  <c:v>2.2500371288378198</c:v>
                </c:pt>
                <c:pt idx="2413">
                  <c:v>2.2329564495341798</c:v>
                </c:pt>
                <c:pt idx="2414">
                  <c:v>2.2386500093020598</c:v>
                </c:pt>
                <c:pt idx="2415">
                  <c:v>2.2823006341891299</c:v>
                </c:pt>
                <c:pt idx="2416">
                  <c:v>2.2462414223259</c:v>
                </c:pt>
                <c:pt idx="2417">
                  <c:v>2.3107684330285299</c:v>
                </c:pt>
                <c:pt idx="2418">
                  <c:v>2.22916074302226</c:v>
                </c:pt>
                <c:pt idx="2419">
                  <c:v>2.2424457158139801</c:v>
                </c:pt>
                <c:pt idx="2420">
                  <c:v>2.29558560698085</c:v>
                </c:pt>
                <c:pt idx="2421">
                  <c:v>2.26142424837357</c:v>
                </c:pt>
                <c:pt idx="2422">
                  <c:v>2.2386500093020598</c:v>
                </c:pt>
                <c:pt idx="2423">
                  <c:v>2.2424457158139801</c:v>
                </c:pt>
                <c:pt idx="2424">
                  <c:v>2.2253650365103401</c:v>
                </c:pt>
                <c:pt idx="2425">
                  <c:v>2.28419848744509</c:v>
                </c:pt>
                <c:pt idx="2426">
                  <c:v>2.2272628897662998</c:v>
                </c:pt>
                <c:pt idx="2427">
                  <c:v>2.2443435690699398</c:v>
                </c:pt>
                <c:pt idx="2428">
                  <c:v>2.24054786255802</c:v>
                </c:pt>
                <c:pt idx="2429">
                  <c:v>2.3430319383798501</c:v>
                </c:pt>
                <c:pt idx="2430">
                  <c:v>2.2633221016295302</c:v>
                </c:pt>
                <c:pt idx="2431">
                  <c:v>2.2766070744212499</c:v>
                </c:pt>
                <c:pt idx="2432">
                  <c:v>2.2253650365103401</c:v>
                </c:pt>
                <c:pt idx="2433">
                  <c:v>2.2424457158139801</c:v>
                </c:pt>
                <c:pt idx="2434">
                  <c:v>2.22916074302226</c:v>
                </c:pt>
                <c:pt idx="2435">
                  <c:v>2.26142424837357</c:v>
                </c:pt>
                <c:pt idx="2436">
                  <c:v>2.2424457158139801</c:v>
                </c:pt>
                <c:pt idx="2437">
                  <c:v>2.2690156613974102</c:v>
                </c:pt>
                <c:pt idx="2438">
                  <c:v>2.23485430279014</c:v>
                </c:pt>
                <c:pt idx="2439">
                  <c:v>2.28419848744509</c:v>
                </c:pt>
                <c:pt idx="2440">
                  <c:v>2.38098900349905</c:v>
                </c:pt>
                <c:pt idx="2441">
                  <c:v>2.2424457158139801</c:v>
                </c:pt>
                <c:pt idx="2442">
                  <c:v>2.3050748732606499</c:v>
                </c:pt>
                <c:pt idx="2443">
                  <c:v>2.2747092211652902</c:v>
                </c:pt>
                <c:pt idx="2444">
                  <c:v>2.2823006341891299</c:v>
                </c:pt>
                <c:pt idx="2445">
                  <c:v>2.2329564495341798</c:v>
                </c:pt>
                <c:pt idx="2446">
                  <c:v>2.2538328353497401</c:v>
                </c:pt>
                <c:pt idx="2447">
                  <c:v>2.32974696558813</c:v>
                </c:pt>
                <c:pt idx="2448">
                  <c:v>2.2329564495341798</c:v>
                </c:pt>
                <c:pt idx="2449">
                  <c:v>2.2443435690699398</c:v>
                </c:pt>
                <c:pt idx="2450">
                  <c:v>2.28419848744509</c:v>
                </c:pt>
                <c:pt idx="2451">
                  <c:v>2.2709135146533699</c:v>
                </c:pt>
                <c:pt idx="2452">
                  <c:v>2.32974696558813</c:v>
                </c:pt>
                <c:pt idx="2453">
                  <c:v>2.28419848744509</c:v>
                </c:pt>
                <c:pt idx="2454">
                  <c:v>2.2367521560461001</c:v>
                </c:pt>
                <c:pt idx="2455">
                  <c:v>2.24054786255802</c:v>
                </c:pt>
                <c:pt idx="2456">
                  <c:v>2.25573068860569</c:v>
                </c:pt>
                <c:pt idx="2457">
                  <c:v>2.23485430279014</c:v>
                </c:pt>
                <c:pt idx="2458">
                  <c:v>2.2936877537248899</c:v>
                </c:pt>
                <c:pt idx="2459">
                  <c:v>2.2766070744212499</c:v>
                </c:pt>
                <c:pt idx="2460">
                  <c:v>2.2272628897662998</c:v>
                </c:pt>
                <c:pt idx="2461">
                  <c:v>2.2860963407010502</c:v>
                </c:pt>
                <c:pt idx="2462">
                  <c:v>2.2804027809331702</c:v>
                </c:pt>
                <c:pt idx="2463">
                  <c:v>2.2804027809331702</c:v>
                </c:pt>
                <c:pt idx="2464">
                  <c:v>2.2576285418616502</c:v>
                </c:pt>
                <c:pt idx="2465">
                  <c:v>2.2443435690699398</c:v>
                </c:pt>
                <c:pt idx="2466">
                  <c:v>2.4151503621063202</c:v>
                </c:pt>
                <c:pt idx="2467">
                  <c:v>2.28989204721297</c:v>
                </c:pt>
                <c:pt idx="2468">
                  <c:v>2.2500371288378198</c:v>
                </c:pt>
                <c:pt idx="2469">
                  <c:v>2.2424457158139801</c:v>
                </c:pt>
                <c:pt idx="2470">
                  <c:v>2.30697272651661</c:v>
                </c:pt>
                <c:pt idx="2471">
                  <c:v>2.2766070744212499</c:v>
                </c:pt>
                <c:pt idx="2472">
                  <c:v>2.2424457158139801</c:v>
                </c:pt>
                <c:pt idx="2473">
                  <c:v>2.22916074302226</c:v>
                </c:pt>
                <c:pt idx="2474">
                  <c:v>2.2481392755818601</c:v>
                </c:pt>
                <c:pt idx="2475">
                  <c:v>2.2595263951176099</c:v>
                </c:pt>
                <c:pt idx="2476">
                  <c:v>2.2993813134927699</c:v>
                </c:pt>
                <c:pt idx="2477">
                  <c:v>2.2709135146533699</c:v>
                </c:pt>
                <c:pt idx="2478">
                  <c:v>2.2386500093020598</c:v>
                </c:pt>
                <c:pt idx="2479">
                  <c:v>2.2443435690699398</c:v>
                </c:pt>
                <c:pt idx="2480">
                  <c:v>2.3544190579156101</c:v>
                </c:pt>
                <c:pt idx="2481">
                  <c:v>2.3487254981477301</c:v>
                </c:pt>
                <c:pt idx="2482">
                  <c:v>2.2766070744212499</c:v>
                </c:pt>
                <c:pt idx="2483">
                  <c:v>2.2766070744212499</c:v>
                </c:pt>
                <c:pt idx="2484">
                  <c:v>2.3999675360586399</c:v>
                </c:pt>
                <c:pt idx="2485">
                  <c:v>2.3031770200046902</c:v>
                </c:pt>
                <c:pt idx="2486">
                  <c:v>2.2766070744212499</c:v>
                </c:pt>
                <c:pt idx="2487">
                  <c:v>2.22346718325438</c:v>
                </c:pt>
                <c:pt idx="2488">
                  <c:v>2.23485430279014</c:v>
                </c:pt>
                <c:pt idx="2489">
                  <c:v>2.26142424837357</c:v>
                </c:pt>
                <c:pt idx="2490">
                  <c:v>2.27281136790933</c:v>
                </c:pt>
                <c:pt idx="2491">
                  <c:v>2.30697272651661</c:v>
                </c:pt>
                <c:pt idx="2492">
                  <c:v>2.25573068860569</c:v>
                </c:pt>
                <c:pt idx="2493">
                  <c:v>2.2500371288378198</c:v>
                </c:pt>
                <c:pt idx="2494">
                  <c:v>2.2386500093020598</c:v>
                </c:pt>
                <c:pt idx="2495">
                  <c:v>2.2747092211652902</c:v>
                </c:pt>
                <c:pt idx="2496">
                  <c:v>2.2310585962782201</c:v>
                </c:pt>
                <c:pt idx="2497">
                  <c:v>2.2386500093020598</c:v>
                </c:pt>
                <c:pt idx="2498">
                  <c:v>2.26142424837357</c:v>
                </c:pt>
                <c:pt idx="2499">
                  <c:v>2.3563169111715698</c:v>
                </c:pt>
                <c:pt idx="2500">
                  <c:v>2.24054786255802</c:v>
                </c:pt>
                <c:pt idx="2501">
                  <c:v>2.2690156613974102</c:v>
                </c:pt>
                <c:pt idx="2502">
                  <c:v>2.2329564495341798</c:v>
                </c:pt>
                <c:pt idx="2503">
                  <c:v>2.2690156613974102</c:v>
                </c:pt>
                <c:pt idx="2504">
                  <c:v>2.2804027809331702</c:v>
                </c:pt>
                <c:pt idx="2505">
                  <c:v>2.2310585962782201</c:v>
                </c:pt>
                <c:pt idx="2506">
                  <c:v>2.2747092211652902</c:v>
                </c:pt>
                <c:pt idx="2507">
                  <c:v>2.2595263951176099</c:v>
                </c:pt>
                <c:pt idx="2508">
                  <c:v>2.26142424837357</c:v>
                </c:pt>
                <c:pt idx="2509">
                  <c:v>2.2367521560461001</c:v>
                </c:pt>
                <c:pt idx="2510">
                  <c:v>2.22916074302226</c:v>
                </c:pt>
                <c:pt idx="2511">
                  <c:v>2.2652199548854899</c:v>
                </c:pt>
                <c:pt idx="2512">
                  <c:v>2.2329564495341798</c:v>
                </c:pt>
                <c:pt idx="2513">
                  <c:v>2.25573068860569</c:v>
                </c:pt>
                <c:pt idx="2514">
                  <c:v>2.2766070744212499</c:v>
                </c:pt>
                <c:pt idx="2515">
                  <c:v>2.2690156613974102</c:v>
                </c:pt>
                <c:pt idx="2516">
                  <c:v>2.25573068860569</c:v>
                </c:pt>
                <c:pt idx="2517">
                  <c:v>2.32405340582025</c:v>
                </c:pt>
                <c:pt idx="2518">
                  <c:v>2.25573068860569</c:v>
                </c:pt>
                <c:pt idx="2519">
                  <c:v>2.2329564495341798</c:v>
                </c:pt>
                <c:pt idx="2520">
                  <c:v>2.2500371288378198</c:v>
                </c:pt>
                <c:pt idx="2521">
                  <c:v>2.2690156613974102</c:v>
                </c:pt>
                <c:pt idx="2522">
                  <c:v>2.2272628897662998</c:v>
                </c:pt>
                <c:pt idx="2523">
                  <c:v>2.3373383786119701</c:v>
                </c:pt>
                <c:pt idx="2524">
                  <c:v>2.34113408512389</c:v>
                </c:pt>
                <c:pt idx="2525">
                  <c:v>2.2652199548854899</c:v>
                </c:pt>
                <c:pt idx="2526">
                  <c:v>2.2823006341891299</c:v>
                </c:pt>
                <c:pt idx="2527">
                  <c:v>2.2443435690699398</c:v>
                </c:pt>
                <c:pt idx="2528">
                  <c:v>2.2310585962782201</c:v>
                </c:pt>
                <c:pt idx="2529">
                  <c:v>2.2595263951176099</c:v>
                </c:pt>
                <c:pt idx="2530">
                  <c:v>2.2576285418616502</c:v>
                </c:pt>
                <c:pt idx="2531">
                  <c:v>2.2519349820937702</c:v>
                </c:pt>
                <c:pt idx="2532">
                  <c:v>2.3449297916358098</c:v>
                </c:pt>
                <c:pt idx="2533">
                  <c:v>2.2860963407010502</c:v>
                </c:pt>
                <c:pt idx="2534">
                  <c:v>2.2329564495341798</c:v>
                </c:pt>
                <c:pt idx="2535">
                  <c:v>2.28419848744509</c:v>
                </c:pt>
                <c:pt idx="2536">
                  <c:v>2.3449297916358098</c:v>
                </c:pt>
                <c:pt idx="2537">
                  <c:v>2.24054786255802</c:v>
                </c:pt>
                <c:pt idx="2538">
                  <c:v>2.3031770200046902</c:v>
                </c:pt>
                <c:pt idx="2539">
                  <c:v>2.2481392755818601</c:v>
                </c:pt>
                <c:pt idx="2540">
                  <c:v>2.2690156613974102</c:v>
                </c:pt>
                <c:pt idx="2541">
                  <c:v>2.2500371288378198</c:v>
                </c:pt>
                <c:pt idx="2542">
                  <c:v>2.2272628897662998</c:v>
                </c:pt>
                <c:pt idx="2543">
                  <c:v>2.27281136790933</c:v>
                </c:pt>
                <c:pt idx="2544">
                  <c:v>2.2386500093020598</c:v>
                </c:pt>
                <c:pt idx="2545">
                  <c:v>2.36960188396329</c:v>
                </c:pt>
                <c:pt idx="2546">
                  <c:v>2.30127916674873</c:v>
                </c:pt>
                <c:pt idx="2547">
                  <c:v>2.2690156613974102</c:v>
                </c:pt>
                <c:pt idx="2548">
                  <c:v>2.2917899004689302</c:v>
                </c:pt>
                <c:pt idx="2549">
                  <c:v>2.2329564495341798</c:v>
                </c:pt>
                <c:pt idx="2550">
                  <c:v>2.3373383786119701</c:v>
                </c:pt>
                <c:pt idx="2551">
                  <c:v>2.22916074302226</c:v>
                </c:pt>
                <c:pt idx="2552">
                  <c:v>2.2329564495341798</c:v>
                </c:pt>
                <c:pt idx="2553">
                  <c:v>2.5271237042079502</c:v>
                </c:pt>
                <c:pt idx="2554">
                  <c:v>2.2993813134927699</c:v>
                </c:pt>
                <c:pt idx="2555">
                  <c:v>2.22346718325438</c:v>
                </c:pt>
                <c:pt idx="2556">
                  <c:v>2.3335426721000498</c:v>
                </c:pt>
                <c:pt idx="2557">
                  <c:v>2.2652199548854899</c:v>
                </c:pt>
                <c:pt idx="2558">
                  <c:v>2.2993813134927699</c:v>
                </c:pt>
                <c:pt idx="2559">
                  <c:v>2.2690156613974102</c:v>
                </c:pt>
                <c:pt idx="2560">
                  <c:v>2.2253650365103401</c:v>
                </c:pt>
                <c:pt idx="2561">
                  <c:v>2.2993813134927699</c:v>
                </c:pt>
                <c:pt idx="2562">
                  <c:v>2.2690156613974102</c:v>
                </c:pt>
                <c:pt idx="2563">
                  <c:v>2.3164619927964099</c:v>
                </c:pt>
                <c:pt idx="2564">
                  <c:v>2.2424457158139801</c:v>
                </c:pt>
                <c:pt idx="2565">
                  <c:v>2.34113408512389</c:v>
                </c:pt>
                <c:pt idx="2566">
                  <c:v>2.2367521560461001</c:v>
                </c:pt>
                <c:pt idx="2567">
                  <c:v>2.2804027809331702</c:v>
                </c:pt>
                <c:pt idx="2568">
                  <c:v>2.2310585962782201</c:v>
                </c:pt>
                <c:pt idx="2569">
                  <c:v>2.3259512590762101</c:v>
                </c:pt>
                <c:pt idx="2570">
                  <c:v>2.22916074302226</c:v>
                </c:pt>
                <c:pt idx="2571">
                  <c:v>2.28989204721297</c:v>
                </c:pt>
                <c:pt idx="2572">
                  <c:v>2.28419848744509</c:v>
                </c:pt>
                <c:pt idx="2573">
                  <c:v>2.23485430279014</c:v>
                </c:pt>
                <c:pt idx="2574">
                  <c:v>2.49296234560068</c:v>
                </c:pt>
                <c:pt idx="2575">
                  <c:v>2.2253650365103401</c:v>
                </c:pt>
                <c:pt idx="2576">
                  <c:v>2.2519349820937702</c:v>
                </c:pt>
                <c:pt idx="2577">
                  <c:v>2.2747092211652902</c:v>
                </c:pt>
                <c:pt idx="2578">
                  <c:v>2.22916074302226</c:v>
                </c:pt>
                <c:pt idx="2579">
                  <c:v>2.2329564495341798</c:v>
                </c:pt>
                <c:pt idx="2580">
                  <c:v>2.2690156613974102</c:v>
                </c:pt>
                <c:pt idx="2581">
                  <c:v>2.33544052535601</c:v>
                </c:pt>
                <c:pt idx="2582">
                  <c:v>2.2481392755818601</c:v>
                </c:pt>
                <c:pt idx="2583">
                  <c:v>2.29558560698085</c:v>
                </c:pt>
                <c:pt idx="2584">
                  <c:v>2.32405340582025</c:v>
                </c:pt>
                <c:pt idx="2585">
                  <c:v>2.2272628897662998</c:v>
                </c:pt>
                <c:pt idx="2586">
                  <c:v>2.3145641395404501</c:v>
                </c:pt>
                <c:pt idx="2587">
                  <c:v>2.37529544373117</c:v>
                </c:pt>
                <c:pt idx="2588">
                  <c:v>2.26711780814145</c:v>
                </c:pt>
                <c:pt idx="2589">
                  <c:v>2.2424457158139801</c:v>
                </c:pt>
                <c:pt idx="2590">
                  <c:v>2.2690156613974102</c:v>
                </c:pt>
                <c:pt idx="2591">
                  <c:v>2.2652199548854899</c:v>
                </c:pt>
                <c:pt idx="2592">
                  <c:v>2.3088705797725702</c:v>
                </c:pt>
                <c:pt idx="2593">
                  <c:v>2.2367521560461001</c:v>
                </c:pt>
                <c:pt idx="2594">
                  <c:v>2.24054786255802</c:v>
                </c:pt>
                <c:pt idx="2595">
                  <c:v>2.2500371288378198</c:v>
                </c:pt>
                <c:pt idx="2596">
                  <c:v>2.23485430279014</c:v>
                </c:pt>
                <c:pt idx="2597">
                  <c:v>2.2386500093020598</c:v>
                </c:pt>
                <c:pt idx="2598">
                  <c:v>2.2519349820937702</c:v>
                </c:pt>
                <c:pt idx="2599">
                  <c:v>2.2633221016295302</c:v>
                </c:pt>
                <c:pt idx="2600">
                  <c:v>2.2633221016295302</c:v>
                </c:pt>
                <c:pt idx="2601">
                  <c:v>2.22916074302226</c:v>
                </c:pt>
                <c:pt idx="2602">
                  <c:v>2.2386500093020598</c:v>
                </c:pt>
                <c:pt idx="2603">
                  <c:v>2.2272628897662998</c:v>
                </c:pt>
                <c:pt idx="2604">
                  <c:v>2.2804027809331702</c:v>
                </c:pt>
                <c:pt idx="2605">
                  <c:v>2.23485430279014</c:v>
                </c:pt>
                <c:pt idx="2606">
                  <c:v>2.2595263951176099</c:v>
                </c:pt>
                <c:pt idx="2607">
                  <c:v>2.2936877537248899</c:v>
                </c:pt>
                <c:pt idx="2608">
                  <c:v>2.2462414223259</c:v>
                </c:pt>
                <c:pt idx="2609">
                  <c:v>2.26142424837357</c:v>
                </c:pt>
                <c:pt idx="2610">
                  <c:v>2.2481392755818601</c:v>
                </c:pt>
                <c:pt idx="2611">
                  <c:v>2.4436181609457202</c:v>
                </c:pt>
                <c:pt idx="2612">
                  <c:v>2.2424457158139801</c:v>
                </c:pt>
                <c:pt idx="2613">
                  <c:v>2.3031770200046902</c:v>
                </c:pt>
                <c:pt idx="2614">
                  <c:v>2.2386500093020598</c:v>
                </c:pt>
                <c:pt idx="2615">
                  <c:v>2.24054786255802</c:v>
                </c:pt>
                <c:pt idx="2616">
                  <c:v>2.2272628897662998</c:v>
                </c:pt>
                <c:pt idx="2617">
                  <c:v>2.3999675360586399</c:v>
                </c:pt>
                <c:pt idx="2618">
                  <c:v>2.2709135146533699</c:v>
                </c:pt>
                <c:pt idx="2619">
                  <c:v>2.2766070744212499</c:v>
                </c:pt>
                <c:pt idx="2620">
                  <c:v>2.32974696558813</c:v>
                </c:pt>
                <c:pt idx="2621">
                  <c:v>2.2766070744212499</c:v>
                </c:pt>
                <c:pt idx="2622">
                  <c:v>2.3221555525642898</c:v>
                </c:pt>
                <c:pt idx="2623">
                  <c:v>2.24054786255802</c:v>
                </c:pt>
                <c:pt idx="2624">
                  <c:v>2.3866825632669202</c:v>
                </c:pt>
                <c:pt idx="2625">
                  <c:v>2.2386500093020598</c:v>
                </c:pt>
                <c:pt idx="2626">
                  <c:v>2.31835984605237</c:v>
                </c:pt>
                <c:pt idx="2627">
                  <c:v>2.2690156613974102</c:v>
                </c:pt>
                <c:pt idx="2628">
                  <c:v>2.24054786255802</c:v>
                </c:pt>
                <c:pt idx="2629">
                  <c:v>2.2424457158139801</c:v>
                </c:pt>
                <c:pt idx="2630">
                  <c:v>2.7245004428277801</c:v>
                </c:pt>
                <c:pt idx="2631">
                  <c:v>2.2386500093020598</c:v>
                </c:pt>
                <c:pt idx="2632">
                  <c:v>2.2766070744212499</c:v>
                </c:pt>
                <c:pt idx="2633">
                  <c:v>2.2766070744212499</c:v>
                </c:pt>
                <c:pt idx="2634">
                  <c:v>2.2804027809331702</c:v>
                </c:pt>
                <c:pt idx="2635">
                  <c:v>2.22916074302226</c:v>
                </c:pt>
                <c:pt idx="2636">
                  <c:v>2.2519349820937702</c:v>
                </c:pt>
                <c:pt idx="2637">
                  <c:v>2.2690156613974102</c:v>
                </c:pt>
                <c:pt idx="2638">
                  <c:v>2.2310585962782201</c:v>
                </c:pt>
                <c:pt idx="2639">
                  <c:v>2.2519349820937702</c:v>
                </c:pt>
                <c:pt idx="2640">
                  <c:v>2.2310585962782201</c:v>
                </c:pt>
                <c:pt idx="2641">
                  <c:v>2.3316448188440901</c:v>
                </c:pt>
                <c:pt idx="2642">
                  <c:v>2.26142424837357</c:v>
                </c:pt>
                <c:pt idx="2643">
                  <c:v>2.22916074302226</c:v>
                </c:pt>
                <c:pt idx="2644">
                  <c:v>2.2367521560461001</c:v>
                </c:pt>
                <c:pt idx="2645">
                  <c:v>2.2481392755818601</c:v>
                </c:pt>
                <c:pt idx="2646">
                  <c:v>2.3164619927964099</c:v>
                </c:pt>
                <c:pt idx="2647">
                  <c:v>2.2272628897662998</c:v>
                </c:pt>
                <c:pt idx="2648">
                  <c:v>2.2917899004689302</c:v>
                </c:pt>
                <c:pt idx="2649">
                  <c:v>2.2424457158139801</c:v>
                </c:pt>
                <c:pt idx="2650">
                  <c:v>2.27281136790933</c:v>
                </c:pt>
                <c:pt idx="2651">
                  <c:v>2.34682764489177</c:v>
                </c:pt>
                <c:pt idx="2652">
                  <c:v>2.2652199548854899</c:v>
                </c:pt>
                <c:pt idx="2653">
                  <c:v>2.2595263951176099</c:v>
                </c:pt>
                <c:pt idx="2654">
                  <c:v>2.26142424837357</c:v>
                </c:pt>
                <c:pt idx="2655">
                  <c:v>2.3107684330285299</c:v>
                </c:pt>
                <c:pt idx="2656">
                  <c:v>2.30697272651661</c:v>
                </c:pt>
                <c:pt idx="2657">
                  <c:v>2.2462414223259</c:v>
                </c:pt>
                <c:pt idx="2658">
                  <c:v>2.2538328353497401</c:v>
                </c:pt>
                <c:pt idx="2659">
                  <c:v>2.30127916674873</c:v>
                </c:pt>
                <c:pt idx="2660">
                  <c:v>2.2310585962782201</c:v>
                </c:pt>
                <c:pt idx="2661">
                  <c:v>2.26142424837357</c:v>
                </c:pt>
                <c:pt idx="2662">
                  <c:v>2.3449297916358098</c:v>
                </c:pt>
                <c:pt idx="2663">
                  <c:v>2.3145641395404501</c:v>
                </c:pt>
                <c:pt idx="2664">
                  <c:v>2.2272628897662998</c:v>
                </c:pt>
                <c:pt idx="2665">
                  <c:v>2.3050748732606499</c:v>
                </c:pt>
                <c:pt idx="2666">
                  <c:v>2.2538328353497401</c:v>
                </c:pt>
                <c:pt idx="2667">
                  <c:v>2.3316448188440901</c:v>
                </c:pt>
                <c:pt idx="2668">
                  <c:v>2.23485430279014</c:v>
                </c:pt>
                <c:pt idx="2669">
                  <c:v>2.27850492767721</c:v>
                </c:pt>
                <c:pt idx="2670">
                  <c:v>2.2386500093020598</c:v>
                </c:pt>
                <c:pt idx="2671">
                  <c:v>2.2652199548854899</c:v>
                </c:pt>
                <c:pt idx="2672">
                  <c:v>2.3316448188440901</c:v>
                </c:pt>
                <c:pt idx="2673">
                  <c:v>2.2917899004689302</c:v>
                </c:pt>
                <c:pt idx="2674">
                  <c:v>2.6732584049168602</c:v>
                </c:pt>
                <c:pt idx="2675">
                  <c:v>2.2747092211652902</c:v>
                </c:pt>
                <c:pt idx="2676">
                  <c:v>2.2424457158139801</c:v>
                </c:pt>
                <c:pt idx="2677">
                  <c:v>2.2424457158139801</c:v>
                </c:pt>
                <c:pt idx="2678">
                  <c:v>2.2253650365103401</c:v>
                </c:pt>
                <c:pt idx="2679">
                  <c:v>2.2804027809331702</c:v>
                </c:pt>
                <c:pt idx="2680">
                  <c:v>2.23485430279014</c:v>
                </c:pt>
                <c:pt idx="2681">
                  <c:v>2.31835984605237</c:v>
                </c:pt>
                <c:pt idx="2682">
                  <c:v>2.2424457158139801</c:v>
                </c:pt>
                <c:pt idx="2683">
                  <c:v>2.22916074302226</c:v>
                </c:pt>
                <c:pt idx="2684">
                  <c:v>2.4208439218742002</c:v>
                </c:pt>
                <c:pt idx="2685">
                  <c:v>2.2272628897662998</c:v>
                </c:pt>
                <c:pt idx="2686">
                  <c:v>2.2709135146533699</c:v>
                </c:pt>
                <c:pt idx="2687">
                  <c:v>2.2386500093020598</c:v>
                </c:pt>
                <c:pt idx="2688">
                  <c:v>2.3221555525642898</c:v>
                </c:pt>
                <c:pt idx="2689">
                  <c:v>2.2443435690699398</c:v>
                </c:pt>
                <c:pt idx="2690">
                  <c:v>2.36390832419541</c:v>
                </c:pt>
                <c:pt idx="2691">
                  <c:v>2.31835984605237</c:v>
                </c:pt>
                <c:pt idx="2692">
                  <c:v>2.2690156613974102</c:v>
                </c:pt>
                <c:pt idx="2693">
                  <c:v>2.2329564495341798</c:v>
                </c:pt>
                <c:pt idx="2694">
                  <c:v>2.53091941071987</c:v>
                </c:pt>
                <c:pt idx="2695">
                  <c:v>2.24054786255802</c:v>
                </c:pt>
                <c:pt idx="2696">
                  <c:v>2.27281136790933</c:v>
                </c:pt>
                <c:pt idx="2697">
                  <c:v>2.2993813134927699</c:v>
                </c:pt>
                <c:pt idx="2698">
                  <c:v>2.23485430279014</c:v>
                </c:pt>
                <c:pt idx="2699">
                  <c:v>2.2272628897662998</c:v>
                </c:pt>
                <c:pt idx="2700">
                  <c:v>2.2424457158139801</c:v>
                </c:pt>
                <c:pt idx="2701">
                  <c:v>2.2519349820937702</c:v>
                </c:pt>
                <c:pt idx="2702">
                  <c:v>2.29558560698085</c:v>
                </c:pt>
                <c:pt idx="2703">
                  <c:v>2.29558560698085</c:v>
                </c:pt>
                <c:pt idx="2704">
                  <c:v>2.2974834602368102</c:v>
                </c:pt>
                <c:pt idx="2705">
                  <c:v>2.23485430279014</c:v>
                </c:pt>
                <c:pt idx="2706">
                  <c:v>2.2272628897662998</c:v>
                </c:pt>
                <c:pt idx="2707">
                  <c:v>2.2272628897662998</c:v>
                </c:pt>
                <c:pt idx="2708">
                  <c:v>2.23485430279014</c:v>
                </c:pt>
                <c:pt idx="2709">
                  <c:v>2.2804027809331702</c:v>
                </c:pt>
                <c:pt idx="2710">
                  <c:v>2.2462414223259</c:v>
                </c:pt>
                <c:pt idx="2711">
                  <c:v>2.2310585962782201</c:v>
                </c:pt>
                <c:pt idx="2712">
                  <c:v>2.2766070744212499</c:v>
                </c:pt>
                <c:pt idx="2713">
                  <c:v>2.3714997372192501</c:v>
                </c:pt>
                <c:pt idx="2714">
                  <c:v>2.2329564495341798</c:v>
                </c:pt>
                <c:pt idx="2715">
                  <c:v>2.30697272651661</c:v>
                </c:pt>
                <c:pt idx="2716">
                  <c:v>2.2329564495341798</c:v>
                </c:pt>
                <c:pt idx="2717">
                  <c:v>2.23485430279014</c:v>
                </c:pt>
                <c:pt idx="2718">
                  <c:v>2.2424457158139801</c:v>
                </c:pt>
                <c:pt idx="2719">
                  <c:v>2.2652199548854899</c:v>
                </c:pt>
                <c:pt idx="2720">
                  <c:v>2.2766070744212499</c:v>
                </c:pt>
                <c:pt idx="2721">
                  <c:v>2.2424457158139801</c:v>
                </c:pt>
                <c:pt idx="2722">
                  <c:v>2.2595263951176099</c:v>
                </c:pt>
                <c:pt idx="2723">
                  <c:v>2.23485430279014</c:v>
                </c:pt>
                <c:pt idx="2724">
                  <c:v>2.2500371288378198</c:v>
                </c:pt>
                <c:pt idx="2725">
                  <c:v>2.2519349820937702</c:v>
                </c:pt>
                <c:pt idx="2726">
                  <c:v>2.28419848744509</c:v>
                </c:pt>
                <c:pt idx="2727">
                  <c:v>2.2879941939570099</c:v>
                </c:pt>
                <c:pt idx="2728">
                  <c:v>2.2462414223259</c:v>
                </c:pt>
                <c:pt idx="2729">
                  <c:v>2.3107684330285299</c:v>
                </c:pt>
                <c:pt idx="2730">
                  <c:v>2.2823006341891299</c:v>
                </c:pt>
                <c:pt idx="2731">
                  <c:v>2.2424457158139801</c:v>
                </c:pt>
                <c:pt idx="2732">
                  <c:v>2.2272628897662998</c:v>
                </c:pt>
                <c:pt idx="2733">
                  <c:v>2.28989204721297</c:v>
                </c:pt>
                <c:pt idx="2734">
                  <c:v>2.3714997372192501</c:v>
                </c:pt>
                <c:pt idx="2735">
                  <c:v>2.2993813134927699</c:v>
                </c:pt>
                <c:pt idx="2736">
                  <c:v>2.2462414223259</c:v>
                </c:pt>
                <c:pt idx="2737">
                  <c:v>2.2538328353497401</c:v>
                </c:pt>
                <c:pt idx="2738">
                  <c:v>2.2424457158139801</c:v>
                </c:pt>
                <c:pt idx="2739">
                  <c:v>2.3506233514036898</c:v>
                </c:pt>
                <c:pt idx="2740">
                  <c:v>2.2386500093020598</c:v>
                </c:pt>
                <c:pt idx="2741">
                  <c:v>2.2709135146533699</c:v>
                </c:pt>
                <c:pt idx="2742">
                  <c:v>2.2310585962782201</c:v>
                </c:pt>
                <c:pt idx="2743">
                  <c:v>2.24054786255802</c:v>
                </c:pt>
                <c:pt idx="2744">
                  <c:v>2.2424457158139801</c:v>
                </c:pt>
                <c:pt idx="2745">
                  <c:v>2.2500371288378198</c:v>
                </c:pt>
                <c:pt idx="2746">
                  <c:v>2.2443435690699398</c:v>
                </c:pt>
                <c:pt idx="2747">
                  <c:v>2.2424457158139801</c:v>
                </c:pt>
                <c:pt idx="2748">
                  <c:v>2.2329564495341798</c:v>
                </c:pt>
                <c:pt idx="2749">
                  <c:v>2.22916074302226</c:v>
                </c:pt>
                <c:pt idx="2750">
                  <c:v>2.28419848744509</c:v>
                </c:pt>
                <c:pt idx="2751">
                  <c:v>2.2690156613974102</c:v>
                </c:pt>
                <c:pt idx="2752">
                  <c:v>2.2766070744212499</c:v>
                </c:pt>
                <c:pt idx="2753">
                  <c:v>2.2860963407010502</c:v>
                </c:pt>
                <c:pt idx="2754">
                  <c:v>2.2272628897662998</c:v>
                </c:pt>
                <c:pt idx="2755">
                  <c:v>2.2462414223259</c:v>
                </c:pt>
                <c:pt idx="2756">
                  <c:v>2.2652199548854899</c:v>
                </c:pt>
                <c:pt idx="2757">
                  <c:v>2.2538328353497401</c:v>
                </c:pt>
                <c:pt idx="2758">
                  <c:v>2.2481392755818601</c:v>
                </c:pt>
                <c:pt idx="2759">
                  <c:v>2.2386500093020598</c:v>
                </c:pt>
                <c:pt idx="2760">
                  <c:v>2.2652199548854899</c:v>
                </c:pt>
                <c:pt idx="2761">
                  <c:v>2.2329564495341798</c:v>
                </c:pt>
                <c:pt idx="2762">
                  <c:v>2.30127916674873</c:v>
                </c:pt>
                <c:pt idx="2763">
                  <c:v>2.2329564495341798</c:v>
                </c:pt>
                <c:pt idx="2764">
                  <c:v>2.2462414223259</c:v>
                </c:pt>
                <c:pt idx="2765">
                  <c:v>2.28419848744509</c:v>
                </c:pt>
                <c:pt idx="2766">
                  <c:v>2.2538328353497401</c:v>
                </c:pt>
                <c:pt idx="2767">
                  <c:v>2.2481392755818601</c:v>
                </c:pt>
                <c:pt idx="2768">
                  <c:v>2.2766070744212499</c:v>
                </c:pt>
                <c:pt idx="2769">
                  <c:v>2.23485430279014</c:v>
                </c:pt>
                <c:pt idx="2770">
                  <c:v>2.2329564495341798</c:v>
                </c:pt>
                <c:pt idx="2771">
                  <c:v>2.2272628897662998</c:v>
                </c:pt>
                <c:pt idx="2772">
                  <c:v>2.2386500093020598</c:v>
                </c:pt>
                <c:pt idx="2773">
                  <c:v>2.2386500093020598</c:v>
                </c:pt>
                <c:pt idx="2774">
                  <c:v>2.2690156613974102</c:v>
                </c:pt>
                <c:pt idx="2775">
                  <c:v>2.2993813134927699</c:v>
                </c:pt>
                <c:pt idx="2776">
                  <c:v>2.2481392755818601</c:v>
                </c:pt>
                <c:pt idx="2777">
                  <c:v>2.2823006341891299</c:v>
                </c:pt>
                <c:pt idx="2778">
                  <c:v>2.2310585962782201</c:v>
                </c:pt>
                <c:pt idx="2779">
                  <c:v>2.2860963407010502</c:v>
                </c:pt>
                <c:pt idx="2780">
                  <c:v>2.2310585962782201</c:v>
                </c:pt>
                <c:pt idx="2781">
                  <c:v>2.32405340582025</c:v>
                </c:pt>
                <c:pt idx="2782">
                  <c:v>2.2424457158139801</c:v>
                </c:pt>
                <c:pt idx="2783">
                  <c:v>2.2500371288378198</c:v>
                </c:pt>
                <c:pt idx="2784">
                  <c:v>2.26711780814145</c:v>
                </c:pt>
                <c:pt idx="2785">
                  <c:v>2.2576285418616502</c:v>
                </c:pt>
                <c:pt idx="2786">
                  <c:v>2.2272628897662998</c:v>
                </c:pt>
                <c:pt idx="2787">
                  <c:v>2.2576285418616502</c:v>
                </c:pt>
                <c:pt idx="2788">
                  <c:v>2.5081451716483598</c:v>
                </c:pt>
                <c:pt idx="2789">
                  <c:v>2.2576285418616502</c:v>
                </c:pt>
                <c:pt idx="2790">
                  <c:v>2.2310585962782201</c:v>
                </c:pt>
                <c:pt idx="2791">
                  <c:v>2.2386500093020598</c:v>
                </c:pt>
                <c:pt idx="2792">
                  <c:v>2.2519349820937702</c:v>
                </c:pt>
                <c:pt idx="2793">
                  <c:v>2.2500371288378198</c:v>
                </c:pt>
                <c:pt idx="2794">
                  <c:v>2.3392362318679298</c:v>
                </c:pt>
                <c:pt idx="2795">
                  <c:v>2.23485430279014</c:v>
                </c:pt>
                <c:pt idx="2796">
                  <c:v>2.27281136790933</c:v>
                </c:pt>
                <c:pt idx="2797">
                  <c:v>2.2462414223259</c:v>
                </c:pt>
                <c:pt idx="2798">
                  <c:v>2.2367521560461001</c:v>
                </c:pt>
                <c:pt idx="2799">
                  <c:v>2.2538328353497401</c:v>
                </c:pt>
                <c:pt idx="2800">
                  <c:v>2.2367521560461001</c:v>
                </c:pt>
                <c:pt idx="2801">
                  <c:v>2.3658061774513701</c:v>
                </c:pt>
                <c:pt idx="2802">
                  <c:v>2.2310585962782201</c:v>
                </c:pt>
                <c:pt idx="2803">
                  <c:v>2.2367521560461001</c:v>
                </c:pt>
                <c:pt idx="2804">
                  <c:v>2.2804027809331702</c:v>
                </c:pt>
                <c:pt idx="2805">
                  <c:v>2.2633221016295302</c:v>
                </c:pt>
                <c:pt idx="2806">
                  <c:v>2.23485430279014</c:v>
                </c:pt>
                <c:pt idx="2807">
                  <c:v>2.2424457158139801</c:v>
                </c:pt>
                <c:pt idx="2808">
                  <c:v>2.2386500093020598</c:v>
                </c:pt>
                <c:pt idx="2809">
                  <c:v>2.2329564495341798</c:v>
                </c:pt>
                <c:pt idx="2810">
                  <c:v>2.2386500093020598</c:v>
                </c:pt>
                <c:pt idx="2811">
                  <c:v>2.2993813134927699</c:v>
                </c:pt>
                <c:pt idx="2812">
                  <c:v>2.2766070744212499</c:v>
                </c:pt>
                <c:pt idx="2813">
                  <c:v>2.2329564495341798</c:v>
                </c:pt>
                <c:pt idx="2814">
                  <c:v>2.22916074302226</c:v>
                </c:pt>
                <c:pt idx="2815">
                  <c:v>2.2690156613974102</c:v>
                </c:pt>
                <c:pt idx="2816">
                  <c:v>2.2823006341891299</c:v>
                </c:pt>
                <c:pt idx="2817">
                  <c:v>2.24054786255802</c:v>
                </c:pt>
                <c:pt idx="2818">
                  <c:v>2.2386500093020598</c:v>
                </c:pt>
                <c:pt idx="2819">
                  <c:v>2.25573068860569</c:v>
                </c:pt>
                <c:pt idx="2820">
                  <c:v>2.2576285418616502</c:v>
                </c:pt>
                <c:pt idx="2821">
                  <c:v>2.3828868567550101</c:v>
                </c:pt>
                <c:pt idx="2822">
                  <c:v>2.2367521560461001</c:v>
                </c:pt>
                <c:pt idx="2823">
                  <c:v>2.2310585962782201</c:v>
                </c:pt>
                <c:pt idx="2824">
                  <c:v>2.2709135146533699</c:v>
                </c:pt>
                <c:pt idx="2825">
                  <c:v>2.2443435690699398</c:v>
                </c:pt>
                <c:pt idx="2826">
                  <c:v>2.23485430279014</c:v>
                </c:pt>
                <c:pt idx="2827">
                  <c:v>2.2386500093020598</c:v>
                </c:pt>
                <c:pt idx="2828">
                  <c:v>2.2879941939570099</c:v>
                </c:pt>
                <c:pt idx="2829">
                  <c:v>2.2329564495341798</c:v>
                </c:pt>
                <c:pt idx="2830">
                  <c:v>2.2576285418616502</c:v>
                </c:pt>
                <c:pt idx="2831">
                  <c:v>2.4663924000172401</c:v>
                </c:pt>
                <c:pt idx="2832">
                  <c:v>2.2329564495341798</c:v>
                </c:pt>
                <c:pt idx="2833">
                  <c:v>2.25573068860569</c:v>
                </c:pt>
                <c:pt idx="2834">
                  <c:v>2.27281136790933</c:v>
                </c:pt>
                <c:pt idx="2835">
                  <c:v>2.23485430279014</c:v>
                </c:pt>
                <c:pt idx="2836">
                  <c:v>2.2310585962782201</c:v>
                </c:pt>
                <c:pt idx="2837">
                  <c:v>2.2766070744212499</c:v>
                </c:pt>
                <c:pt idx="2838">
                  <c:v>2.25573068860569</c:v>
                </c:pt>
                <c:pt idx="2839">
                  <c:v>2.2500371288378198</c:v>
                </c:pt>
                <c:pt idx="2840">
                  <c:v>2.2633221016295302</c:v>
                </c:pt>
                <c:pt idx="2841">
                  <c:v>2.77953818725062</c:v>
                </c:pt>
                <c:pt idx="2842">
                  <c:v>2.3088705797725702</c:v>
                </c:pt>
                <c:pt idx="2843">
                  <c:v>2.2367521560461001</c:v>
                </c:pt>
                <c:pt idx="2844">
                  <c:v>2.2367521560461001</c:v>
                </c:pt>
                <c:pt idx="2845">
                  <c:v>2.2424457158139801</c:v>
                </c:pt>
                <c:pt idx="2846">
                  <c:v>2.2804027809331702</c:v>
                </c:pt>
                <c:pt idx="2847">
                  <c:v>2.39047826977884</c:v>
                </c:pt>
                <c:pt idx="2848">
                  <c:v>2.2386500093020598</c:v>
                </c:pt>
                <c:pt idx="2849">
                  <c:v>2.22916074302226</c:v>
                </c:pt>
                <c:pt idx="2850">
                  <c:v>2.2538328353497401</c:v>
                </c:pt>
                <c:pt idx="2851">
                  <c:v>2.2462414223259</c:v>
                </c:pt>
                <c:pt idx="2852">
                  <c:v>2.2652199548854899</c:v>
                </c:pt>
                <c:pt idx="2853">
                  <c:v>2.23485430279014</c:v>
                </c:pt>
                <c:pt idx="2854">
                  <c:v>2.24054786255802</c:v>
                </c:pt>
                <c:pt idx="2855">
                  <c:v>2.2310585962782201</c:v>
                </c:pt>
                <c:pt idx="2856">
                  <c:v>2.3031770200046902</c:v>
                </c:pt>
                <c:pt idx="2857">
                  <c:v>2.2272628897662998</c:v>
                </c:pt>
                <c:pt idx="2858">
                  <c:v>2.2481392755818601</c:v>
                </c:pt>
                <c:pt idx="2859">
                  <c:v>2.4113546555943999</c:v>
                </c:pt>
                <c:pt idx="2860">
                  <c:v>2.2823006341891299</c:v>
                </c:pt>
                <c:pt idx="2861">
                  <c:v>2.22346718325438</c:v>
                </c:pt>
                <c:pt idx="2862">
                  <c:v>2.2462414223259</c:v>
                </c:pt>
                <c:pt idx="2863">
                  <c:v>2.2974834602368102</c:v>
                </c:pt>
                <c:pt idx="2864">
                  <c:v>2.4796773728089598</c:v>
                </c:pt>
                <c:pt idx="2865">
                  <c:v>2.3506233514036898</c:v>
                </c:pt>
                <c:pt idx="2866">
                  <c:v>2.2860963407010502</c:v>
                </c:pt>
                <c:pt idx="2867">
                  <c:v>2.2386500093020598</c:v>
                </c:pt>
                <c:pt idx="2868">
                  <c:v>2.2329564495341798</c:v>
                </c:pt>
                <c:pt idx="2869">
                  <c:v>2.2576285418616502</c:v>
                </c:pt>
                <c:pt idx="2870">
                  <c:v>2.2500371288378198</c:v>
                </c:pt>
                <c:pt idx="2871">
                  <c:v>2.26142424837357</c:v>
                </c:pt>
                <c:pt idx="2872">
                  <c:v>2.23485430279014</c:v>
                </c:pt>
                <c:pt idx="2873">
                  <c:v>2.2519349820937702</c:v>
                </c:pt>
                <c:pt idx="2874">
                  <c:v>2.2519349820937702</c:v>
                </c:pt>
                <c:pt idx="2875">
                  <c:v>2.2709135146533699</c:v>
                </c:pt>
                <c:pt idx="2876">
                  <c:v>2.29558560698085</c:v>
                </c:pt>
                <c:pt idx="2877">
                  <c:v>2.2386500093020598</c:v>
                </c:pt>
                <c:pt idx="2878">
                  <c:v>2.2329564495341798</c:v>
                </c:pt>
                <c:pt idx="2879">
                  <c:v>2.2462414223259</c:v>
                </c:pt>
                <c:pt idx="2880">
                  <c:v>2.22916074302226</c:v>
                </c:pt>
                <c:pt idx="2881">
                  <c:v>2.24054786255802</c:v>
                </c:pt>
                <c:pt idx="2882">
                  <c:v>2.3088705797725702</c:v>
                </c:pt>
                <c:pt idx="2883">
                  <c:v>2.25573068860569</c:v>
                </c:pt>
                <c:pt idx="2884">
                  <c:v>2.3088705797725702</c:v>
                </c:pt>
                <c:pt idx="2885">
                  <c:v>2.4682902532731998</c:v>
                </c:pt>
                <c:pt idx="2886">
                  <c:v>2.2329564495341798</c:v>
                </c:pt>
                <c:pt idx="2887">
                  <c:v>2.2633221016295302</c:v>
                </c:pt>
                <c:pt idx="2888">
                  <c:v>2.22916074302226</c:v>
                </c:pt>
                <c:pt idx="2889">
                  <c:v>2.22916074302226</c:v>
                </c:pt>
                <c:pt idx="2890">
                  <c:v>2.2443435690699398</c:v>
                </c:pt>
                <c:pt idx="2891">
                  <c:v>2.2253650365103401</c:v>
                </c:pt>
                <c:pt idx="2892">
                  <c:v>2.2595263951176099</c:v>
                </c:pt>
                <c:pt idx="2893">
                  <c:v>2.27281136790933</c:v>
                </c:pt>
                <c:pt idx="2894">
                  <c:v>2.2690156613974102</c:v>
                </c:pt>
                <c:pt idx="2895">
                  <c:v>2.25573068860569</c:v>
                </c:pt>
                <c:pt idx="2896">
                  <c:v>2.2538328353497401</c:v>
                </c:pt>
                <c:pt idx="2897">
                  <c:v>2.2443435690699398</c:v>
                </c:pt>
                <c:pt idx="2898">
                  <c:v>2.2443435690699398</c:v>
                </c:pt>
                <c:pt idx="2899">
                  <c:v>2.2272628897662998</c:v>
                </c:pt>
                <c:pt idx="2900">
                  <c:v>2.2329564495341798</c:v>
                </c:pt>
                <c:pt idx="2901">
                  <c:v>2.2329564495341798</c:v>
                </c:pt>
                <c:pt idx="2902">
                  <c:v>2.23485430279014</c:v>
                </c:pt>
                <c:pt idx="2903">
                  <c:v>2.2329564495341798</c:v>
                </c:pt>
                <c:pt idx="2904">
                  <c:v>2.3885804165228799</c:v>
                </c:pt>
                <c:pt idx="2905">
                  <c:v>2.2519349820937702</c:v>
                </c:pt>
                <c:pt idx="2906">
                  <c:v>2.2538328353497401</c:v>
                </c:pt>
                <c:pt idx="2907">
                  <c:v>2.2595263951176099</c:v>
                </c:pt>
                <c:pt idx="2908">
                  <c:v>2.2329564495341798</c:v>
                </c:pt>
                <c:pt idx="2909">
                  <c:v>2.22916074302226</c:v>
                </c:pt>
                <c:pt idx="2910">
                  <c:v>2.2424457158139801</c:v>
                </c:pt>
                <c:pt idx="2911">
                  <c:v>2.2443435690699398</c:v>
                </c:pt>
                <c:pt idx="2912">
                  <c:v>2.2974834602368102</c:v>
                </c:pt>
                <c:pt idx="2913">
                  <c:v>2.2500371288378198</c:v>
                </c:pt>
                <c:pt idx="2914">
                  <c:v>2.23485430279014</c:v>
                </c:pt>
                <c:pt idx="2915">
                  <c:v>2.2462414223259</c:v>
                </c:pt>
                <c:pt idx="2916">
                  <c:v>2.2879941939570099</c:v>
                </c:pt>
                <c:pt idx="2917">
                  <c:v>2.2538328353497401</c:v>
                </c:pt>
                <c:pt idx="2918">
                  <c:v>2.2709135146533699</c:v>
                </c:pt>
                <c:pt idx="2919">
                  <c:v>2.2500371288378198</c:v>
                </c:pt>
                <c:pt idx="2920">
                  <c:v>2.2272628897662998</c:v>
                </c:pt>
                <c:pt idx="2921">
                  <c:v>2.2386500093020598</c:v>
                </c:pt>
                <c:pt idx="2922">
                  <c:v>2.26142424837357</c:v>
                </c:pt>
                <c:pt idx="2923">
                  <c:v>2.2709135146533699</c:v>
                </c:pt>
                <c:pt idx="2924">
                  <c:v>2.2367521560461001</c:v>
                </c:pt>
                <c:pt idx="2925">
                  <c:v>2.2860963407010502</c:v>
                </c:pt>
                <c:pt idx="2926">
                  <c:v>2.2424457158139801</c:v>
                </c:pt>
                <c:pt idx="2927">
                  <c:v>2.2462414223259</c:v>
                </c:pt>
                <c:pt idx="2928">
                  <c:v>2.2310585962782201</c:v>
                </c:pt>
                <c:pt idx="2929">
                  <c:v>2.2652199548854899</c:v>
                </c:pt>
                <c:pt idx="2930">
                  <c:v>2.26142424837357</c:v>
                </c:pt>
                <c:pt idx="2931">
                  <c:v>2.2310585962782201</c:v>
                </c:pt>
                <c:pt idx="2932">
                  <c:v>2.2253650365103401</c:v>
                </c:pt>
                <c:pt idx="2933">
                  <c:v>2.26142424837357</c:v>
                </c:pt>
                <c:pt idx="2934">
                  <c:v>2.2481392755818601</c:v>
                </c:pt>
                <c:pt idx="2935">
                  <c:v>2.2310585962782201</c:v>
                </c:pt>
                <c:pt idx="2936">
                  <c:v>2.2272628897662998</c:v>
                </c:pt>
                <c:pt idx="2937">
                  <c:v>2.2538328353497401</c:v>
                </c:pt>
                <c:pt idx="2938">
                  <c:v>2.2367521560461001</c:v>
                </c:pt>
                <c:pt idx="2939">
                  <c:v>2.2652199548854899</c:v>
                </c:pt>
                <c:pt idx="2940">
                  <c:v>2.2462414223259</c:v>
                </c:pt>
                <c:pt idx="2941">
                  <c:v>2.2253650365103401</c:v>
                </c:pt>
                <c:pt idx="2942">
                  <c:v>2.2424457158139801</c:v>
                </c:pt>
                <c:pt idx="2943">
                  <c:v>2.2462414223259</c:v>
                </c:pt>
                <c:pt idx="2944">
                  <c:v>2.3733975904752098</c:v>
                </c:pt>
                <c:pt idx="2945">
                  <c:v>2.2652199548854899</c:v>
                </c:pt>
                <c:pt idx="2946">
                  <c:v>2.3316448188440901</c:v>
                </c:pt>
                <c:pt idx="2947">
                  <c:v>2.2310585962782201</c:v>
                </c:pt>
                <c:pt idx="2948">
                  <c:v>2.2462414223259</c:v>
                </c:pt>
                <c:pt idx="2949">
                  <c:v>2.3088705797725702</c:v>
                </c:pt>
                <c:pt idx="2950">
                  <c:v>2.2443435690699398</c:v>
                </c:pt>
                <c:pt idx="2951">
                  <c:v>2.24054786255802</c:v>
                </c:pt>
                <c:pt idx="2952">
                  <c:v>2.2690156613974102</c:v>
                </c:pt>
                <c:pt idx="2953">
                  <c:v>2.2329564495341798</c:v>
                </c:pt>
                <c:pt idx="2954">
                  <c:v>2.2519349820937702</c:v>
                </c:pt>
                <c:pt idx="2955">
                  <c:v>2.22916074302226</c:v>
                </c:pt>
                <c:pt idx="2956">
                  <c:v>2.3145641395404501</c:v>
                </c:pt>
                <c:pt idx="2957">
                  <c:v>2.2690156613974102</c:v>
                </c:pt>
                <c:pt idx="2958">
                  <c:v>2.26142424837357</c:v>
                </c:pt>
                <c:pt idx="2959">
                  <c:v>2.3221555525642898</c:v>
                </c:pt>
                <c:pt idx="2960">
                  <c:v>2.22916074302226</c:v>
                </c:pt>
                <c:pt idx="2961">
                  <c:v>2.2424457158139801</c:v>
                </c:pt>
                <c:pt idx="2962">
                  <c:v>2.2823006341891299</c:v>
                </c:pt>
                <c:pt idx="2963">
                  <c:v>2.2500371288378198</c:v>
                </c:pt>
                <c:pt idx="2964">
                  <c:v>2.2481392755818601</c:v>
                </c:pt>
                <c:pt idx="2965">
                  <c:v>2.2652199548854899</c:v>
                </c:pt>
                <c:pt idx="2966">
                  <c:v>2.3221555525642898</c:v>
                </c:pt>
                <c:pt idx="2967">
                  <c:v>2.2519349820937702</c:v>
                </c:pt>
                <c:pt idx="2968">
                  <c:v>2.2253650365103401</c:v>
                </c:pt>
                <c:pt idx="2969">
                  <c:v>2.2766070744212499</c:v>
                </c:pt>
                <c:pt idx="2970">
                  <c:v>2.2386500093020598</c:v>
                </c:pt>
                <c:pt idx="2971">
                  <c:v>2.26142424837357</c:v>
                </c:pt>
                <c:pt idx="2972">
                  <c:v>2.2595263951176099</c:v>
                </c:pt>
                <c:pt idx="2973">
                  <c:v>2.2310585962782201</c:v>
                </c:pt>
                <c:pt idx="2974">
                  <c:v>2.2386500093020598</c:v>
                </c:pt>
                <c:pt idx="2975">
                  <c:v>2.2500371288378198</c:v>
                </c:pt>
                <c:pt idx="2976">
                  <c:v>2.2576285418616502</c:v>
                </c:pt>
                <c:pt idx="2977">
                  <c:v>2.2993813134927699</c:v>
                </c:pt>
                <c:pt idx="2978">
                  <c:v>2.2310585962782201</c:v>
                </c:pt>
                <c:pt idx="2979">
                  <c:v>2.2424457158139801</c:v>
                </c:pt>
                <c:pt idx="2980">
                  <c:v>2.2500371288378198</c:v>
                </c:pt>
                <c:pt idx="2981">
                  <c:v>2.3487254981477301</c:v>
                </c:pt>
                <c:pt idx="2982">
                  <c:v>2.2462414223259</c:v>
                </c:pt>
                <c:pt idx="2983">
                  <c:v>2.2329564495341798</c:v>
                </c:pt>
                <c:pt idx="2984">
                  <c:v>2.22916074302226</c:v>
                </c:pt>
                <c:pt idx="2985">
                  <c:v>2.2519349820937702</c:v>
                </c:pt>
                <c:pt idx="2986">
                  <c:v>2.2386500093020598</c:v>
                </c:pt>
                <c:pt idx="2987">
                  <c:v>2.28989204721297</c:v>
                </c:pt>
                <c:pt idx="2988">
                  <c:v>2.22916074302226</c:v>
                </c:pt>
                <c:pt idx="2989">
                  <c:v>2.26142424837357</c:v>
                </c:pt>
                <c:pt idx="2990">
                  <c:v>2.3221555525642898</c:v>
                </c:pt>
                <c:pt idx="2991">
                  <c:v>2.2386500093020598</c:v>
                </c:pt>
                <c:pt idx="2992">
                  <c:v>2.3335426721000498</c:v>
                </c:pt>
                <c:pt idx="2993">
                  <c:v>2.23485430279014</c:v>
                </c:pt>
                <c:pt idx="2994">
                  <c:v>2.2310585962782201</c:v>
                </c:pt>
                <c:pt idx="2995">
                  <c:v>2.26142424837357</c:v>
                </c:pt>
                <c:pt idx="2996">
                  <c:v>2.2386500093020598</c:v>
                </c:pt>
                <c:pt idx="2997">
                  <c:v>2.2329564495341798</c:v>
                </c:pt>
                <c:pt idx="2998">
                  <c:v>2.2538328353497401</c:v>
                </c:pt>
                <c:pt idx="2999">
                  <c:v>2.2367521560461001</c:v>
                </c:pt>
                <c:pt idx="3000">
                  <c:v>2.2310585962782201</c:v>
                </c:pt>
                <c:pt idx="3001">
                  <c:v>2.28989204721297</c:v>
                </c:pt>
                <c:pt idx="3002">
                  <c:v>2.23485430279014</c:v>
                </c:pt>
                <c:pt idx="3003">
                  <c:v>2.2993813134927699</c:v>
                </c:pt>
                <c:pt idx="3004">
                  <c:v>2.2595263951176099</c:v>
                </c:pt>
                <c:pt idx="3005">
                  <c:v>2.28419848744509</c:v>
                </c:pt>
                <c:pt idx="3006">
                  <c:v>2.2310585962782201</c:v>
                </c:pt>
                <c:pt idx="3007">
                  <c:v>2.2481392755818601</c:v>
                </c:pt>
                <c:pt idx="3008">
                  <c:v>2.22916074302226</c:v>
                </c:pt>
                <c:pt idx="3009">
                  <c:v>2.22916074302226</c:v>
                </c:pt>
                <c:pt idx="3010">
                  <c:v>2.26142424837357</c:v>
                </c:pt>
                <c:pt idx="3011">
                  <c:v>2.2367521560461001</c:v>
                </c:pt>
                <c:pt idx="3012">
                  <c:v>2.2443435690699398</c:v>
                </c:pt>
                <c:pt idx="3013">
                  <c:v>2.2576285418616502</c:v>
                </c:pt>
                <c:pt idx="3014">
                  <c:v>2.26142424837357</c:v>
                </c:pt>
                <c:pt idx="3015">
                  <c:v>2.2310585962782201</c:v>
                </c:pt>
                <c:pt idx="3016">
                  <c:v>2.2253650365103401</c:v>
                </c:pt>
                <c:pt idx="3017">
                  <c:v>2.2443435690699398</c:v>
                </c:pt>
                <c:pt idx="3018">
                  <c:v>2.2329564495341798</c:v>
                </c:pt>
                <c:pt idx="3019">
                  <c:v>2.27281136790933</c:v>
                </c:pt>
                <c:pt idx="3020">
                  <c:v>2.28419848744509</c:v>
                </c:pt>
                <c:pt idx="3021">
                  <c:v>2.2386500093020598</c:v>
                </c:pt>
                <c:pt idx="3022">
                  <c:v>2.2917899004689302</c:v>
                </c:pt>
                <c:pt idx="3023">
                  <c:v>2.3601126176834901</c:v>
                </c:pt>
                <c:pt idx="3024">
                  <c:v>2.26142424837357</c:v>
                </c:pt>
                <c:pt idx="3025">
                  <c:v>2.3278491123321698</c:v>
                </c:pt>
                <c:pt idx="3026">
                  <c:v>2.27281136790933</c:v>
                </c:pt>
                <c:pt idx="3027">
                  <c:v>2.2917899004689302</c:v>
                </c:pt>
                <c:pt idx="3028">
                  <c:v>2.36390832419541</c:v>
                </c:pt>
                <c:pt idx="3029">
                  <c:v>2.23485430279014</c:v>
                </c:pt>
                <c:pt idx="3030">
                  <c:v>2.2633221016295302</c:v>
                </c:pt>
                <c:pt idx="3031">
                  <c:v>2.2595263951176099</c:v>
                </c:pt>
                <c:pt idx="3032">
                  <c:v>2.25573068860569</c:v>
                </c:pt>
                <c:pt idx="3033">
                  <c:v>2.25573068860569</c:v>
                </c:pt>
                <c:pt idx="3034">
                  <c:v>2.2709135146533699</c:v>
                </c:pt>
                <c:pt idx="3035">
                  <c:v>2.2576285418616502</c:v>
                </c:pt>
                <c:pt idx="3036">
                  <c:v>2.2519349820937702</c:v>
                </c:pt>
                <c:pt idx="3037">
                  <c:v>2.2329564495341798</c:v>
                </c:pt>
                <c:pt idx="3038">
                  <c:v>2.2519349820937702</c:v>
                </c:pt>
                <c:pt idx="3039">
                  <c:v>2.30697272651661</c:v>
                </c:pt>
                <c:pt idx="3040">
                  <c:v>2.2424457158139801</c:v>
                </c:pt>
                <c:pt idx="3041">
                  <c:v>2.28989204721297</c:v>
                </c:pt>
                <c:pt idx="3042">
                  <c:v>2.3145641395404501</c:v>
                </c:pt>
                <c:pt idx="3043">
                  <c:v>2.2443435690699398</c:v>
                </c:pt>
                <c:pt idx="3044">
                  <c:v>2.26711780814145</c:v>
                </c:pt>
                <c:pt idx="3045">
                  <c:v>2.2443435690699398</c:v>
                </c:pt>
                <c:pt idx="3046">
                  <c:v>2.2879941939570099</c:v>
                </c:pt>
                <c:pt idx="3047">
                  <c:v>2.2424457158139801</c:v>
                </c:pt>
                <c:pt idx="3048">
                  <c:v>2.26142424837357</c:v>
                </c:pt>
                <c:pt idx="3049">
                  <c:v>2.2253650365103401</c:v>
                </c:pt>
                <c:pt idx="3050">
                  <c:v>2.2310585962782201</c:v>
                </c:pt>
                <c:pt idx="3051">
                  <c:v>2.3563169111715698</c:v>
                </c:pt>
                <c:pt idx="3052">
                  <c:v>2.2538328353497401</c:v>
                </c:pt>
                <c:pt idx="3053">
                  <c:v>2.3088705797725702</c:v>
                </c:pt>
                <c:pt idx="3054">
                  <c:v>2.2424457158139801</c:v>
                </c:pt>
                <c:pt idx="3055">
                  <c:v>2.2424457158139801</c:v>
                </c:pt>
                <c:pt idx="3056">
                  <c:v>2.28419848744509</c:v>
                </c:pt>
                <c:pt idx="3057">
                  <c:v>2.2386500093020598</c:v>
                </c:pt>
                <c:pt idx="3058">
                  <c:v>2.2690156613974102</c:v>
                </c:pt>
                <c:pt idx="3059">
                  <c:v>2.2462414223259</c:v>
                </c:pt>
                <c:pt idx="3060">
                  <c:v>2.2310585962782201</c:v>
                </c:pt>
                <c:pt idx="3061">
                  <c:v>2.2500371288378198</c:v>
                </c:pt>
                <c:pt idx="3062">
                  <c:v>2.2709135146533699</c:v>
                </c:pt>
                <c:pt idx="3063">
                  <c:v>2.2690156613974102</c:v>
                </c:pt>
                <c:pt idx="3064">
                  <c:v>2.2481392755818601</c:v>
                </c:pt>
                <c:pt idx="3065">
                  <c:v>2.2538328353497401</c:v>
                </c:pt>
                <c:pt idx="3066">
                  <c:v>2.2576285418616502</c:v>
                </c:pt>
                <c:pt idx="3067">
                  <c:v>2.2652199548854899</c:v>
                </c:pt>
                <c:pt idx="3068">
                  <c:v>2.26711780814145</c:v>
                </c:pt>
                <c:pt idx="3069">
                  <c:v>2.2386500093020598</c:v>
                </c:pt>
                <c:pt idx="3070">
                  <c:v>2.2652199548854899</c:v>
                </c:pt>
                <c:pt idx="3071">
                  <c:v>2.3449297916358098</c:v>
                </c:pt>
                <c:pt idx="3072">
                  <c:v>2.3278491123321698</c:v>
                </c:pt>
                <c:pt idx="3073">
                  <c:v>2.26142424837357</c:v>
                </c:pt>
                <c:pt idx="3074">
                  <c:v>2.2766070744212499</c:v>
                </c:pt>
                <c:pt idx="3075">
                  <c:v>2.2462414223259</c:v>
                </c:pt>
                <c:pt idx="3076">
                  <c:v>2.2329564495341798</c:v>
                </c:pt>
                <c:pt idx="3077">
                  <c:v>2.26142424837357</c:v>
                </c:pt>
                <c:pt idx="3078">
                  <c:v>2.2766070744212499</c:v>
                </c:pt>
                <c:pt idx="3079">
                  <c:v>2.2386500093020598</c:v>
                </c:pt>
                <c:pt idx="3080">
                  <c:v>2.2709135146533699</c:v>
                </c:pt>
                <c:pt idx="3081">
                  <c:v>2.2424457158139801</c:v>
                </c:pt>
                <c:pt idx="3082">
                  <c:v>2.2690156613974102</c:v>
                </c:pt>
                <c:pt idx="3083">
                  <c:v>2.2690156613974102</c:v>
                </c:pt>
                <c:pt idx="3084">
                  <c:v>2.2652199548854899</c:v>
                </c:pt>
                <c:pt idx="3085">
                  <c:v>2.2519349820937702</c:v>
                </c:pt>
                <c:pt idx="3086">
                  <c:v>2.2823006341891299</c:v>
                </c:pt>
                <c:pt idx="3087">
                  <c:v>2.2424457158139801</c:v>
                </c:pt>
                <c:pt idx="3088">
                  <c:v>2.2538328353497401</c:v>
                </c:pt>
                <c:pt idx="3089">
                  <c:v>2.23485430279014</c:v>
                </c:pt>
                <c:pt idx="3090">
                  <c:v>2.2424457158139801</c:v>
                </c:pt>
                <c:pt idx="3091">
                  <c:v>2.2633221016295302</c:v>
                </c:pt>
                <c:pt idx="3092">
                  <c:v>2.2766070744212499</c:v>
                </c:pt>
                <c:pt idx="3093">
                  <c:v>2.2804027809331702</c:v>
                </c:pt>
                <c:pt idx="3094">
                  <c:v>2.26711780814145</c:v>
                </c:pt>
                <c:pt idx="3095">
                  <c:v>2.2386500093020598</c:v>
                </c:pt>
                <c:pt idx="3096">
                  <c:v>2.2424457158139801</c:v>
                </c:pt>
                <c:pt idx="3097">
                  <c:v>2.2500371288378198</c:v>
                </c:pt>
                <c:pt idx="3098">
                  <c:v>2.30697272651661</c:v>
                </c:pt>
                <c:pt idx="3099">
                  <c:v>2.2386500093020598</c:v>
                </c:pt>
                <c:pt idx="3100">
                  <c:v>2.2253650365103401</c:v>
                </c:pt>
                <c:pt idx="3101">
                  <c:v>2.2595263951176099</c:v>
                </c:pt>
                <c:pt idx="3102">
                  <c:v>2.4322310414099602</c:v>
                </c:pt>
                <c:pt idx="3103">
                  <c:v>2.24054786255802</c:v>
                </c:pt>
                <c:pt idx="3104">
                  <c:v>2.27850492767721</c:v>
                </c:pt>
                <c:pt idx="3105">
                  <c:v>2.2823006341891299</c:v>
                </c:pt>
                <c:pt idx="3106">
                  <c:v>2.2386500093020598</c:v>
                </c:pt>
                <c:pt idx="3107">
                  <c:v>2.2709135146533699</c:v>
                </c:pt>
                <c:pt idx="3108">
                  <c:v>2.2424457158139801</c:v>
                </c:pt>
                <c:pt idx="3109">
                  <c:v>2.2538328353497401</c:v>
                </c:pt>
                <c:pt idx="3110">
                  <c:v>2.2329564495341798</c:v>
                </c:pt>
                <c:pt idx="3111">
                  <c:v>2.2519349820937702</c:v>
                </c:pt>
                <c:pt idx="3112">
                  <c:v>2.2519349820937702</c:v>
                </c:pt>
                <c:pt idx="3113">
                  <c:v>2.2443435690699398</c:v>
                </c:pt>
                <c:pt idx="3114">
                  <c:v>2.35821476442753</c:v>
                </c:pt>
                <c:pt idx="3115">
                  <c:v>2.2424457158139801</c:v>
                </c:pt>
                <c:pt idx="3116">
                  <c:v>2.2424457158139801</c:v>
                </c:pt>
                <c:pt idx="3117">
                  <c:v>2.2595263951176099</c:v>
                </c:pt>
                <c:pt idx="3118">
                  <c:v>2.2386500093020598</c:v>
                </c:pt>
                <c:pt idx="3119">
                  <c:v>2.2424457158139801</c:v>
                </c:pt>
                <c:pt idx="3120">
                  <c:v>2.23485430279014</c:v>
                </c:pt>
                <c:pt idx="3121">
                  <c:v>2.3107684330285299</c:v>
                </c:pt>
                <c:pt idx="3122">
                  <c:v>2.40755894908248</c:v>
                </c:pt>
                <c:pt idx="3123">
                  <c:v>2.2367521560461001</c:v>
                </c:pt>
                <c:pt idx="3124">
                  <c:v>2.2538328353497401</c:v>
                </c:pt>
                <c:pt idx="3125">
                  <c:v>2.2709135146533699</c:v>
                </c:pt>
                <c:pt idx="3126">
                  <c:v>2.2462414223259</c:v>
                </c:pt>
                <c:pt idx="3127">
                  <c:v>2.2519349820937702</c:v>
                </c:pt>
                <c:pt idx="3128">
                  <c:v>2.2310585962782201</c:v>
                </c:pt>
                <c:pt idx="3129">
                  <c:v>2.2936877537248899</c:v>
                </c:pt>
                <c:pt idx="3130">
                  <c:v>2.2993813134927699</c:v>
                </c:pt>
                <c:pt idx="3131">
                  <c:v>2.2538328353497401</c:v>
                </c:pt>
                <c:pt idx="3132">
                  <c:v>2.2386500093020598</c:v>
                </c:pt>
                <c:pt idx="3133">
                  <c:v>2.27281136790933</c:v>
                </c:pt>
                <c:pt idx="3134">
                  <c:v>2.2462414223259</c:v>
                </c:pt>
                <c:pt idx="3135">
                  <c:v>2.26711780814145</c:v>
                </c:pt>
                <c:pt idx="3136">
                  <c:v>2.2576285418616502</c:v>
                </c:pt>
                <c:pt idx="3137">
                  <c:v>2.2500371288378198</c:v>
                </c:pt>
                <c:pt idx="3138">
                  <c:v>2.2652199548854899</c:v>
                </c:pt>
                <c:pt idx="3139">
                  <c:v>2.31835984605237</c:v>
                </c:pt>
                <c:pt idx="3140">
                  <c:v>2.3278491123321698</c:v>
                </c:pt>
                <c:pt idx="3141">
                  <c:v>2.6751562581728199</c:v>
                </c:pt>
                <c:pt idx="3142">
                  <c:v>2.2424457158139801</c:v>
                </c:pt>
                <c:pt idx="3143">
                  <c:v>2.2386500093020598</c:v>
                </c:pt>
                <c:pt idx="3144">
                  <c:v>2.3145641395404501</c:v>
                </c:pt>
                <c:pt idx="3145">
                  <c:v>2.36390832419541</c:v>
                </c:pt>
                <c:pt idx="3146">
                  <c:v>2.2538328353497401</c:v>
                </c:pt>
                <c:pt idx="3147">
                  <c:v>2.2272628897662998</c:v>
                </c:pt>
                <c:pt idx="3148">
                  <c:v>2.2500371288378198</c:v>
                </c:pt>
                <c:pt idx="3149">
                  <c:v>2.2690156613974102</c:v>
                </c:pt>
                <c:pt idx="3150">
                  <c:v>2.2879941939570099</c:v>
                </c:pt>
                <c:pt idx="3151">
                  <c:v>2.2424457158139801</c:v>
                </c:pt>
                <c:pt idx="3152">
                  <c:v>2.2367521560461001</c:v>
                </c:pt>
                <c:pt idx="3153">
                  <c:v>2.2538328353497401</c:v>
                </c:pt>
                <c:pt idx="3154">
                  <c:v>2.25573068860569</c:v>
                </c:pt>
                <c:pt idx="3155">
                  <c:v>2.2386500093020598</c:v>
                </c:pt>
                <c:pt idx="3156">
                  <c:v>2.2462414223259</c:v>
                </c:pt>
                <c:pt idx="3157">
                  <c:v>2.2481392755818601</c:v>
                </c:pt>
                <c:pt idx="3158">
                  <c:v>2.2462414223259</c:v>
                </c:pt>
                <c:pt idx="3159">
                  <c:v>2.2500371288378198</c:v>
                </c:pt>
                <c:pt idx="3160">
                  <c:v>2.2386500093020598</c:v>
                </c:pt>
                <c:pt idx="3161">
                  <c:v>2.2936877537248899</c:v>
                </c:pt>
                <c:pt idx="3162">
                  <c:v>2.26711780814145</c:v>
                </c:pt>
                <c:pt idx="3163">
                  <c:v>2.27281136790933</c:v>
                </c:pt>
                <c:pt idx="3164">
                  <c:v>2.2538328353497401</c:v>
                </c:pt>
                <c:pt idx="3165">
                  <c:v>2.2804027809331702</c:v>
                </c:pt>
                <c:pt idx="3166">
                  <c:v>2.2424457158139801</c:v>
                </c:pt>
                <c:pt idx="3167">
                  <c:v>2.2272628897662998</c:v>
                </c:pt>
                <c:pt idx="3168">
                  <c:v>2.3373383786119701</c:v>
                </c:pt>
                <c:pt idx="3169">
                  <c:v>2.2481392755818601</c:v>
                </c:pt>
                <c:pt idx="3170">
                  <c:v>2.31266628628449</c:v>
                </c:pt>
                <c:pt idx="3171">
                  <c:v>2.2993813134927699</c:v>
                </c:pt>
                <c:pt idx="3172">
                  <c:v>2.2310585962782201</c:v>
                </c:pt>
                <c:pt idx="3173">
                  <c:v>2.2481392755818601</c:v>
                </c:pt>
                <c:pt idx="3174">
                  <c:v>2.2766070744212499</c:v>
                </c:pt>
                <c:pt idx="3175">
                  <c:v>2.2329564495341798</c:v>
                </c:pt>
                <c:pt idx="3176">
                  <c:v>2.2595263951176099</c:v>
                </c:pt>
                <c:pt idx="3177">
                  <c:v>2.26711780814145</c:v>
                </c:pt>
                <c:pt idx="3178">
                  <c:v>2.23485430279014</c:v>
                </c:pt>
                <c:pt idx="3179">
                  <c:v>2.2462414223259</c:v>
                </c:pt>
                <c:pt idx="3180">
                  <c:v>2.28419848744509</c:v>
                </c:pt>
                <c:pt idx="3181">
                  <c:v>2.2462414223259</c:v>
                </c:pt>
                <c:pt idx="3182">
                  <c:v>2.3202576993083301</c:v>
                </c:pt>
                <c:pt idx="3183">
                  <c:v>2.2367521560461001</c:v>
                </c:pt>
                <c:pt idx="3184">
                  <c:v>2.28989204721297</c:v>
                </c:pt>
                <c:pt idx="3185">
                  <c:v>2.30697272651661</c:v>
                </c:pt>
                <c:pt idx="3186">
                  <c:v>2.25573068860569</c:v>
                </c:pt>
                <c:pt idx="3187">
                  <c:v>2.2690156613974102</c:v>
                </c:pt>
                <c:pt idx="3188">
                  <c:v>2.2386500093020598</c:v>
                </c:pt>
                <c:pt idx="3189">
                  <c:v>2.2766070744212499</c:v>
                </c:pt>
                <c:pt idx="3190">
                  <c:v>2.27850492767721</c:v>
                </c:pt>
                <c:pt idx="3191">
                  <c:v>2.2595263951176099</c:v>
                </c:pt>
                <c:pt idx="3192">
                  <c:v>2.26142424837357</c:v>
                </c:pt>
                <c:pt idx="3193">
                  <c:v>2.25573068860569</c:v>
                </c:pt>
                <c:pt idx="3194">
                  <c:v>2.24054786255802</c:v>
                </c:pt>
                <c:pt idx="3195">
                  <c:v>2.2462414223259</c:v>
                </c:pt>
                <c:pt idx="3196">
                  <c:v>2.2424457158139801</c:v>
                </c:pt>
                <c:pt idx="3197">
                  <c:v>2.2424457158139801</c:v>
                </c:pt>
                <c:pt idx="3198">
                  <c:v>2.24054786255802</c:v>
                </c:pt>
                <c:pt idx="3199">
                  <c:v>2.3031770200046902</c:v>
                </c:pt>
                <c:pt idx="3200">
                  <c:v>2.25573068860569</c:v>
                </c:pt>
                <c:pt idx="3201">
                  <c:v>2.2766070744212499</c:v>
                </c:pt>
                <c:pt idx="3202">
                  <c:v>2.2690156613974102</c:v>
                </c:pt>
                <c:pt idx="3203">
                  <c:v>2.26711780814145</c:v>
                </c:pt>
                <c:pt idx="3204">
                  <c:v>2.2879941939570099</c:v>
                </c:pt>
                <c:pt idx="3205">
                  <c:v>2.3714997372192501</c:v>
                </c:pt>
                <c:pt idx="3206">
                  <c:v>2.2462414223259</c:v>
                </c:pt>
                <c:pt idx="3207">
                  <c:v>2.2500371288378198</c:v>
                </c:pt>
                <c:pt idx="3208">
                  <c:v>2.2652199548854899</c:v>
                </c:pt>
                <c:pt idx="3209">
                  <c:v>2.2462414223259</c:v>
                </c:pt>
                <c:pt idx="3210">
                  <c:v>2.26142424837357</c:v>
                </c:pt>
                <c:pt idx="3211">
                  <c:v>2.2709135146533699</c:v>
                </c:pt>
                <c:pt idx="3212">
                  <c:v>2.23485430279014</c:v>
                </c:pt>
                <c:pt idx="3213">
                  <c:v>2.23485430279014</c:v>
                </c:pt>
                <c:pt idx="3214">
                  <c:v>2.26142424837357</c:v>
                </c:pt>
                <c:pt idx="3215">
                  <c:v>2.2443435690699398</c:v>
                </c:pt>
                <c:pt idx="3216">
                  <c:v>2.3202576993083301</c:v>
                </c:pt>
                <c:pt idx="3217">
                  <c:v>2.2823006341891299</c:v>
                </c:pt>
                <c:pt idx="3218">
                  <c:v>2.2652199548854899</c:v>
                </c:pt>
                <c:pt idx="3219">
                  <c:v>2.2747092211652902</c:v>
                </c:pt>
                <c:pt idx="3220">
                  <c:v>2.2424457158139801</c:v>
                </c:pt>
                <c:pt idx="3221">
                  <c:v>2.27850492767721</c:v>
                </c:pt>
                <c:pt idx="3222">
                  <c:v>2.2386500093020598</c:v>
                </c:pt>
                <c:pt idx="3223">
                  <c:v>2.2860963407010502</c:v>
                </c:pt>
                <c:pt idx="3224">
                  <c:v>2.2424457158139801</c:v>
                </c:pt>
                <c:pt idx="3225">
                  <c:v>2.2652199548854899</c:v>
                </c:pt>
                <c:pt idx="3226">
                  <c:v>2.3164619927964099</c:v>
                </c:pt>
                <c:pt idx="3227">
                  <c:v>2.27281136790933</c:v>
                </c:pt>
                <c:pt idx="3228">
                  <c:v>2.2443435690699398</c:v>
                </c:pt>
                <c:pt idx="3229">
                  <c:v>2.23485430279014</c:v>
                </c:pt>
                <c:pt idx="3230">
                  <c:v>2.2709135146533699</c:v>
                </c:pt>
                <c:pt idx="3231">
                  <c:v>2.2747092211652902</c:v>
                </c:pt>
                <c:pt idx="3232">
                  <c:v>2.2367521560461001</c:v>
                </c:pt>
                <c:pt idx="3233">
                  <c:v>2.2804027809331702</c:v>
                </c:pt>
                <c:pt idx="3234">
                  <c:v>2.2329564495341798</c:v>
                </c:pt>
                <c:pt idx="3235">
                  <c:v>2.26142424837357</c:v>
                </c:pt>
                <c:pt idx="3236">
                  <c:v>2.2538328353497401</c:v>
                </c:pt>
                <c:pt idx="3237">
                  <c:v>2.28989204721297</c:v>
                </c:pt>
                <c:pt idx="3238">
                  <c:v>2.2310585962782201</c:v>
                </c:pt>
                <c:pt idx="3239">
                  <c:v>2.2538328353497401</c:v>
                </c:pt>
                <c:pt idx="3240">
                  <c:v>2.2709135146533699</c:v>
                </c:pt>
                <c:pt idx="3241">
                  <c:v>2.25573068860569</c:v>
                </c:pt>
                <c:pt idx="3242">
                  <c:v>2.26711780814145</c:v>
                </c:pt>
                <c:pt idx="3243">
                  <c:v>2.2747092211652902</c:v>
                </c:pt>
                <c:pt idx="3244">
                  <c:v>2.2576285418616502</c:v>
                </c:pt>
                <c:pt idx="3245">
                  <c:v>2.2519349820937702</c:v>
                </c:pt>
                <c:pt idx="3246">
                  <c:v>2.2690156613974102</c:v>
                </c:pt>
                <c:pt idx="3247">
                  <c:v>2.25573068860569</c:v>
                </c:pt>
                <c:pt idx="3248">
                  <c:v>2.2804027809331702</c:v>
                </c:pt>
                <c:pt idx="3249">
                  <c:v>2.24054786255802</c:v>
                </c:pt>
                <c:pt idx="3250">
                  <c:v>2.26142424837357</c:v>
                </c:pt>
                <c:pt idx="3251">
                  <c:v>2.2367521560461001</c:v>
                </c:pt>
                <c:pt idx="3252">
                  <c:v>2.3278491123321698</c:v>
                </c:pt>
                <c:pt idx="3253">
                  <c:v>2.3392362318679298</c:v>
                </c:pt>
                <c:pt idx="3254">
                  <c:v>2.3031770200046902</c:v>
                </c:pt>
                <c:pt idx="3255">
                  <c:v>2.2519349820937702</c:v>
                </c:pt>
                <c:pt idx="3256">
                  <c:v>2.2424457158139801</c:v>
                </c:pt>
                <c:pt idx="3257">
                  <c:v>2.2443435690699398</c:v>
                </c:pt>
                <c:pt idx="3258">
                  <c:v>2.2424457158139801</c:v>
                </c:pt>
                <c:pt idx="3259">
                  <c:v>2.23485430279014</c:v>
                </c:pt>
                <c:pt idx="3260">
                  <c:v>2.26142424837357</c:v>
                </c:pt>
                <c:pt idx="3261">
                  <c:v>2.26142424837357</c:v>
                </c:pt>
                <c:pt idx="3262">
                  <c:v>2.2310585962782201</c:v>
                </c:pt>
                <c:pt idx="3263">
                  <c:v>2.28419848744509</c:v>
                </c:pt>
                <c:pt idx="3264">
                  <c:v>2.3942739762907599</c:v>
                </c:pt>
                <c:pt idx="3265">
                  <c:v>2.2367521560461001</c:v>
                </c:pt>
                <c:pt idx="3266">
                  <c:v>2.2386500093020598</c:v>
                </c:pt>
                <c:pt idx="3267">
                  <c:v>2.4018653893146</c:v>
                </c:pt>
                <c:pt idx="3268">
                  <c:v>2.28419848744509</c:v>
                </c:pt>
                <c:pt idx="3269">
                  <c:v>2.3088705797725702</c:v>
                </c:pt>
                <c:pt idx="3270">
                  <c:v>2.3050748732606499</c:v>
                </c:pt>
                <c:pt idx="3271">
                  <c:v>2.2576285418616502</c:v>
                </c:pt>
                <c:pt idx="3272">
                  <c:v>2.2519349820937702</c:v>
                </c:pt>
                <c:pt idx="3273">
                  <c:v>2.2462414223259</c:v>
                </c:pt>
                <c:pt idx="3274">
                  <c:v>2.26142424837357</c:v>
                </c:pt>
                <c:pt idx="3275">
                  <c:v>2.2481392755818601</c:v>
                </c:pt>
                <c:pt idx="3276">
                  <c:v>2.2747092211652902</c:v>
                </c:pt>
                <c:pt idx="3277">
                  <c:v>2.2519349820937702</c:v>
                </c:pt>
                <c:pt idx="3278">
                  <c:v>2.26142424837357</c:v>
                </c:pt>
                <c:pt idx="3279">
                  <c:v>2.2443435690699398</c:v>
                </c:pt>
                <c:pt idx="3280">
                  <c:v>2.2538328353497401</c:v>
                </c:pt>
                <c:pt idx="3281">
                  <c:v>2.70552191026818</c:v>
                </c:pt>
                <c:pt idx="3282">
                  <c:v>2.2690156613974102</c:v>
                </c:pt>
                <c:pt idx="3283">
                  <c:v>2.2329564495341798</c:v>
                </c:pt>
                <c:pt idx="3284">
                  <c:v>2.2443435690699398</c:v>
                </c:pt>
                <c:pt idx="3285">
                  <c:v>2.2804027809331702</c:v>
                </c:pt>
                <c:pt idx="3286">
                  <c:v>2.2424457158139801</c:v>
                </c:pt>
                <c:pt idx="3287">
                  <c:v>2.24054786255802</c:v>
                </c:pt>
                <c:pt idx="3288">
                  <c:v>2.24054786255802</c:v>
                </c:pt>
                <c:pt idx="3289">
                  <c:v>2.2576285418616502</c:v>
                </c:pt>
                <c:pt idx="3290">
                  <c:v>2.26142424837357</c:v>
                </c:pt>
                <c:pt idx="3291">
                  <c:v>2.2481392755818601</c:v>
                </c:pt>
                <c:pt idx="3292">
                  <c:v>2.2386500093020598</c:v>
                </c:pt>
                <c:pt idx="3293">
                  <c:v>2.23485430279014</c:v>
                </c:pt>
                <c:pt idx="3294">
                  <c:v>2.2386500093020598</c:v>
                </c:pt>
                <c:pt idx="3295">
                  <c:v>2.28419848744509</c:v>
                </c:pt>
                <c:pt idx="3296">
                  <c:v>2.2462414223259</c:v>
                </c:pt>
                <c:pt idx="3297">
                  <c:v>2.2576285418616502</c:v>
                </c:pt>
                <c:pt idx="3298">
                  <c:v>2.2519349820937702</c:v>
                </c:pt>
                <c:pt idx="3299">
                  <c:v>2.30697272651661</c:v>
                </c:pt>
                <c:pt idx="3300">
                  <c:v>2.2652199548854899</c:v>
                </c:pt>
                <c:pt idx="3301">
                  <c:v>2.2443435690699398</c:v>
                </c:pt>
                <c:pt idx="3302">
                  <c:v>2.2766070744212499</c:v>
                </c:pt>
                <c:pt idx="3303">
                  <c:v>2.2329564495341798</c:v>
                </c:pt>
                <c:pt idx="3304">
                  <c:v>2.2500371288378198</c:v>
                </c:pt>
                <c:pt idx="3305">
                  <c:v>2.2709135146533699</c:v>
                </c:pt>
                <c:pt idx="3306">
                  <c:v>2.2481392755818601</c:v>
                </c:pt>
                <c:pt idx="3307">
                  <c:v>2.3088705797725702</c:v>
                </c:pt>
                <c:pt idx="3308">
                  <c:v>2.2519349820937702</c:v>
                </c:pt>
                <c:pt idx="3309">
                  <c:v>2.3449297916358098</c:v>
                </c:pt>
                <c:pt idx="3310">
                  <c:v>2.2519349820937702</c:v>
                </c:pt>
                <c:pt idx="3311">
                  <c:v>2.2633221016295302</c:v>
                </c:pt>
                <c:pt idx="3312">
                  <c:v>2.2860963407010502</c:v>
                </c:pt>
                <c:pt idx="3313">
                  <c:v>2.26711780814145</c:v>
                </c:pt>
                <c:pt idx="3314">
                  <c:v>2.2804027809331702</c:v>
                </c:pt>
                <c:pt idx="3315">
                  <c:v>2.28419848744509</c:v>
                </c:pt>
                <c:pt idx="3316">
                  <c:v>2.2310585962782201</c:v>
                </c:pt>
                <c:pt idx="3317">
                  <c:v>2.2747092211652902</c:v>
                </c:pt>
                <c:pt idx="3318">
                  <c:v>2.2766070744212499</c:v>
                </c:pt>
                <c:pt idx="3319">
                  <c:v>2.25573068860569</c:v>
                </c:pt>
                <c:pt idx="3320">
                  <c:v>2.2690156613974102</c:v>
                </c:pt>
                <c:pt idx="3321">
                  <c:v>2.2595263951176099</c:v>
                </c:pt>
                <c:pt idx="3322">
                  <c:v>2.2936877537248899</c:v>
                </c:pt>
                <c:pt idx="3323">
                  <c:v>2.2652199548854899</c:v>
                </c:pt>
                <c:pt idx="3324">
                  <c:v>2.2329564495341798</c:v>
                </c:pt>
                <c:pt idx="3325">
                  <c:v>2.2652199548854899</c:v>
                </c:pt>
                <c:pt idx="3326">
                  <c:v>2.2386500093020598</c:v>
                </c:pt>
                <c:pt idx="3327">
                  <c:v>2.29558560698085</c:v>
                </c:pt>
                <c:pt idx="3328">
                  <c:v>2.23485430279014</c:v>
                </c:pt>
                <c:pt idx="3329">
                  <c:v>2.2386500093020598</c:v>
                </c:pt>
                <c:pt idx="3330">
                  <c:v>2.31266628628449</c:v>
                </c:pt>
                <c:pt idx="3331">
                  <c:v>2.2424457158139801</c:v>
                </c:pt>
                <c:pt idx="3332">
                  <c:v>2.2310585962782201</c:v>
                </c:pt>
                <c:pt idx="3333">
                  <c:v>2.2747092211652902</c:v>
                </c:pt>
                <c:pt idx="3334">
                  <c:v>2.26142424837357</c:v>
                </c:pt>
                <c:pt idx="3335">
                  <c:v>2.26142424837357</c:v>
                </c:pt>
                <c:pt idx="3336">
                  <c:v>2.26142424837357</c:v>
                </c:pt>
                <c:pt idx="3337">
                  <c:v>2.2538328353497401</c:v>
                </c:pt>
                <c:pt idx="3338">
                  <c:v>2.2690156613974102</c:v>
                </c:pt>
                <c:pt idx="3339">
                  <c:v>2.2576285418616502</c:v>
                </c:pt>
                <c:pt idx="3340">
                  <c:v>2.2993813134927699</c:v>
                </c:pt>
                <c:pt idx="3341">
                  <c:v>2.2500371288378198</c:v>
                </c:pt>
                <c:pt idx="3342">
                  <c:v>2.2633221016295302</c:v>
                </c:pt>
                <c:pt idx="3343">
                  <c:v>2.3506233514036898</c:v>
                </c:pt>
                <c:pt idx="3344">
                  <c:v>2.24054786255802</c:v>
                </c:pt>
                <c:pt idx="3345">
                  <c:v>2.2633221016295302</c:v>
                </c:pt>
                <c:pt idx="3346">
                  <c:v>2.2424457158139801</c:v>
                </c:pt>
                <c:pt idx="3347">
                  <c:v>2.2652199548854899</c:v>
                </c:pt>
                <c:pt idx="3348">
                  <c:v>2.2272628897662998</c:v>
                </c:pt>
                <c:pt idx="3349">
                  <c:v>2.2519349820937702</c:v>
                </c:pt>
                <c:pt idx="3350">
                  <c:v>2.2690156613974102</c:v>
                </c:pt>
                <c:pt idx="3351">
                  <c:v>2.2481392755818601</c:v>
                </c:pt>
                <c:pt idx="3352">
                  <c:v>2.2652199548854899</c:v>
                </c:pt>
                <c:pt idx="3353">
                  <c:v>2.2481392755818601</c:v>
                </c:pt>
                <c:pt idx="3354">
                  <c:v>2.2690156613974102</c:v>
                </c:pt>
                <c:pt idx="3355">
                  <c:v>2.2519349820937702</c:v>
                </c:pt>
                <c:pt idx="3356">
                  <c:v>2.25573068860569</c:v>
                </c:pt>
                <c:pt idx="3357">
                  <c:v>2.2424457158139801</c:v>
                </c:pt>
                <c:pt idx="3358">
                  <c:v>2.26142424837357</c:v>
                </c:pt>
                <c:pt idx="3359">
                  <c:v>2.2709135146533699</c:v>
                </c:pt>
                <c:pt idx="3360">
                  <c:v>2.2253650365103401</c:v>
                </c:pt>
                <c:pt idx="3361">
                  <c:v>2.2386500093020598</c:v>
                </c:pt>
                <c:pt idx="3362">
                  <c:v>2.2462414223259</c:v>
                </c:pt>
                <c:pt idx="3363">
                  <c:v>2.2766070744212499</c:v>
                </c:pt>
                <c:pt idx="3364">
                  <c:v>2.23485430279014</c:v>
                </c:pt>
                <c:pt idx="3365">
                  <c:v>2.2595263951176099</c:v>
                </c:pt>
                <c:pt idx="3366">
                  <c:v>2.2576285418616502</c:v>
                </c:pt>
                <c:pt idx="3367">
                  <c:v>2.28989204721297</c:v>
                </c:pt>
                <c:pt idx="3368">
                  <c:v>2.2386500093020598</c:v>
                </c:pt>
                <c:pt idx="3369">
                  <c:v>2.2595263951176099</c:v>
                </c:pt>
                <c:pt idx="3370">
                  <c:v>2.2538328353497401</c:v>
                </c:pt>
                <c:pt idx="3371">
                  <c:v>2.2538328353497401</c:v>
                </c:pt>
                <c:pt idx="3372">
                  <c:v>2.26142424837357</c:v>
                </c:pt>
                <c:pt idx="3373">
                  <c:v>2.2519349820937702</c:v>
                </c:pt>
                <c:pt idx="3374">
                  <c:v>2.3658061774513701</c:v>
                </c:pt>
                <c:pt idx="3375">
                  <c:v>2.28419848744509</c:v>
                </c:pt>
                <c:pt idx="3376">
                  <c:v>2.2652199548854899</c:v>
                </c:pt>
                <c:pt idx="3377">
                  <c:v>2.2386500093020598</c:v>
                </c:pt>
                <c:pt idx="3378">
                  <c:v>2.2917899004689302</c:v>
                </c:pt>
                <c:pt idx="3379">
                  <c:v>2.2500371288378198</c:v>
                </c:pt>
                <c:pt idx="3380">
                  <c:v>2.2993813134927699</c:v>
                </c:pt>
                <c:pt idx="3381">
                  <c:v>2.28989204721297</c:v>
                </c:pt>
                <c:pt idx="3382">
                  <c:v>2.2576285418616502</c:v>
                </c:pt>
                <c:pt idx="3383">
                  <c:v>2.3088705797725702</c:v>
                </c:pt>
                <c:pt idx="3384">
                  <c:v>2.2936877537248899</c:v>
                </c:pt>
                <c:pt idx="3385">
                  <c:v>2.2690156613974102</c:v>
                </c:pt>
                <c:pt idx="3386">
                  <c:v>2.2974834602368102</c:v>
                </c:pt>
                <c:pt idx="3387">
                  <c:v>2.2519349820937702</c:v>
                </c:pt>
                <c:pt idx="3388">
                  <c:v>2.2500371288378198</c:v>
                </c:pt>
                <c:pt idx="3389">
                  <c:v>2.2462414223259</c:v>
                </c:pt>
                <c:pt idx="3390">
                  <c:v>2.2500371288378198</c:v>
                </c:pt>
                <c:pt idx="3391">
                  <c:v>2.22916074302226</c:v>
                </c:pt>
                <c:pt idx="3392">
                  <c:v>2.2709135146533699</c:v>
                </c:pt>
                <c:pt idx="3393">
                  <c:v>2.2595263951176099</c:v>
                </c:pt>
                <c:pt idx="3394">
                  <c:v>2.2310585962782201</c:v>
                </c:pt>
                <c:pt idx="3395">
                  <c:v>2.37529544373117</c:v>
                </c:pt>
                <c:pt idx="3396">
                  <c:v>2.26142424837357</c:v>
                </c:pt>
                <c:pt idx="3397">
                  <c:v>2.2424457158139801</c:v>
                </c:pt>
                <c:pt idx="3398">
                  <c:v>2.25573068860569</c:v>
                </c:pt>
                <c:pt idx="3399">
                  <c:v>2.2879941939570099</c:v>
                </c:pt>
                <c:pt idx="3400">
                  <c:v>2.3202576993083301</c:v>
                </c:pt>
                <c:pt idx="3401">
                  <c:v>2.2993813134927699</c:v>
                </c:pt>
                <c:pt idx="3402">
                  <c:v>2.25573068860569</c:v>
                </c:pt>
                <c:pt idx="3403">
                  <c:v>2.26142424837357</c:v>
                </c:pt>
                <c:pt idx="3404">
                  <c:v>2.2424457158139801</c:v>
                </c:pt>
                <c:pt idx="3405">
                  <c:v>2.2538328353497401</c:v>
                </c:pt>
                <c:pt idx="3406">
                  <c:v>2.2993813134927699</c:v>
                </c:pt>
                <c:pt idx="3407">
                  <c:v>2.27850492767721</c:v>
                </c:pt>
                <c:pt idx="3408">
                  <c:v>2.2481392755818601</c:v>
                </c:pt>
                <c:pt idx="3409">
                  <c:v>2.22916074302226</c:v>
                </c:pt>
                <c:pt idx="3410">
                  <c:v>2.26142424837357</c:v>
                </c:pt>
                <c:pt idx="3411">
                  <c:v>2.2272628897662998</c:v>
                </c:pt>
                <c:pt idx="3412">
                  <c:v>2.2519349820937702</c:v>
                </c:pt>
                <c:pt idx="3413">
                  <c:v>2.26711780814145</c:v>
                </c:pt>
                <c:pt idx="3414">
                  <c:v>2.2310585962782201</c:v>
                </c:pt>
                <c:pt idx="3415">
                  <c:v>2.2329564495341798</c:v>
                </c:pt>
                <c:pt idx="3416">
                  <c:v>2.2519349820937702</c:v>
                </c:pt>
                <c:pt idx="3417">
                  <c:v>2.3335426721000498</c:v>
                </c:pt>
                <c:pt idx="3418">
                  <c:v>2.2424457158139801</c:v>
                </c:pt>
                <c:pt idx="3419">
                  <c:v>2.31835984605237</c:v>
                </c:pt>
                <c:pt idx="3420">
                  <c:v>2.2804027809331702</c:v>
                </c:pt>
                <c:pt idx="3421">
                  <c:v>2.25573068860569</c:v>
                </c:pt>
                <c:pt idx="3422">
                  <c:v>2.2519349820937702</c:v>
                </c:pt>
                <c:pt idx="3423">
                  <c:v>2.26142424837357</c:v>
                </c:pt>
                <c:pt idx="3424">
                  <c:v>2.26142424837357</c:v>
                </c:pt>
                <c:pt idx="3425">
                  <c:v>2.24054786255802</c:v>
                </c:pt>
                <c:pt idx="3426">
                  <c:v>2.27281136790933</c:v>
                </c:pt>
                <c:pt idx="3427">
                  <c:v>2.27281136790933</c:v>
                </c:pt>
                <c:pt idx="3428">
                  <c:v>2.2519349820937702</c:v>
                </c:pt>
                <c:pt idx="3429">
                  <c:v>2.3221555525642898</c:v>
                </c:pt>
                <c:pt idx="3430">
                  <c:v>2.23485430279014</c:v>
                </c:pt>
                <c:pt idx="3431">
                  <c:v>2.2652199548854899</c:v>
                </c:pt>
                <c:pt idx="3432">
                  <c:v>2.2576285418616502</c:v>
                </c:pt>
                <c:pt idx="3433">
                  <c:v>2.2519349820937702</c:v>
                </c:pt>
                <c:pt idx="3434">
                  <c:v>2.2974834602368102</c:v>
                </c:pt>
                <c:pt idx="3435">
                  <c:v>2.25573068860569</c:v>
                </c:pt>
                <c:pt idx="3436">
                  <c:v>2.2462414223259</c:v>
                </c:pt>
                <c:pt idx="3437">
                  <c:v>2.23485430279014</c:v>
                </c:pt>
                <c:pt idx="3438">
                  <c:v>2.26711780814145</c:v>
                </c:pt>
                <c:pt idx="3439">
                  <c:v>2.3107684330285299</c:v>
                </c:pt>
                <c:pt idx="3440">
                  <c:v>2.23485430279014</c:v>
                </c:pt>
                <c:pt idx="3441">
                  <c:v>2.2481392755818601</c:v>
                </c:pt>
                <c:pt idx="3442">
                  <c:v>2.25573068860569</c:v>
                </c:pt>
                <c:pt idx="3443">
                  <c:v>2.2917899004689302</c:v>
                </c:pt>
                <c:pt idx="3444">
                  <c:v>2.2424457158139801</c:v>
                </c:pt>
                <c:pt idx="3445">
                  <c:v>2.2424457158139801</c:v>
                </c:pt>
                <c:pt idx="3446">
                  <c:v>2.2709135146533699</c:v>
                </c:pt>
                <c:pt idx="3447">
                  <c:v>2.2424457158139801</c:v>
                </c:pt>
                <c:pt idx="3448">
                  <c:v>2.2367521560461001</c:v>
                </c:pt>
                <c:pt idx="3449">
                  <c:v>2.3088705797725702</c:v>
                </c:pt>
                <c:pt idx="3450">
                  <c:v>2.3373383786119701</c:v>
                </c:pt>
                <c:pt idx="3451">
                  <c:v>2.24054786255802</c:v>
                </c:pt>
                <c:pt idx="3452">
                  <c:v>2.2690156613974102</c:v>
                </c:pt>
                <c:pt idx="3453">
                  <c:v>2.25573068860569</c:v>
                </c:pt>
                <c:pt idx="3454">
                  <c:v>2.2443435690699398</c:v>
                </c:pt>
                <c:pt idx="3455">
                  <c:v>2.23485430279014</c:v>
                </c:pt>
                <c:pt idx="3456">
                  <c:v>2.27850492767721</c:v>
                </c:pt>
                <c:pt idx="3457">
                  <c:v>2.29558560698085</c:v>
                </c:pt>
                <c:pt idx="3458">
                  <c:v>2.2519349820937702</c:v>
                </c:pt>
                <c:pt idx="3459">
                  <c:v>2.2443435690699398</c:v>
                </c:pt>
                <c:pt idx="3460">
                  <c:v>2.2576285418616502</c:v>
                </c:pt>
                <c:pt idx="3461">
                  <c:v>2.2329564495341798</c:v>
                </c:pt>
                <c:pt idx="3462">
                  <c:v>2.2690156613974102</c:v>
                </c:pt>
                <c:pt idx="3463">
                  <c:v>2.27281136790933</c:v>
                </c:pt>
                <c:pt idx="3464">
                  <c:v>2.2917899004689302</c:v>
                </c:pt>
                <c:pt idx="3465">
                  <c:v>2.3828868567550101</c:v>
                </c:pt>
                <c:pt idx="3466">
                  <c:v>2.2462414223259</c:v>
                </c:pt>
                <c:pt idx="3467">
                  <c:v>2.26142424837357</c:v>
                </c:pt>
                <c:pt idx="3468">
                  <c:v>2.2709135146533699</c:v>
                </c:pt>
                <c:pt idx="3469">
                  <c:v>2.24054786255802</c:v>
                </c:pt>
                <c:pt idx="3470">
                  <c:v>2.28419848744509</c:v>
                </c:pt>
                <c:pt idx="3471">
                  <c:v>2.2424457158139801</c:v>
                </c:pt>
                <c:pt idx="3472">
                  <c:v>2.4265374816420802</c:v>
                </c:pt>
                <c:pt idx="3473">
                  <c:v>2.2310585962782201</c:v>
                </c:pt>
                <c:pt idx="3474">
                  <c:v>2.25573068860569</c:v>
                </c:pt>
                <c:pt idx="3475">
                  <c:v>2.2500371288378198</c:v>
                </c:pt>
                <c:pt idx="3476">
                  <c:v>2.23485430279014</c:v>
                </c:pt>
                <c:pt idx="3477">
                  <c:v>2.2424457158139801</c:v>
                </c:pt>
                <c:pt idx="3478">
                  <c:v>2.2272628897662998</c:v>
                </c:pt>
                <c:pt idx="3479">
                  <c:v>2.2443435690699398</c:v>
                </c:pt>
                <c:pt idx="3480">
                  <c:v>2.2576285418616502</c:v>
                </c:pt>
                <c:pt idx="3481">
                  <c:v>2.27281136790933</c:v>
                </c:pt>
                <c:pt idx="3482">
                  <c:v>2.2538328353497401</c:v>
                </c:pt>
                <c:pt idx="3483">
                  <c:v>2.27281136790933</c:v>
                </c:pt>
                <c:pt idx="3484">
                  <c:v>2.2310585962782201</c:v>
                </c:pt>
                <c:pt idx="3485">
                  <c:v>2.2709135146533699</c:v>
                </c:pt>
                <c:pt idx="3486">
                  <c:v>2.25573068860569</c:v>
                </c:pt>
                <c:pt idx="3487">
                  <c:v>2.23485430279014</c:v>
                </c:pt>
                <c:pt idx="3488">
                  <c:v>2.24054786255802</c:v>
                </c:pt>
                <c:pt idx="3489">
                  <c:v>2.2823006341891299</c:v>
                </c:pt>
                <c:pt idx="3490">
                  <c:v>2.3373383786119701</c:v>
                </c:pt>
                <c:pt idx="3491">
                  <c:v>2.2709135146533699</c:v>
                </c:pt>
                <c:pt idx="3492">
                  <c:v>2.2500371288378198</c:v>
                </c:pt>
                <c:pt idx="3493">
                  <c:v>2.2823006341891299</c:v>
                </c:pt>
                <c:pt idx="3494">
                  <c:v>2.3714997372192501</c:v>
                </c:pt>
                <c:pt idx="3495">
                  <c:v>2.2538328353497401</c:v>
                </c:pt>
                <c:pt idx="3496">
                  <c:v>2.28419848744509</c:v>
                </c:pt>
                <c:pt idx="3497">
                  <c:v>2.2709135146533699</c:v>
                </c:pt>
                <c:pt idx="3498">
                  <c:v>2.31266628628449</c:v>
                </c:pt>
                <c:pt idx="3499">
                  <c:v>2.2386500093020598</c:v>
                </c:pt>
                <c:pt idx="3500">
                  <c:v>2.2310585962782201</c:v>
                </c:pt>
                <c:pt idx="3501">
                  <c:v>2.2595263951176099</c:v>
                </c:pt>
                <c:pt idx="3502">
                  <c:v>2.2310585962782201</c:v>
                </c:pt>
                <c:pt idx="3503">
                  <c:v>2.2709135146533699</c:v>
                </c:pt>
                <c:pt idx="3504">
                  <c:v>2.26142424837357</c:v>
                </c:pt>
                <c:pt idx="3505">
                  <c:v>2.2424457158139801</c:v>
                </c:pt>
                <c:pt idx="3506">
                  <c:v>2.3430319383798501</c:v>
                </c:pt>
                <c:pt idx="3507">
                  <c:v>2.22916074302226</c:v>
                </c:pt>
                <c:pt idx="3508">
                  <c:v>2.31835984605237</c:v>
                </c:pt>
                <c:pt idx="3509">
                  <c:v>2.25573068860569</c:v>
                </c:pt>
                <c:pt idx="3510">
                  <c:v>2.26142424837357</c:v>
                </c:pt>
                <c:pt idx="3511">
                  <c:v>2.2633221016295302</c:v>
                </c:pt>
                <c:pt idx="3512">
                  <c:v>2.26142424837357</c:v>
                </c:pt>
                <c:pt idx="3513">
                  <c:v>2.24054786255802</c:v>
                </c:pt>
                <c:pt idx="3514">
                  <c:v>2.2576285418616502</c:v>
                </c:pt>
                <c:pt idx="3515">
                  <c:v>2.2747092211652902</c:v>
                </c:pt>
                <c:pt idx="3516">
                  <c:v>2.28419848744509</c:v>
                </c:pt>
                <c:pt idx="3517">
                  <c:v>2.27281136790933</c:v>
                </c:pt>
                <c:pt idx="3518">
                  <c:v>2.2576285418616502</c:v>
                </c:pt>
                <c:pt idx="3519">
                  <c:v>2.2576285418616502</c:v>
                </c:pt>
                <c:pt idx="3520">
                  <c:v>2.29558560698085</c:v>
                </c:pt>
                <c:pt idx="3521">
                  <c:v>2.26142424837357</c:v>
                </c:pt>
                <c:pt idx="3522">
                  <c:v>2.26142424837357</c:v>
                </c:pt>
                <c:pt idx="3523">
                  <c:v>2.26142424837357</c:v>
                </c:pt>
                <c:pt idx="3524">
                  <c:v>2.2386500093020598</c:v>
                </c:pt>
                <c:pt idx="3525">
                  <c:v>2.2823006341891299</c:v>
                </c:pt>
                <c:pt idx="3526">
                  <c:v>2.2500371288378198</c:v>
                </c:pt>
                <c:pt idx="3527">
                  <c:v>2.2974834602368102</c:v>
                </c:pt>
                <c:pt idx="3528">
                  <c:v>2.6523820191012999</c:v>
                </c:pt>
                <c:pt idx="3529">
                  <c:v>2.2386500093020598</c:v>
                </c:pt>
                <c:pt idx="3530">
                  <c:v>2.3050748732606499</c:v>
                </c:pt>
                <c:pt idx="3531">
                  <c:v>2.2519349820937702</c:v>
                </c:pt>
                <c:pt idx="3532">
                  <c:v>2.23485430279014</c:v>
                </c:pt>
                <c:pt idx="3533">
                  <c:v>2.3031770200046902</c:v>
                </c:pt>
                <c:pt idx="3534">
                  <c:v>2.2519349820937702</c:v>
                </c:pt>
                <c:pt idx="3535">
                  <c:v>2.2424457158139801</c:v>
                </c:pt>
                <c:pt idx="3536">
                  <c:v>2.2424457158139801</c:v>
                </c:pt>
                <c:pt idx="3537">
                  <c:v>2.2386500093020598</c:v>
                </c:pt>
                <c:pt idx="3538">
                  <c:v>2.30697272651661</c:v>
                </c:pt>
                <c:pt idx="3539">
                  <c:v>2.25573068860569</c:v>
                </c:pt>
                <c:pt idx="3540">
                  <c:v>2.23485430279014</c:v>
                </c:pt>
                <c:pt idx="3541">
                  <c:v>2.2386500093020598</c:v>
                </c:pt>
                <c:pt idx="3542">
                  <c:v>2.2424457158139801</c:v>
                </c:pt>
                <c:pt idx="3543">
                  <c:v>2.2386500093020598</c:v>
                </c:pt>
                <c:pt idx="3544">
                  <c:v>2.2329564495341798</c:v>
                </c:pt>
                <c:pt idx="3545">
                  <c:v>2.30697272651661</c:v>
                </c:pt>
                <c:pt idx="3546">
                  <c:v>2.2538328353497401</c:v>
                </c:pt>
                <c:pt idx="3547">
                  <c:v>2.3145641395404501</c:v>
                </c:pt>
                <c:pt idx="3548">
                  <c:v>2.2329564495341798</c:v>
                </c:pt>
                <c:pt idx="3549">
                  <c:v>2.2462414223259</c:v>
                </c:pt>
                <c:pt idx="3550">
                  <c:v>2.22916074302226</c:v>
                </c:pt>
                <c:pt idx="3551">
                  <c:v>2.2576285418616502</c:v>
                </c:pt>
                <c:pt idx="3552">
                  <c:v>2.23485430279014</c:v>
                </c:pt>
                <c:pt idx="3553">
                  <c:v>2.25573068860569</c:v>
                </c:pt>
                <c:pt idx="3554">
                  <c:v>2.2709135146533699</c:v>
                </c:pt>
                <c:pt idx="3555">
                  <c:v>2.2310585962782201</c:v>
                </c:pt>
                <c:pt idx="3556">
                  <c:v>2.2804027809331702</c:v>
                </c:pt>
                <c:pt idx="3557">
                  <c:v>2.25573068860569</c:v>
                </c:pt>
                <c:pt idx="3558">
                  <c:v>2.2367521560461001</c:v>
                </c:pt>
                <c:pt idx="3559">
                  <c:v>2.2253650365103401</c:v>
                </c:pt>
                <c:pt idx="3560">
                  <c:v>2.3088705797725702</c:v>
                </c:pt>
                <c:pt idx="3561">
                  <c:v>2.22916074302226</c:v>
                </c:pt>
                <c:pt idx="3562">
                  <c:v>2.2519349820937702</c:v>
                </c:pt>
                <c:pt idx="3563">
                  <c:v>2.2386500093020598</c:v>
                </c:pt>
                <c:pt idx="3564">
                  <c:v>2.2804027809331702</c:v>
                </c:pt>
                <c:pt idx="3565">
                  <c:v>2.2310585962782201</c:v>
                </c:pt>
                <c:pt idx="3566">
                  <c:v>2.3316448188440901</c:v>
                </c:pt>
                <c:pt idx="3567">
                  <c:v>2.24054786255802</c:v>
                </c:pt>
                <c:pt idx="3568">
                  <c:v>2.2462414223259</c:v>
                </c:pt>
                <c:pt idx="3569">
                  <c:v>2.2272628897662998</c:v>
                </c:pt>
                <c:pt idx="3570">
                  <c:v>2.26711780814145</c:v>
                </c:pt>
                <c:pt idx="3571">
                  <c:v>2.3449297916358098</c:v>
                </c:pt>
                <c:pt idx="3572">
                  <c:v>2.2272628897662998</c:v>
                </c:pt>
                <c:pt idx="3573">
                  <c:v>2.2386500093020598</c:v>
                </c:pt>
                <c:pt idx="3574">
                  <c:v>2.3202576993083301</c:v>
                </c:pt>
                <c:pt idx="3575">
                  <c:v>2.28419848744509</c:v>
                </c:pt>
                <c:pt idx="3576">
                  <c:v>2.2652199548854899</c:v>
                </c:pt>
                <c:pt idx="3577">
                  <c:v>2.2386500093020598</c:v>
                </c:pt>
                <c:pt idx="3578">
                  <c:v>2.2462414223259</c:v>
                </c:pt>
                <c:pt idx="3579">
                  <c:v>2.2804027809331702</c:v>
                </c:pt>
                <c:pt idx="3580">
                  <c:v>2.3202576993083301</c:v>
                </c:pt>
                <c:pt idx="3581">
                  <c:v>2.29558560698085</c:v>
                </c:pt>
                <c:pt idx="3582">
                  <c:v>2.2272628897662998</c:v>
                </c:pt>
                <c:pt idx="3583">
                  <c:v>2.2272628897662998</c:v>
                </c:pt>
                <c:pt idx="3584">
                  <c:v>2.2329564495341798</c:v>
                </c:pt>
                <c:pt idx="3585">
                  <c:v>2.24054786255802</c:v>
                </c:pt>
                <c:pt idx="3586">
                  <c:v>2.23485430279014</c:v>
                </c:pt>
                <c:pt idx="3587">
                  <c:v>2.26142424837357</c:v>
                </c:pt>
                <c:pt idx="3588">
                  <c:v>2.2253650365103401</c:v>
                </c:pt>
                <c:pt idx="3589">
                  <c:v>2.2310585962782201</c:v>
                </c:pt>
                <c:pt idx="3590">
                  <c:v>2.37529544373117</c:v>
                </c:pt>
                <c:pt idx="3591">
                  <c:v>2.2310585962782201</c:v>
                </c:pt>
                <c:pt idx="3592">
                  <c:v>2.2310585962782201</c:v>
                </c:pt>
                <c:pt idx="3593">
                  <c:v>2.2993813134927699</c:v>
                </c:pt>
                <c:pt idx="3594">
                  <c:v>2.2519349820937702</c:v>
                </c:pt>
                <c:pt idx="3595">
                  <c:v>2.2633221016295302</c:v>
                </c:pt>
                <c:pt idx="3596">
                  <c:v>2.2367521560461001</c:v>
                </c:pt>
                <c:pt idx="3597">
                  <c:v>2.24054786255802</c:v>
                </c:pt>
                <c:pt idx="3598">
                  <c:v>2.23485430279014</c:v>
                </c:pt>
                <c:pt idx="3599">
                  <c:v>2.2500371288378198</c:v>
                </c:pt>
                <c:pt idx="3600">
                  <c:v>2.2272628897662998</c:v>
                </c:pt>
                <c:pt idx="3601">
                  <c:v>2.2329564495341798</c:v>
                </c:pt>
                <c:pt idx="3602">
                  <c:v>2.23485430279014</c:v>
                </c:pt>
                <c:pt idx="3603">
                  <c:v>2.28419848744509</c:v>
                </c:pt>
                <c:pt idx="3604">
                  <c:v>2.2462414223259</c:v>
                </c:pt>
                <c:pt idx="3605">
                  <c:v>2.2500371288378198</c:v>
                </c:pt>
                <c:pt idx="3606">
                  <c:v>2.22916074302226</c:v>
                </c:pt>
                <c:pt idx="3607">
                  <c:v>2.2424457158139801</c:v>
                </c:pt>
                <c:pt idx="3608">
                  <c:v>2.2443435690699398</c:v>
                </c:pt>
                <c:pt idx="3609">
                  <c:v>2.2443435690699398</c:v>
                </c:pt>
                <c:pt idx="3610">
                  <c:v>2.2462414223259</c:v>
                </c:pt>
                <c:pt idx="3611">
                  <c:v>2.2253650365103401</c:v>
                </c:pt>
                <c:pt idx="3612">
                  <c:v>2.2310585962782201</c:v>
                </c:pt>
                <c:pt idx="3613">
                  <c:v>2.2253650365103401</c:v>
                </c:pt>
                <c:pt idx="3614">
                  <c:v>2.2386500093020598</c:v>
                </c:pt>
                <c:pt idx="3615">
                  <c:v>2.2538328353497401</c:v>
                </c:pt>
                <c:pt idx="3616">
                  <c:v>2.24054786255802</c:v>
                </c:pt>
                <c:pt idx="3617">
                  <c:v>2.2329564495341798</c:v>
                </c:pt>
                <c:pt idx="3618">
                  <c:v>2.2462414223259</c:v>
                </c:pt>
                <c:pt idx="3619">
                  <c:v>2.2804027809331702</c:v>
                </c:pt>
                <c:pt idx="3620">
                  <c:v>2.2253650365103401</c:v>
                </c:pt>
                <c:pt idx="3621">
                  <c:v>2.2595263951176099</c:v>
                </c:pt>
                <c:pt idx="3622">
                  <c:v>2.2253650365103401</c:v>
                </c:pt>
                <c:pt idx="3623">
                  <c:v>2.2519349820937702</c:v>
                </c:pt>
                <c:pt idx="3624">
                  <c:v>2.2519349820937702</c:v>
                </c:pt>
                <c:pt idx="3625">
                  <c:v>2.2272628897662998</c:v>
                </c:pt>
                <c:pt idx="3626">
                  <c:v>2.24054786255802</c:v>
                </c:pt>
                <c:pt idx="3627">
                  <c:v>2.2804027809331702</c:v>
                </c:pt>
                <c:pt idx="3628">
                  <c:v>2.4056610958265199</c:v>
                </c:pt>
                <c:pt idx="3629">
                  <c:v>2.2936877537248899</c:v>
                </c:pt>
                <c:pt idx="3630">
                  <c:v>2.2329564495341798</c:v>
                </c:pt>
                <c:pt idx="3631">
                  <c:v>2.2253650365103401</c:v>
                </c:pt>
                <c:pt idx="3632">
                  <c:v>2.2272628897662998</c:v>
                </c:pt>
                <c:pt idx="3633">
                  <c:v>2.22916074302226</c:v>
                </c:pt>
                <c:pt idx="3634">
                  <c:v>2.23485430279014</c:v>
                </c:pt>
                <c:pt idx="3635">
                  <c:v>2.28419848744509</c:v>
                </c:pt>
                <c:pt idx="3636">
                  <c:v>2.4436181609457202</c:v>
                </c:pt>
                <c:pt idx="3637">
                  <c:v>2.2272628897662998</c:v>
                </c:pt>
                <c:pt idx="3638">
                  <c:v>2.23485430279014</c:v>
                </c:pt>
                <c:pt idx="3639">
                  <c:v>2.22916074302226</c:v>
                </c:pt>
                <c:pt idx="3640">
                  <c:v>2.2253650365103401</c:v>
                </c:pt>
                <c:pt idx="3641">
                  <c:v>2.23485430279014</c:v>
                </c:pt>
                <c:pt idx="3642">
                  <c:v>2.2974834602368102</c:v>
                </c:pt>
                <c:pt idx="3643">
                  <c:v>2.2595263951176099</c:v>
                </c:pt>
                <c:pt idx="3644">
                  <c:v>2.2424457158139801</c:v>
                </c:pt>
                <c:pt idx="3645">
                  <c:v>2.22916074302226</c:v>
                </c:pt>
                <c:pt idx="3646">
                  <c:v>2.2272628897662998</c:v>
                </c:pt>
                <c:pt idx="3647">
                  <c:v>2.2519349820937702</c:v>
                </c:pt>
                <c:pt idx="3648">
                  <c:v>2.2386500093020598</c:v>
                </c:pt>
                <c:pt idx="3649">
                  <c:v>2.2367521560461001</c:v>
                </c:pt>
                <c:pt idx="3650">
                  <c:v>2.2386500093020598</c:v>
                </c:pt>
                <c:pt idx="3651">
                  <c:v>2.3278491123321698</c:v>
                </c:pt>
                <c:pt idx="3652">
                  <c:v>2.2804027809331702</c:v>
                </c:pt>
                <c:pt idx="3653">
                  <c:v>2.24054786255802</c:v>
                </c:pt>
                <c:pt idx="3654">
                  <c:v>2.2519349820937702</c:v>
                </c:pt>
                <c:pt idx="3655">
                  <c:v>2.2576285418616502</c:v>
                </c:pt>
                <c:pt idx="3656">
                  <c:v>2.22346718325438</c:v>
                </c:pt>
                <c:pt idx="3657">
                  <c:v>2.2462414223259</c:v>
                </c:pt>
                <c:pt idx="3658">
                  <c:v>2.26142424837357</c:v>
                </c:pt>
                <c:pt idx="3659">
                  <c:v>2.2652199548854899</c:v>
                </c:pt>
                <c:pt idx="3660">
                  <c:v>2.2310585962782201</c:v>
                </c:pt>
                <c:pt idx="3661">
                  <c:v>2.25573068860569</c:v>
                </c:pt>
                <c:pt idx="3662">
                  <c:v>2.26142424837357</c:v>
                </c:pt>
                <c:pt idx="3663">
                  <c:v>2.2367521560461001</c:v>
                </c:pt>
                <c:pt idx="3664">
                  <c:v>2.2272628897662998</c:v>
                </c:pt>
                <c:pt idx="3665">
                  <c:v>2.2709135146533699</c:v>
                </c:pt>
                <c:pt idx="3666">
                  <c:v>2.2310585962782201</c:v>
                </c:pt>
                <c:pt idx="3667">
                  <c:v>2.2443435690699398</c:v>
                </c:pt>
                <c:pt idx="3668">
                  <c:v>2.2538328353497401</c:v>
                </c:pt>
                <c:pt idx="3669">
                  <c:v>2.22346718325438</c:v>
                </c:pt>
                <c:pt idx="3670">
                  <c:v>2.2272628897662998</c:v>
                </c:pt>
                <c:pt idx="3671">
                  <c:v>2.2500371288378198</c:v>
                </c:pt>
                <c:pt idx="3672">
                  <c:v>2.24054786255802</c:v>
                </c:pt>
                <c:pt idx="3673">
                  <c:v>2.2329564495341798</c:v>
                </c:pt>
                <c:pt idx="3674">
                  <c:v>2.2481392755818601</c:v>
                </c:pt>
                <c:pt idx="3675">
                  <c:v>2.2823006341891299</c:v>
                </c:pt>
                <c:pt idx="3676">
                  <c:v>2.2804027809331702</c:v>
                </c:pt>
                <c:pt idx="3677">
                  <c:v>2.2576285418616502</c:v>
                </c:pt>
                <c:pt idx="3678">
                  <c:v>2.2804027809331702</c:v>
                </c:pt>
                <c:pt idx="3679">
                  <c:v>2.2310585962782201</c:v>
                </c:pt>
                <c:pt idx="3680">
                  <c:v>2.2253650365103401</c:v>
                </c:pt>
                <c:pt idx="3681">
                  <c:v>2.2709135146533699</c:v>
                </c:pt>
                <c:pt idx="3682">
                  <c:v>2.2652199548854899</c:v>
                </c:pt>
                <c:pt idx="3683">
                  <c:v>2.2253650365103401</c:v>
                </c:pt>
                <c:pt idx="3684">
                  <c:v>2.2595263951176099</c:v>
                </c:pt>
                <c:pt idx="3685">
                  <c:v>2.3335426721000498</c:v>
                </c:pt>
                <c:pt idx="3686">
                  <c:v>2.2633221016295302</c:v>
                </c:pt>
                <c:pt idx="3687">
                  <c:v>2.2879941939570099</c:v>
                </c:pt>
                <c:pt idx="3688">
                  <c:v>2.22916074302226</c:v>
                </c:pt>
                <c:pt idx="3689">
                  <c:v>2.2367521560461001</c:v>
                </c:pt>
                <c:pt idx="3690">
                  <c:v>2.24054786255802</c:v>
                </c:pt>
                <c:pt idx="3691">
                  <c:v>2.2253650365103401</c:v>
                </c:pt>
                <c:pt idx="3692">
                  <c:v>2.2329564495341798</c:v>
                </c:pt>
                <c:pt idx="3693">
                  <c:v>2.2329564495341798</c:v>
                </c:pt>
                <c:pt idx="3694">
                  <c:v>2.2310585962782201</c:v>
                </c:pt>
                <c:pt idx="3695">
                  <c:v>2.22916074302226</c:v>
                </c:pt>
                <c:pt idx="3696">
                  <c:v>2.2310585962782201</c:v>
                </c:pt>
                <c:pt idx="3697">
                  <c:v>2.41325250885036</c:v>
                </c:pt>
                <c:pt idx="3698">
                  <c:v>2.2500371288378198</c:v>
                </c:pt>
                <c:pt idx="3699">
                  <c:v>2.2253650365103401</c:v>
                </c:pt>
                <c:pt idx="3700">
                  <c:v>2.30697272651661</c:v>
                </c:pt>
                <c:pt idx="3701">
                  <c:v>2.2386500093020598</c:v>
                </c:pt>
                <c:pt idx="3702">
                  <c:v>2.22916074302226</c:v>
                </c:pt>
                <c:pt idx="3703">
                  <c:v>2.2519349820937702</c:v>
                </c:pt>
                <c:pt idx="3704">
                  <c:v>2.2576285418616502</c:v>
                </c:pt>
                <c:pt idx="3705">
                  <c:v>2.26142424837357</c:v>
                </c:pt>
                <c:pt idx="3706">
                  <c:v>2.22346718325438</c:v>
                </c:pt>
                <c:pt idx="3707">
                  <c:v>2.2329564495341798</c:v>
                </c:pt>
                <c:pt idx="3708">
                  <c:v>2.26142424837357</c:v>
                </c:pt>
                <c:pt idx="3709">
                  <c:v>2.2329564495341798</c:v>
                </c:pt>
                <c:pt idx="3710">
                  <c:v>2.23485430279014</c:v>
                </c:pt>
                <c:pt idx="3711">
                  <c:v>2.2386500093020598</c:v>
                </c:pt>
                <c:pt idx="3712">
                  <c:v>2.24054786255802</c:v>
                </c:pt>
                <c:pt idx="3713">
                  <c:v>2.2272628897662998</c:v>
                </c:pt>
                <c:pt idx="3714">
                  <c:v>2.24054786255802</c:v>
                </c:pt>
                <c:pt idx="3715">
                  <c:v>2.2310585962782201</c:v>
                </c:pt>
                <c:pt idx="3716">
                  <c:v>2.27850492767721</c:v>
                </c:pt>
                <c:pt idx="3717">
                  <c:v>2.26142424837357</c:v>
                </c:pt>
                <c:pt idx="3718">
                  <c:v>2.2272628897662998</c:v>
                </c:pt>
                <c:pt idx="3719">
                  <c:v>2.2367521560461001</c:v>
                </c:pt>
                <c:pt idx="3720">
                  <c:v>2.2329564495341798</c:v>
                </c:pt>
                <c:pt idx="3721">
                  <c:v>2.2804027809331702</c:v>
                </c:pt>
                <c:pt idx="3722">
                  <c:v>2.2500371288378198</c:v>
                </c:pt>
                <c:pt idx="3723">
                  <c:v>2.23485430279014</c:v>
                </c:pt>
                <c:pt idx="3724">
                  <c:v>2.28989204721297</c:v>
                </c:pt>
                <c:pt idx="3725">
                  <c:v>2.2386500093020598</c:v>
                </c:pt>
                <c:pt idx="3726">
                  <c:v>2.2690156613974102</c:v>
                </c:pt>
                <c:pt idx="3727">
                  <c:v>2.2253650365103401</c:v>
                </c:pt>
                <c:pt idx="3728">
                  <c:v>2.2329564495341798</c:v>
                </c:pt>
                <c:pt idx="3729">
                  <c:v>2.2595263951176099</c:v>
                </c:pt>
                <c:pt idx="3730">
                  <c:v>2.2386500093020598</c:v>
                </c:pt>
                <c:pt idx="3731">
                  <c:v>2.2386500093020598</c:v>
                </c:pt>
                <c:pt idx="3732">
                  <c:v>2.2424457158139801</c:v>
                </c:pt>
                <c:pt idx="3733">
                  <c:v>2.3088705797725702</c:v>
                </c:pt>
                <c:pt idx="3734">
                  <c:v>2.2329564495341798</c:v>
                </c:pt>
                <c:pt idx="3735">
                  <c:v>2.2519349820937702</c:v>
                </c:pt>
                <c:pt idx="3736">
                  <c:v>2.2595263951176099</c:v>
                </c:pt>
                <c:pt idx="3737">
                  <c:v>2.2253650365103401</c:v>
                </c:pt>
                <c:pt idx="3738">
                  <c:v>2.22916074302226</c:v>
                </c:pt>
                <c:pt idx="3739">
                  <c:v>2.2804027809331702</c:v>
                </c:pt>
                <c:pt idx="3740">
                  <c:v>2.2766070744212499</c:v>
                </c:pt>
                <c:pt idx="3741">
                  <c:v>2.2595263951176099</c:v>
                </c:pt>
                <c:pt idx="3742">
                  <c:v>2.23485430279014</c:v>
                </c:pt>
                <c:pt idx="3743">
                  <c:v>2.2386500093020598</c:v>
                </c:pt>
                <c:pt idx="3744">
                  <c:v>2.22346718325438</c:v>
                </c:pt>
                <c:pt idx="3745">
                  <c:v>2.2633221016295302</c:v>
                </c:pt>
                <c:pt idx="3746">
                  <c:v>2.28419848744509</c:v>
                </c:pt>
                <c:pt idx="3747">
                  <c:v>2.2500371288378198</c:v>
                </c:pt>
                <c:pt idx="3748">
                  <c:v>2.32974696558813</c:v>
                </c:pt>
                <c:pt idx="3749">
                  <c:v>2.23485430279014</c:v>
                </c:pt>
                <c:pt idx="3750">
                  <c:v>2.2272628897662998</c:v>
                </c:pt>
                <c:pt idx="3751">
                  <c:v>2.2500371288378198</c:v>
                </c:pt>
                <c:pt idx="3752">
                  <c:v>2.23485430279014</c:v>
                </c:pt>
                <c:pt idx="3753">
                  <c:v>2.3145641395404501</c:v>
                </c:pt>
                <c:pt idx="3754">
                  <c:v>2.2690156613974102</c:v>
                </c:pt>
                <c:pt idx="3755">
                  <c:v>2.2272628897662998</c:v>
                </c:pt>
                <c:pt idx="3756">
                  <c:v>2.22916074302226</c:v>
                </c:pt>
                <c:pt idx="3757">
                  <c:v>2.2993813134927699</c:v>
                </c:pt>
                <c:pt idx="3758">
                  <c:v>2.2443435690699398</c:v>
                </c:pt>
                <c:pt idx="3759">
                  <c:v>2.2329564495341798</c:v>
                </c:pt>
                <c:pt idx="3760">
                  <c:v>2.32405340582025</c:v>
                </c:pt>
                <c:pt idx="3761">
                  <c:v>2.3259512590762101</c:v>
                </c:pt>
                <c:pt idx="3762">
                  <c:v>2.2310585962782201</c:v>
                </c:pt>
                <c:pt idx="3763">
                  <c:v>2.23485430279014</c:v>
                </c:pt>
                <c:pt idx="3764">
                  <c:v>2.25573068860569</c:v>
                </c:pt>
                <c:pt idx="3765">
                  <c:v>2.2253650365103401</c:v>
                </c:pt>
                <c:pt idx="3766">
                  <c:v>2.2462414223259</c:v>
                </c:pt>
                <c:pt idx="3767">
                  <c:v>2.32405340582025</c:v>
                </c:pt>
                <c:pt idx="3768">
                  <c:v>2.26142424837357</c:v>
                </c:pt>
                <c:pt idx="3769">
                  <c:v>2.24054786255802</c:v>
                </c:pt>
                <c:pt idx="3770">
                  <c:v>2.22916074302226</c:v>
                </c:pt>
                <c:pt idx="3771">
                  <c:v>2.29558560698085</c:v>
                </c:pt>
                <c:pt idx="3772">
                  <c:v>2.2747092211652902</c:v>
                </c:pt>
                <c:pt idx="3773">
                  <c:v>2.3107684330285299</c:v>
                </c:pt>
                <c:pt idx="3774">
                  <c:v>2.2462414223259</c:v>
                </c:pt>
                <c:pt idx="3775">
                  <c:v>2.2576285418616502</c:v>
                </c:pt>
                <c:pt idx="3776">
                  <c:v>2.22916074302226</c:v>
                </c:pt>
                <c:pt idx="3777">
                  <c:v>2.2747092211652902</c:v>
                </c:pt>
                <c:pt idx="3778">
                  <c:v>2.24054786255802</c:v>
                </c:pt>
                <c:pt idx="3779">
                  <c:v>2.2386500093020598</c:v>
                </c:pt>
                <c:pt idx="3780">
                  <c:v>2.2538328353497401</c:v>
                </c:pt>
                <c:pt idx="3781">
                  <c:v>2.2424457158139801</c:v>
                </c:pt>
                <c:pt idx="3782">
                  <c:v>2.2253650365103401</c:v>
                </c:pt>
                <c:pt idx="3783">
                  <c:v>2.2329564495341798</c:v>
                </c:pt>
                <c:pt idx="3784">
                  <c:v>2.2462414223259</c:v>
                </c:pt>
                <c:pt idx="3785">
                  <c:v>2.2310585962782201</c:v>
                </c:pt>
                <c:pt idx="3786">
                  <c:v>2.2367521560461001</c:v>
                </c:pt>
                <c:pt idx="3787">
                  <c:v>2.2367521560461001</c:v>
                </c:pt>
                <c:pt idx="3788">
                  <c:v>2.2652199548854899</c:v>
                </c:pt>
                <c:pt idx="3789">
                  <c:v>2.2519349820937702</c:v>
                </c:pt>
                <c:pt idx="3790">
                  <c:v>2.2462414223259</c:v>
                </c:pt>
                <c:pt idx="3791">
                  <c:v>2.2386500093020598</c:v>
                </c:pt>
                <c:pt idx="3792">
                  <c:v>2.2443435690699398</c:v>
                </c:pt>
                <c:pt idx="3793">
                  <c:v>2.3790911502430898</c:v>
                </c:pt>
                <c:pt idx="3794">
                  <c:v>2.2386500093020598</c:v>
                </c:pt>
                <c:pt idx="3795">
                  <c:v>2.2519349820937702</c:v>
                </c:pt>
                <c:pt idx="3796">
                  <c:v>2.2804027809331702</c:v>
                </c:pt>
                <c:pt idx="3797">
                  <c:v>2.2424457158139801</c:v>
                </c:pt>
                <c:pt idx="3798">
                  <c:v>2.2500371288378198</c:v>
                </c:pt>
                <c:pt idx="3799">
                  <c:v>2.2272628897662998</c:v>
                </c:pt>
                <c:pt idx="3800">
                  <c:v>2.2747092211652902</c:v>
                </c:pt>
                <c:pt idx="3801">
                  <c:v>2.26711780814145</c:v>
                </c:pt>
                <c:pt idx="3802">
                  <c:v>2.2424457158139801</c:v>
                </c:pt>
                <c:pt idx="3803">
                  <c:v>2.2766070744212499</c:v>
                </c:pt>
                <c:pt idx="3804">
                  <c:v>2.2386500093020598</c:v>
                </c:pt>
                <c:pt idx="3805">
                  <c:v>2.26711780814145</c:v>
                </c:pt>
                <c:pt idx="3806">
                  <c:v>2.2993813134927699</c:v>
                </c:pt>
                <c:pt idx="3807">
                  <c:v>2.2386500093020598</c:v>
                </c:pt>
                <c:pt idx="3808">
                  <c:v>2.2310585962782201</c:v>
                </c:pt>
                <c:pt idx="3809">
                  <c:v>2.41325250885036</c:v>
                </c:pt>
                <c:pt idx="3810">
                  <c:v>2.2310585962782201</c:v>
                </c:pt>
                <c:pt idx="3811">
                  <c:v>2.2652199548854899</c:v>
                </c:pt>
                <c:pt idx="3812">
                  <c:v>2.24054786255802</c:v>
                </c:pt>
                <c:pt idx="3813">
                  <c:v>2.2595263951176099</c:v>
                </c:pt>
                <c:pt idx="3814">
                  <c:v>2.26711780814145</c:v>
                </c:pt>
                <c:pt idx="3815">
                  <c:v>2.2310585962782201</c:v>
                </c:pt>
                <c:pt idx="3816">
                  <c:v>2.2329564495341798</c:v>
                </c:pt>
                <c:pt idx="3817">
                  <c:v>2.34682764489177</c:v>
                </c:pt>
                <c:pt idx="3818">
                  <c:v>2.2424457158139801</c:v>
                </c:pt>
                <c:pt idx="3819">
                  <c:v>2.2462414223259</c:v>
                </c:pt>
                <c:pt idx="3820">
                  <c:v>2.2443435690699398</c:v>
                </c:pt>
                <c:pt idx="3821">
                  <c:v>2.2329564495341798</c:v>
                </c:pt>
                <c:pt idx="3822">
                  <c:v>2.2253650365103401</c:v>
                </c:pt>
                <c:pt idx="3823">
                  <c:v>2.2481392755818601</c:v>
                </c:pt>
                <c:pt idx="3824">
                  <c:v>2.24054786255802</c:v>
                </c:pt>
                <c:pt idx="3825">
                  <c:v>2.2424457158139801</c:v>
                </c:pt>
                <c:pt idx="3826">
                  <c:v>2.26142424837357</c:v>
                </c:pt>
                <c:pt idx="3827">
                  <c:v>2.2443435690699398</c:v>
                </c:pt>
                <c:pt idx="3828">
                  <c:v>2.22916074302226</c:v>
                </c:pt>
                <c:pt idx="3829">
                  <c:v>2.22916074302226</c:v>
                </c:pt>
                <c:pt idx="3830">
                  <c:v>2.2310585962782201</c:v>
                </c:pt>
                <c:pt idx="3831">
                  <c:v>2.2633221016295302</c:v>
                </c:pt>
                <c:pt idx="3832">
                  <c:v>2.22916074302226</c:v>
                </c:pt>
                <c:pt idx="3833">
                  <c:v>2.23485430279014</c:v>
                </c:pt>
                <c:pt idx="3834">
                  <c:v>2.2272628897662998</c:v>
                </c:pt>
                <c:pt idx="3835">
                  <c:v>2.2652199548854899</c:v>
                </c:pt>
                <c:pt idx="3836">
                  <c:v>2.2386500093020598</c:v>
                </c:pt>
                <c:pt idx="3837">
                  <c:v>2.2443435690699398</c:v>
                </c:pt>
                <c:pt idx="3838">
                  <c:v>2.23485430279014</c:v>
                </c:pt>
                <c:pt idx="3839">
                  <c:v>2.30697272651661</c:v>
                </c:pt>
                <c:pt idx="3840">
                  <c:v>2.2633221016295302</c:v>
                </c:pt>
                <c:pt idx="3841">
                  <c:v>2.2709135146533699</c:v>
                </c:pt>
                <c:pt idx="3842">
                  <c:v>2.2936877537248899</c:v>
                </c:pt>
                <c:pt idx="3843">
                  <c:v>2.2253650365103401</c:v>
                </c:pt>
                <c:pt idx="3844">
                  <c:v>2.23485430279014</c:v>
                </c:pt>
                <c:pt idx="3845">
                  <c:v>2.23485430279014</c:v>
                </c:pt>
                <c:pt idx="3846">
                  <c:v>2.2538328353497401</c:v>
                </c:pt>
                <c:pt idx="3847">
                  <c:v>2.2386500093020598</c:v>
                </c:pt>
                <c:pt idx="3848">
                  <c:v>2.2329564495341798</c:v>
                </c:pt>
                <c:pt idx="3849">
                  <c:v>2.2329564495341798</c:v>
                </c:pt>
                <c:pt idx="3850">
                  <c:v>2.3942739762907599</c:v>
                </c:pt>
                <c:pt idx="3851">
                  <c:v>2.3316448188440901</c:v>
                </c:pt>
                <c:pt idx="3852">
                  <c:v>2.2253650365103401</c:v>
                </c:pt>
                <c:pt idx="3853">
                  <c:v>2.26142424837357</c:v>
                </c:pt>
                <c:pt idx="3854">
                  <c:v>2.3088705797725702</c:v>
                </c:pt>
                <c:pt idx="3855">
                  <c:v>2.2310585962782201</c:v>
                </c:pt>
                <c:pt idx="3856">
                  <c:v>2.2424457158139801</c:v>
                </c:pt>
                <c:pt idx="3857">
                  <c:v>2.2633221016295302</c:v>
                </c:pt>
                <c:pt idx="3858">
                  <c:v>2.2443435690699398</c:v>
                </c:pt>
                <c:pt idx="3859">
                  <c:v>2.2329564495341798</c:v>
                </c:pt>
                <c:pt idx="3860">
                  <c:v>2.26711780814145</c:v>
                </c:pt>
                <c:pt idx="3861">
                  <c:v>2.30127916674873</c:v>
                </c:pt>
                <c:pt idx="3862">
                  <c:v>2.2462414223259</c:v>
                </c:pt>
                <c:pt idx="3863">
                  <c:v>2.2329564495341798</c:v>
                </c:pt>
                <c:pt idx="3864">
                  <c:v>2.2424457158139801</c:v>
                </c:pt>
                <c:pt idx="3865">
                  <c:v>2.22916074302226</c:v>
                </c:pt>
                <c:pt idx="3866">
                  <c:v>2.2329564495341798</c:v>
                </c:pt>
                <c:pt idx="3867">
                  <c:v>2.3316448188440901</c:v>
                </c:pt>
                <c:pt idx="3868">
                  <c:v>2.22916074302226</c:v>
                </c:pt>
                <c:pt idx="3869">
                  <c:v>2.2310585962782201</c:v>
                </c:pt>
                <c:pt idx="3870">
                  <c:v>2.2519349820937702</c:v>
                </c:pt>
                <c:pt idx="3871">
                  <c:v>2.2253650365103401</c:v>
                </c:pt>
                <c:pt idx="3872">
                  <c:v>2.2386500093020598</c:v>
                </c:pt>
                <c:pt idx="3873">
                  <c:v>2.2367521560461001</c:v>
                </c:pt>
                <c:pt idx="3874">
                  <c:v>2.22916074302226</c:v>
                </c:pt>
                <c:pt idx="3875">
                  <c:v>2.2272628897662998</c:v>
                </c:pt>
                <c:pt idx="3876">
                  <c:v>2.2462414223259</c:v>
                </c:pt>
                <c:pt idx="3877">
                  <c:v>2.2272628897662998</c:v>
                </c:pt>
                <c:pt idx="3878">
                  <c:v>2.2253650365103401</c:v>
                </c:pt>
                <c:pt idx="3879">
                  <c:v>2.2367521560461001</c:v>
                </c:pt>
                <c:pt idx="3880">
                  <c:v>2.22916074302226</c:v>
                </c:pt>
                <c:pt idx="3881">
                  <c:v>2.26711780814145</c:v>
                </c:pt>
                <c:pt idx="3882">
                  <c:v>2.24054786255802</c:v>
                </c:pt>
                <c:pt idx="3883">
                  <c:v>2.22916074302226</c:v>
                </c:pt>
                <c:pt idx="3884">
                  <c:v>2.2538328353497401</c:v>
                </c:pt>
                <c:pt idx="3885">
                  <c:v>2.24054786255802</c:v>
                </c:pt>
                <c:pt idx="3886">
                  <c:v>2.3544190579156101</c:v>
                </c:pt>
                <c:pt idx="3887">
                  <c:v>2.2310585962782201</c:v>
                </c:pt>
                <c:pt idx="3888">
                  <c:v>2.22346718325438</c:v>
                </c:pt>
                <c:pt idx="3889">
                  <c:v>2.23485430279014</c:v>
                </c:pt>
                <c:pt idx="3890">
                  <c:v>2.2443435690699398</c:v>
                </c:pt>
                <c:pt idx="3891">
                  <c:v>2.2747092211652902</c:v>
                </c:pt>
                <c:pt idx="3892">
                  <c:v>2.2690156613974102</c:v>
                </c:pt>
                <c:pt idx="3893">
                  <c:v>2.2424457158139801</c:v>
                </c:pt>
                <c:pt idx="3894">
                  <c:v>2.2595263951176099</c:v>
                </c:pt>
                <c:pt idx="3895">
                  <c:v>2.30697272651661</c:v>
                </c:pt>
                <c:pt idx="3896">
                  <c:v>2.2329564495341798</c:v>
                </c:pt>
                <c:pt idx="3897">
                  <c:v>2.23485430279014</c:v>
                </c:pt>
                <c:pt idx="3898">
                  <c:v>2.2253650365103401</c:v>
                </c:pt>
                <c:pt idx="3899">
                  <c:v>2.2329564495341798</c:v>
                </c:pt>
                <c:pt idx="3900">
                  <c:v>2.2766070744212499</c:v>
                </c:pt>
                <c:pt idx="3901">
                  <c:v>2.3031770200046902</c:v>
                </c:pt>
                <c:pt idx="3902">
                  <c:v>2.2253650365103401</c:v>
                </c:pt>
                <c:pt idx="3903">
                  <c:v>2.22916074302226</c:v>
                </c:pt>
                <c:pt idx="3904">
                  <c:v>2.2272628897662998</c:v>
                </c:pt>
                <c:pt idx="3905">
                  <c:v>2.2462414223259</c:v>
                </c:pt>
                <c:pt idx="3906">
                  <c:v>2.3980696828026802</c:v>
                </c:pt>
                <c:pt idx="3907">
                  <c:v>2.2386500093020598</c:v>
                </c:pt>
                <c:pt idx="3908">
                  <c:v>2.2386500093020598</c:v>
                </c:pt>
                <c:pt idx="3909">
                  <c:v>2.2879941939570099</c:v>
                </c:pt>
                <c:pt idx="3910">
                  <c:v>2.2424457158139801</c:v>
                </c:pt>
                <c:pt idx="3911">
                  <c:v>2.2329564495341798</c:v>
                </c:pt>
                <c:pt idx="3912">
                  <c:v>2.22916074302226</c:v>
                </c:pt>
                <c:pt idx="3913">
                  <c:v>2.26711780814145</c:v>
                </c:pt>
                <c:pt idx="3914">
                  <c:v>2.2443435690699398</c:v>
                </c:pt>
                <c:pt idx="3915">
                  <c:v>2.2804027809331702</c:v>
                </c:pt>
                <c:pt idx="3916">
                  <c:v>2.2272628897662998</c:v>
                </c:pt>
                <c:pt idx="3917">
                  <c:v>2.4398224544337999</c:v>
                </c:pt>
                <c:pt idx="3918">
                  <c:v>2.2329564495341798</c:v>
                </c:pt>
                <c:pt idx="3919">
                  <c:v>2.2310585962782201</c:v>
                </c:pt>
                <c:pt idx="3920">
                  <c:v>2.22346718325438</c:v>
                </c:pt>
                <c:pt idx="3921">
                  <c:v>2.22916074302226</c:v>
                </c:pt>
                <c:pt idx="3922">
                  <c:v>2.3031770200046902</c:v>
                </c:pt>
                <c:pt idx="3923">
                  <c:v>2.2310585962782201</c:v>
                </c:pt>
                <c:pt idx="3924">
                  <c:v>2.24054786255802</c:v>
                </c:pt>
                <c:pt idx="3925">
                  <c:v>2.23485430279014</c:v>
                </c:pt>
                <c:pt idx="3926">
                  <c:v>2.2386500093020598</c:v>
                </c:pt>
                <c:pt idx="3927">
                  <c:v>2.23485430279014</c:v>
                </c:pt>
                <c:pt idx="3928">
                  <c:v>2.2386500093020598</c:v>
                </c:pt>
                <c:pt idx="3929">
                  <c:v>2.2424457158139801</c:v>
                </c:pt>
                <c:pt idx="3930">
                  <c:v>2.22916074302226</c:v>
                </c:pt>
                <c:pt idx="3931">
                  <c:v>2.24054786255802</c:v>
                </c:pt>
                <c:pt idx="3932">
                  <c:v>2.2974834602368102</c:v>
                </c:pt>
                <c:pt idx="3933">
                  <c:v>2.3828868567550101</c:v>
                </c:pt>
                <c:pt idx="3934">
                  <c:v>2.2462414223259</c:v>
                </c:pt>
                <c:pt idx="3935">
                  <c:v>2.23485430279014</c:v>
                </c:pt>
                <c:pt idx="3936">
                  <c:v>2.2272628897662998</c:v>
                </c:pt>
                <c:pt idx="3937">
                  <c:v>2.2386500093020598</c:v>
                </c:pt>
                <c:pt idx="3938">
                  <c:v>2.23485430279014</c:v>
                </c:pt>
                <c:pt idx="3939">
                  <c:v>2.26142424837357</c:v>
                </c:pt>
                <c:pt idx="3940">
                  <c:v>2.2652199548854899</c:v>
                </c:pt>
                <c:pt idx="3941">
                  <c:v>2.22916074302226</c:v>
                </c:pt>
                <c:pt idx="3942">
                  <c:v>2.29558560698085</c:v>
                </c:pt>
                <c:pt idx="3943">
                  <c:v>2.2424457158139801</c:v>
                </c:pt>
                <c:pt idx="3944">
                  <c:v>2.2519349820937702</c:v>
                </c:pt>
                <c:pt idx="3945">
                  <c:v>2.22916074302226</c:v>
                </c:pt>
                <c:pt idx="3946">
                  <c:v>2.2538328353497401</c:v>
                </c:pt>
                <c:pt idx="3947">
                  <c:v>2.26711780814145</c:v>
                </c:pt>
                <c:pt idx="3948">
                  <c:v>2.2253650365103401</c:v>
                </c:pt>
                <c:pt idx="3949">
                  <c:v>2.2329564495341798</c:v>
                </c:pt>
                <c:pt idx="3950">
                  <c:v>2.25573068860569</c:v>
                </c:pt>
                <c:pt idx="3951">
                  <c:v>2.2462414223259</c:v>
                </c:pt>
                <c:pt idx="3952">
                  <c:v>2.23485430279014</c:v>
                </c:pt>
                <c:pt idx="3953">
                  <c:v>2.23485430279014</c:v>
                </c:pt>
                <c:pt idx="3954">
                  <c:v>2.2386500093020598</c:v>
                </c:pt>
                <c:pt idx="3955">
                  <c:v>2.2804027809331702</c:v>
                </c:pt>
                <c:pt idx="3956">
                  <c:v>2.2519349820937702</c:v>
                </c:pt>
                <c:pt idx="3957">
                  <c:v>2.3316448188440901</c:v>
                </c:pt>
                <c:pt idx="3958">
                  <c:v>2.23485430279014</c:v>
                </c:pt>
                <c:pt idx="3959">
                  <c:v>2.2974834602368102</c:v>
                </c:pt>
                <c:pt idx="3960">
                  <c:v>2.2443435690699398</c:v>
                </c:pt>
                <c:pt idx="3961">
                  <c:v>2.26142424837357</c:v>
                </c:pt>
                <c:pt idx="3962">
                  <c:v>2.25573068860569</c:v>
                </c:pt>
                <c:pt idx="3963">
                  <c:v>2.2538328353497401</c:v>
                </c:pt>
                <c:pt idx="3964">
                  <c:v>2.2595263951176099</c:v>
                </c:pt>
                <c:pt idx="3965">
                  <c:v>2.2690156613974102</c:v>
                </c:pt>
                <c:pt idx="3966">
                  <c:v>2.2462414223259</c:v>
                </c:pt>
                <c:pt idx="3967">
                  <c:v>2.30127916674873</c:v>
                </c:pt>
                <c:pt idx="3968">
                  <c:v>2.2993813134927699</c:v>
                </c:pt>
                <c:pt idx="3969">
                  <c:v>2.2747092211652902</c:v>
                </c:pt>
                <c:pt idx="3970">
                  <c:v>2.2766070744212499</c:v>
                </c:pt>
                <c:pt idx="3971">
                  <c:v>2.33544052535601</c:v>
                </c:pt>
                <c:pt idx="3972">
                  <c:v>2.35252120465965</c:v>
                </c:pt>
                <c:pt idx="3973">
                  <c:v>2.2519349820937702</c:v>
                </c:pt>
                <c:pt idx="3974">
                  <c:v>2.26142424837357</c:v>
                </c:pt>
                <c:pt idx="3975">
                  <c:v>2.2576285418616502</c:v>
                </c:pt>
                <c:pt idx="3976">
                  <c:v>2.4170482153622799</c:v>
                </c:pt>
                <c:pt idx="3977">
                  <c:v>2.2633221016295302</c:v>
                </c:pt>
                <c:pt idx="3978">
                  <c:v>2.2462414223259</c:v>
                </c:pt>
                <c:pt idx="3979">
                  <c:v>2.2310585962782201</c:v>
                </c:pt>
                <c:pt idx="3980">
                  <c:v>2.2576285418616502</c:v>
                </c:pt>
                <c:pt idx="3981">
                  <c:v>2.2690156613974102</c:v>
                </c:pt>
                <c:pt idx="3982">
                  <c:v>2.2690156613974102</c:v>
                </c:pt>
                <c:pt idx="3983">
                  <c:v>2.2936877537248899</c:v>
                </c:pt>
                <c:pt idx="3984">
                  <c:v>2.2386500093020598</c:v>
                </c:pt>
                <c:pt idx="3985">
                  <c:v>2.2272628897662998</c:v>
                </c:pt>
                <c:pt idx="3986">
                  <c:v>2.2272628897662998</c:v>
                </c:pt>
                <c:pt idx="3987">
                  <c:v>2.2595263951176099</c:v>
                </c:pt>
                <c:pt idx="3988">
                  <c:v>2.26142424837357</c:v>
                </c:pt>
                <c:pt idx="3989">
                  <c:v>2.2917899004689302</c:v>
                </c:pt>
                <c:pt idx="3990">
                  <c:v>2.23485430279014</c:v>
                </c:pt>
                <c:pt idx="3991">
                  <c:v>2.26142424837357</c:v>
                </c:pt>
                <c:pt idx="3992">
                  <c:v>2.30697272651661</c:v>
                </c:pt>
                <c:pt idx="3993">
                  <c:v>2.2386500093020598</c:v>
                </c:pt>
                <c:pt idx="3994">
                  <c:v>2.2538328353497401</c:v>
                </c:pt>
                <c:pt idx="3995">
                  <c:v>2.2424457158139801</c:v>
                </c:pt>
                <c:pt idx="3996">
                  <c:v>2.2462414223259</c:v>
                </c:pt>
                <c:pt idx="3997">
                  <c:v>2.30127916674873</c:v>
                </c:pt>
                <c:pt idx="3998">
                  <c:v>2.2310585962782201</c:v>
                </c:pt>
                <c:pt idx="3999">
                  <c:v>2.2386500093020598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B6A-4D7B-99AE-E9334FBF47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7732976"/>
        <c:axId val="1593063632"/>
      </c:scatterChart>
      <c:valAx>
        <c:axId val="146773297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en-US"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/>
                  <a:t>room_count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3063632"/>
        <c:crosses val="autoZero"/>
        <c:crossBetween val="midCat"/>
      </c:valAx>
      <c:valAx>
        <c:axId val="1593063632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en-US"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/>
                  <a:t>site_review_rating</a:t>
                </a:r>
              </a:p>
            </c:rich>
          </c:tx>
          <c:overlay val="0"/>
        </c:title>
        <c:numFmt formatCode="0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7732976"/>
        <c:crosses val="autoZero"/>
        <c:crossBetween val="midCat"/>
      </c:valAx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overlay val="0"/>
      <c:txPr>
        <a:bodyPr rot="0" spcFirstLastPara="0" vertOverflow="ellipsis" vert="horz" wrap="square" anchor="ctr" anchorCtr="1"/>
        <a:lstStyle/>
        <a:p>
          <a:pPr>
            <a:defRPr lang="en-US" sz="1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d00c61c2-b771-4f4b-a901-9799120c50fb}"/>
      </c:ext>
    </c:extLst>
  </c:chart>
  <c:txPr>
    <a:bodyPr/>
    <a:lstStyle/>
    <a:p>
      <a:pPr>
        <a:defRPr lang="en-US"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[Cleaned Hotel booking data.xlsx]hotel characteristics!PivotTable2</c:name>
    <c:fmtId val="-1"/>
  </c:pivotSource>
  <c:chart>
    <c:autoTitleDeleted val="1"/>
    <c:plotArea>
      <c:layout>
        <c:manualLayout>
          <c:layoutTarget val="inner"/>
          <c:xMode val="edge"/>
          <c:yMode val="edge"/>
          <c:x val="5.6241087555851298E-2"/>
          <c:y val="2.19640299220118E-2"/>
          <c:w val="0.91618975187755503"/>
          <c:h val="0.71663418954827296"/>
        </c:manualLayout>
      </c:layout>
      <c:areaChart>
        <c:grouping val="stacked"/>
        <c:varyColors val="0"/>
        <c:ser>
          <c:idx val="0"/>
          <c:order val="0"/>
          <c:tx>
            <c:strRef>
              <c:f>'[Cleaned Hotel booking data.xlsx]hotel characteristics'!$B$38</c:f>
              <c:strCache>
                <c:ptCount val="1"/>
                <c:pt idx="0">
                  <c:v>Count of property_type</c:v>
                </c:pt>
              </c:strCache>
            </c:strRef>
          </c:tx>
          <c:spPr>
            <a:gradFill flip="none" rotWithShape="1">
              <a:gsLst>
                <a:gs pos="66000">
                  <a:srgbClr val="FF99FF"/>
                </a:gs>
                <a:gs pos="1000">
                  <a:schemeClr val="accent1">
                    <a:lumMod val="0"/>
                    <a:lumOff val="100000"/>
                  </a:schemeClr>
                </a:gs>
                <a:gs pos="48000">
                  <a:schemeClr val="accent1">
                    <a:lumMod val="100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'[Cleaned Hotel booking data.xlsx]hotel characteristics'!$A$39:$A$57</c:f>
              <c:strCache>
                <c:ptCount val="18"/>
                <c:pt idx="0">
                  <c:v>Beach Hut</c:v>
                </c:pt>
                <c:pt idx="1">
                  <c:v>BnB</c:v>
                </c:pt>
                <c:pt idx="2">
                  <c:v>Bungalow</c:v>
                </c:pt>
                <c:pt idx="3">
                  <c:v>Cottage</c:v>
                </c:pt>
                <c:pt idx="4">
                  <c:v>Farm Stay</c:v>
                </c:pt>
                <c:pt idx="5">
                  <c:v>Guest House</c:v>
                </c:pt>
                <c:pt idx="6">
                  <c:v>Homestay</c:v>
                </c:pt>
                <c:pt idx="7">
                  <c:v>Hostel</c:v>
                </c:pt>
                <c:pt idx="8">
                  <c:v>Hotel</c:v>
                </c:pt>
                <c:pt idx="9">
                  <c:v>Houseboat</c:v>
                </c:pt>
                <c:pt idx="10">
                  <c:v>Lodge</c:v>
                </c:pt>
                <c:pt idx="11">
                  <c:v>Luxury Yacht</c:v>
                </c:pt>
                <c:pt idx="12">
                  <c:v>Motel</c:v>
                </c:pt>
                <c:pt idx="13">
                  <c:v>Palace</c:v>
                </c:pt>
                <c:pt idx="14">
                  <c:v>Resort</c:v>
                </c:pt>
                <c:pt idx="15">
                  <c:v>Service Apartment</c:v>
                </c:pt>
                <c:pt idx="16">
                  <c:v>Tent</c:v>
                </c:pt>
                <c:pt idx="17">
                  <c:v>Villa</c:v>
                </c:pt>
              </c:strCache>
            </c:strRef>
          </c:cat>
          <c:val>
            <c:numRef>
              <c:f>'[Cleaned Hotel booking data.xlsx]hotel characteristics'!$B$39:$B$57</c:f>
              <c:numCache>
                <c:formatCode>General</c:formatCode>
                <c:ptCount val="18"/>
                <c:pt idx="0">
                  <c:v>2</c:v>
                </c:pt>
                <c:pt idx="1">
                  <c:v>49</c:v>
                </c:pt>
                <c:pt idx="2">
                  <c:v>46</c:v>
                </c:pt>
                <c:pt idx="3">
                  <c:v>75</c:v>
                </c:pt>
                <c:pt idx="4">
                  <c:v>7</c:v>
                </c:pt>
                <c:pt idx="5">
                  <c:v>243</c:v>
                </c:pt>
                <c:pt idx="6">
                  <c:v>231</c:v>
                </c:pt>
                <c:pt idx="7">
                  <c:v>10</c:v>
                </c:pt>
                <c:pt idx="8">
                  <c:v>2314</c:v>
                </c:pt>
                <c:pt idx="9">
                  <c:v>78</c:v>
                </c:pt>
                <c:pt idx="10">
                  <c:v>117</c:v>
                </c:pt>
                <c:pt idx="11">
                  <c:v>3</c:v>
                </c:pt>
                <c:pt idx="12">
                  <c:v>9</c:v>
                </c:pt>
                <c:pt idx="13">
                  <c:v>11</c:v>
                </c:pt>
                <c:pt idx="14">
                  <c:v>516</c:v>
                </c:pt>
                <c:pt idx="15">
                  <c:v>183</c:v>
                </c:pt>
                <c:pt idx="16">
                  <c:v>57</c:v>
                </c:pt>
                <c:pt idx="17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97-4C02-BD88-688EDC9565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01690128"/>
        <c:axId val="1600883040"/>
      </c:areaChart>
      <c:lineChart>
        <c:grouping val="standard"/>
        <c:varyColors val="0"/>
        <c:ser>
          <c:idx val="1"/>
          <c:order val="1"/>
          <c:tx>
            <c:strRef>
              <c:f>'[Cleaned Hotel booking data.xlsx]hotel characteristics'!$C$38</c:f>
              <c:strCache>
                <c:ptCount val="1"/>
                <c:pt idx="0">
                  <c:v>Sum of hotel_star_rating</c:v>
                </c:pt>
              </c:strCache>
            </c:strRef>
          </c:tx>
          <c:spPr>
            <a:ln w="28575" cap="rnd">
              <a:gradFill flip="none" rotWithShape="1">
                <a:gsLst>
                  <a:gs pos="0">
                    <a:srgbClr val="07B9A0"/>
                  </a:gs>
                  <a:gs pos="74000">
                    <a:schemeClr val="accent2">
                      <a:lumMod val="45000"/>
                      <a:lumOff val="55000"/>
                    </a:schemeClr>
                  </a:gs>
                  <a:gs pos="83000">
                    <a:schemeClr val="accent2">
                      <a:lumMod val="45000"/>
                      <a:lumOff val="55000"/>
                    </a:schemeClr>
                  </a:gs>
                  <a:gs pos="100000">
                    <a:schemeClr val="accent2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  <a:round/>
            </a:ln>
            <a:effectLst/>
          </c:spPr>
          <c:marker>
            <c:symbol val="none"/>
          </c:marker>
          <c:dPt>
            <c:idx val="8"/>
            <c:marker>
              <c:symbol val="none"/>
            </c:marker>
            <c:bubble3D val="0"/>
            <c:spPr>
              <a:ln w="28575" cap="rnd">
                <a:solidFill>
                  <a:srgbClr val="FF505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2-E497-4C02-BD88-688EDC9565FD}"/>
              </c:ext>
            </c:extLst>
          </c:dPt>
          <c:dPt>
            <c:idx val="9"/>
            <c:marker>
              <c:symbol val="none"/>
            </c:marker>
            <c:bubble3D val="0"/>
            <c:spPr>
              <a:ln w="28575" cap="rnd">
                <a:solidFill>
                  <a:srgbClr val="FF505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4-E497-4C02-BD88-688EDC9565FD}"/>
              </c:ext>
            </c:extLst>
          </c:dPt>
          <c:dPt>
            <c:idx val="14"/>
            <c:marker>
              <c:symbol val="none"/>
            </c:marker>
            <c:bubble3D val="0"/>
            <c:spPr>
              <a:ln w="28575" cap="rnd">
                <a:solidFill>
                  <a:srgbClr val="FF505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6-E497-4C02-BD88-688EDC9565FD}"/>
              </c:ext>
            </c:extLst>
          </c:dPt>
          <c:dPt>
            <c:idx val="15"/>
            <c:marker>
              <c:symbol val="none"/>
            </c:marker>
            <c:bubble3D val="0"/>
            <c:spPr>
              <a:ln w="28575" cap="rnd">
                <a:solidFill>
                  <a:srgbClr val="FF5050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8-E497-4C02-BD88-688EDC9565FD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497-4C02-BD88-688EDC9565FD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497-4C02-BD88-688EDC9565FD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497-4C02-BD88-688EDC9565FD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E497-4C02-BD88-688EDC9565FD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E497-4C02-BD88-688EDC9565FD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E497-4C02-BD88-688EDC9565FD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E497-4C02-BD88-688EDC9565FD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497-4C02-BD88-688EDC9565FD}"/>
                </c:ext>
              </c:extLst>
            </c:dLbl>
            <c:dLbl>
              <c:idx val="8"/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497-4C02-BD88-688EDC9565FD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497-4C02-BD88-688EDC9565FD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497-4C02-BD88-688EDC9565FD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497-4C02-BD88-688EDC9565FD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497-4C02-BD88-688EDC9565FD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497-4C02-BD88-688EDC9565FD}"/>
                </c:ext>
              </c:extLst>
            </c:dLbl>
            <c:dLbl>
              <c:idx val="14"/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497-4C02-BD88-688EDC9565FD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497-4C02-BD88-688EDC9565FD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497-4C02-BD88-688EDC9565FD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497-4C02-BD88-688EDC9565FD}"/>
                </c:ext>
              </c:extLst>
            </c:dLbl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'[Cleaned Hotel booking data.xlsx]hotel characteristics'!$A$39:$A$57</c:f>
              <c:strCache>
                <c:ptCount val="18"/>
                <c:pt idx="0">
                  <c:v>Beach Hut</c:v>
                </c:pt>
                <c:pt idx="1">
                  <c:v>BnB</c:v>
                </c:pt>
                <c:pt idx="2">
                  <c:v>Bungalow</c:v>
                </c:pt>
                <c:pt idx="3">
                  <c:v>Cottage</c:v>
                </c:pt>
                <c:pt idx="4">
                  <c:v>Farm Stay</c:v>
                </c:pt>
                <c:pt idx="5">
                  <c:v>Guest House</c:v>
                </c:pt>
                <c:pt idx="6">
                  <c:v>Homestay</c:v>
                </c:pt>
                <c:pt idx="7">
                  <c:v>Hostel</c:v>
                </c:pt>
                <c:pt idx="8">
                  <c:v>Hotel</c:v>
                </c:pt>
                <c:pt idx="9">
                  <c:v>Houseboat</c:v>
                </c:pt>
                <c:pt idx="10">
                  <c:v>Lodge</c:v>
                </c:pt>
                <c:pt idx="11">
                  <c:v>Luxury Yacht</c:v>
                </c:pt>
                <c:pt idx="12">
                  <c:v>Motel</c:v>
                </c:pt>
                <c:pt idx="13">
                  <c:v>Palace</c:v>
                </c:pt>
                <c:pt idx="14">
                  <c:v>Resort</c:v>
                </c:pt>
                <c:pt idx="15">
                  <c:v>Service Apartment</c:v>
                </c:pt>
                <c:pt idx="16">
                  <c:v>Tent</c:v>
                </c:pt>
                <c:pt idx="17">
                  <c:v>Villa</c:v>
                </c:pt>
              </c:strCache>
            </c:strRef>
          </c:cat>
          <c:val>
            <c:numRef>
              <c:f>'[Cleaned Hotel booking data.xlsx]hotel characteristics'!$C$39:$C$57</c:f>
              <c:numCache>
                <c:formatCode>General</c:formatCode>
                <c:ptCount val="18"/>
                <c:pt idx="0">
                  <c:v>2</c:v>
                </c:pt>
                <c:pt idx="1">
                  <c:v>14</c:v>
                </c:pt>
                <c:pt idx="2">
                  <c:v>20</c:v>
                </c:pt>
                <c:pt idx="3">
                  <c:v>43</c:v>
                </c:pt>
                <c:pt idx="4">
                  <c:v>0</c:v>
                </c:pt>
                <c:pt idx="5">
                  <c:v>87</c:v>
                </c:pt>
                <c:pt idx="6">
                  <c:v>73</c:v>
                </c:pt>
                <c:pt idx="7">
                  <c:v>7</c:v>
                </c:pt>
                <c:pt idx="8">
                  <c:v>3669</c:v>
                </c:pt>
                <c:pt idx="9">
                  <c:v>42</c:v>
                </c:pt>
                <c:pt idx="10">
                  <c:v>27</c:v>
                </c:pt>
                <c:pt idx="11">
                  <c:v>1</c:v>
                </c:pt>
                <c:pt idx="12">
                  <c:v>1</c:v>
                </c:pt>
                <c:pt idx="13">
                  <c:v>31</c:v>
                </c:pt>
                <c:pt idx="14">
                  <c:v>1073</c:v>
                </c:pt>
                <c:pt idx="15">
                  <c:v>95</c:v>
                </c:pt>
                <c:pt idx="16">
                  <c:v>20</c:v>
                </c:pt>
                <c:pt idx="17">
                  <c:v>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7-E497-4C02-BD88-688EDC9565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1690128"/>
        <c:axId val="1600883040"/>
      </c:lineChart>
      <c:catAx>
        <c:axId val="1501690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0883040"/>
        <c:crosses val="autoZero"/>
        <c:auto val="1"/>
        <c:lblAlgn val="ctr"/>
        <c:lblOffset val="100"/>
        <c:noMultiLvlLbl val="0"/>
      </c:catAx>
      <c:valAx>
        <c:axId val="16008830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1690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898da49c-247f-417f-829d-5a4208092431}"/>
      </c:ext>
    </c:extLst>
  </c:chart>
  <c:spPr>
    <a:gradFill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83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0"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>
          <a:solidFill>
            <a:schemeClr val="bg1"/>
          </a:solidFill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[Cleaned Hotel booking data.xlsx]Facilities and Amenities!PivotTable2</c:name>
    <c:fmtId val="-1"/>
  </c:pivotSource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'Facilities and Amenities'!$E$81</c:f>
              <c:strCache>
                <c:ptCount val="1"/>
                <c:pt idx="0">
                  <c:v>Count of hotel_category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Amenities'!$E$82:$E$84</c:f>
              <c:numCache>
                <c:formatCode>General</c:formatCode>
                <c:ptCount val="2"/>
                <c:pt idx="0">
                  <c:v>129</c:v>
                </c:pt>
                <c:pt idx="1">
                  <c:v>3871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6B-435C-8B25-73986F249B31}"/>
            </c:ext>
          </c:extLst>
        </c:ser>
        <c:ser>
          <c:idx val="1"/>
          <c:order val="1"/>
          <c:tx>
            <c:strRef>
              <c:f>'Facilities and Amenities'!$F$81</c:f>
              <c:strCache>
                <c:ptCount val="1"/>
                <c:pt idx="0">
                  <c:v>Sum of Swimming Pool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Amenities'!$F$82:$F$84</c:f>
              <c:numCache>
                <c:formatCode>General</c:formatCode>
                <c:ptCount val="2"/>
                <c:pt idx="0">
                  <c:v>14</c:v>
                </c:pt>
                <c:pt idx="1">
                  <c:v>440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46B-435C-8B25-73986F249B31}"/>
            </c:ext>
          </c:extLst>
        </c:ser>
        <c:ser>
          <c:idx val="2"/>
          <c:order val="2"/>
          <c:tx>
            <c:strRef>
              <c:f>'Facilities and Amenities'!$G$81</c:f>
              <c:strCache>
                <c:ptCount val="1"/>
                <c:pt idx="0">
                  <c:v>Sum of Doctor on call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Amenities'!$G$82:$G$84</c:f>
              <c:numCache>
                <c:formatCode>General</c:formatCode>
                <c:ptCount val="2"/>
                <c:pt idx="0">
                  <c:v>100</c:v>
                </c:pt>
                <c:pt idx="1">
                  <c:v>2609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46B-435C-8B25-73986F249B31}"/>
            </c:ext>
          </c:extLst>
        </c:ser>
        <c:ser>
          <c:idx val="3"/>
          <c:order val="3"/>
          <c:tx>
            <c:strRef>
              <c:f>'Facilities and Amenities'!$H$81</c:f>
              <c:strCache>
                <c:ptCount val="1"/>
                <c:pt idx="0">
                  <c:v>Sum of Laundry Service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Amenities'!$H$82:$H$84</c:f>
              <c:numCache>
                <c:formatCode>General</c:formatCode>
                <c:ptCount val="2"/>
                <c:pt idx="0">
                  <c:v>115</c:v>
                </c:pt>
                <c:pt idx="1">
                  <c:v>2037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46B-435C-8B25-73986F249B31}"/>
            </c:ext>
          </c:extLst>
        </c:ser>
        <c:ser>
          <c:idx val="4"/>
          <c:order val="4"/>
          <c:tx>
            <c:strRef>
              <c:f>'Facilities and Amenities'!$I$81</c:f>
              <c:strCache>
                <c:ptCount val="1"/>
                <c:pt idx="0">
                  <c:v>Sum of Room Service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Amenities'!$I$82:$I$84</c:f>
              <c:numCache>
                <c:formatCode>General</c:formatCode>
                <c:ptCount val="2"/>
                <c:pt idx="0">
                  <c:v>83</c:v>
                </c:pt>
                <c:pt idx="1">
                  <c:v>1451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46B-435C-8B25-73986F249B31}"/>
            </c:ext>
          </c:extLst>
        </c:ser>
        <c:ser>
          <c:idx val="5"/>
          <c:order val="5"/>
          <c:tx>
            <c:strRef>
              <c:f>'Facilities and Amenities'!$J$81</c:f>
              <c:strCache>
                <c:ptCount val="1"/>
                <c:pt idx="0">
                  <c:v>Sum of Travel Desk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Amenities'!$J$82:$J$84</c:f>
              <c:numCache>
                <c:formatCode>General</c:formatCode>
                <c:ptCount val="2"/>
                <c:pt idx="0">
                  <c:v>59</c:v>
                </c:pt>
                <c:pt idx="1">
                  <c:v>1197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46B-435C-8B25-73986F249B31}"/>
            </c:ext>
          </c:extLst>
        </c:ser>
        <c:ser>
          <c:idx val="6"/>
          <c:order val="6"/>
          <c:tx>
            <c:strRef>
              <c:f>'Facilities and Amenities'!$K$81</c:f>
              <c:strCache>
                <c:ptCount val="1"/>
                <c:pt idx="0">
                  <c:v>Sum of Car Rental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Amenities'!$K$82:$K$84</c:f>
              <c:numCache>
                <c:formatCode>General</c:formatCode>
                <c:ptCount val="2"/>
                <c:pt idx="0">
                  <c:v>52</c:v>
                </c:pt>
                <c:pt idx="1">
                  <c:v>727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46B-435C-8B25-73986F249B31}"/>
            </c:ext>
          </c:extLst>
        </c:ser>
        <c:ser>
          <c:idx val="7"/>
          <c:order val="7"/>
          <c:tx>
            <c:strRef>
              <c:f>'Facilities and Amenities'!$L$81</c:f>
              <c:strCache>
                <c:ptCount val="1"/>
                <c:pt idx="0">
                  <c:v>Sum of Food Facility 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Amenities'!$L$82:$L$84</c:f>
              <c:numCache>
                <c:formatCode>General</c:formatCode>
                <c:ptCount val="2"/>
                <c:pt idx="0">
                  <c:v>51</c:v>
                </c:pt>
                <c:pt idx="1">
                  <c:v>765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46B-435C-8B25-73986F249B31}"/>
            </c:ext>
          </c:extLst>
        </c:ser>
        <c:ser>
          <c:idx val="8"/>
          <c:order val="8"/>
          <c:tx>
            <c:strRef>
              <c:f>'Facilities and Amenities'!$M$81</c:f>
              <c:strCache>
                <c:ptCount val="1"/>
                <c:pt idx="0">
                  <c:v>Sum of Suitable for Children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Amenities'!$M$82:$M$84</c:f>
              <c:numCache>
                <c:formatCode>General</c:formatCode>
                <c:ptCount val="2"/>
                <c:pt idx="0">
                  <c:v>23</c:v>
                </c:pt>
                <c:pt idx="1">
                  <c:v>408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46B-435C-8B25-73986F249B31}"/>
            </c:ext>
          </c:extLst>
        </c:ser>
        <c:ser>
          <c:idx val="9"/>
          <c:order val="9"/>
          <c:tx>
            <c:strRef>
              <c:f>'Facilities and Amenities'!$N$81</c:f>
              <c:strCache>
                <c:ptCount val="1"/>
                <c:pt idx="0">
                  <c:v>Sum of Parking Facilities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Amenities'!$N$82:$N$84</c:f>
              <c:numCache>
                <c:formatCode>General</c:formatCode>
                <c:ptCount val="2"/>
                <c:pt idx="0">
                  <c:v>108</c:v>
                </c:pt>
                <c:pt idx="1">
                  <c:v>2465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246B-435C-8B25-73986F249B31}"/>
            </c:ext>
          </c:extLst>
        </c:ser>
        <c:ser>
          <c:idx val="10"/>
          <c:order val="10"/>
          <c:tx>
            <c:strRef>
              <c:f>'Facilities and Amenities'!$O$81</c:f>
              <c:strCache>
                <c:ptCount val="1"/>
                <c:pt idx="0">
                  <c:v>Sum of Non Smoking Rooms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Amenities'!$O$82:$O$84</c:f>
              <c:numCache>
                <c:formatCode>General</c:formatCode>
                <c:ptCount val="2"/>
                <c:pt idx="0">
                  <c:v>33</c:v>
                </c:pt>
                <c:pt idx="1">
                  <c:v>534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46B-435C-8B25-73986F249B31}"/>
            </c:ext>
          </c:extLst>
        </c:ser>
        <c:ser>
          <c:idx val="11"/>
          <c:order val="11"/>
          <c:tx>
            <c:strRef>
              <c:f>'Facilities and Amenities'!$P$81</c:f>
              <c:strCache>
                <c:ptCount val="1"/>
                <c:pt idx="0">
                  <c:v>Sum of Currency Exchange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'Facilities and Amenities'!$D$82:$D$84</c:f>
              <c:strCache>
                <c:ptCount val="2"/>
                <c:pt idx="0">
                  <c:v>gostays</c:v>
                </c:pt>
                <c:pt idx="1">
                  <c:v>regular</c:v>
                </c:pt>
              </c:strCache>
            </c:strRef>
          </c:cat>
          <c:val>
            <c:numRef>
              <c:f>'Facilities and Amenities'!$P$82:$P$84</c:f>
              <c:numCache>
                <c:formatCode>General</c:formatCode>
                <c:ptCount val="2"/>
                <c:pt idx="0">
                  <c:v>43</c:v>
                </c:pt>
                <c:pt idx="1">
                  <c:v>508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246B-435C-8B25-73986F249B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91746607"/>
        <c:axId val="384285839"/>
      </c:barChart>
      <c:catAx>
        <c:axId val="691746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4285839"/>
        <c:crosses val="autoZero"/>
        <c:auto val="1"/>
        <c:lblAlgn val="ctr"/>
        <c:lblOffset val="100"/>
        <c:noMultiLvlLbl val="0"/>
      </c:catAx>
      <c:valAx>
        <c:axId val="3842858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1746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e14073c0-3692-4832-a2ee-61cb4c57a751}"/>
      </c:ext>
    </c:extLst>
  </c:chart>
  <c:spPr>
    <a:noFill/>
    <a:ln>
      <a:noFill/>
    </a:ln>
    <a:effectLst/>
  </c:spPr>
  <c:txPr>
    <a:bodyPr/>
    <a:lstStyle/>
    <a:p>
      <a:pPr>
        <a:defRPr lang="en-US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[Cleaned Hotel booking data.xlsx]Facilities and Amenities!PivotTable1</c:name>
    <c:fmtId val="-1"/>
  </c:pivotSource>
  <c:chart>
    <c:autoTitleDeleted val="1"/>
    <c:plotArea>
      <c:layout>
        <c:manualLayout>
          <c:layoutTarget val="inner"/>
          <c:xMode val="edge"/>
          <c:yMode val="edge"/>
          <c:x val="4.94452014794627E-2"/>
          <c:y val="0.13541666666666699"/>
          <c:w val="0.557718512750633"/>
          <c:h val="0.840669014084507"/>
        </c:manualLayout>
      </c:layout>
      <c:doughnutChart>
        <c:varyColors val="1"/>
        <c:ser>
          <c:idx val="0"/>
          <c:order val="0"/>
          <c:tx>
            <c:strRef>
              <c:f>'[Cleaned Hotel booking data.xlsx]Facilities and Amenities'!$B$59</c:f>
              <c:strCache>
                <c:ptCount val="1"/>
                <c:pt idx="0">
                  <c:v>Count of Basic Amenities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B68-46F9-8975-65AE06AC8E0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B68-46F9-8975-65AE06AC8E0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B68-46F9-8975-65AE06AC8E0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B68-46F9-8975-65AE06AC8E0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B68-46F9-8975-65AE06AC8E0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B68-46F9-8975-65AE06AC8E0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7B68-46F9-8975-65AE06AC8E0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7B68-46F9-8975-65AE06AC8E05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7B68-46F9-8975-65AE06AC8E05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7B68-46F9-8975-65AE06AC8E05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7B68-46F9-8975-65AE06AC8E05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7B68-46F9-8975-65AE06AC8E05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7B68-46F9-8975-65AE06AC8E05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7B68-46F9-8975-65AE06AC8E05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7B68-46F9-8975-65AE06AC8E0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'[Cleaned Hotel booking data.xlsx]Facilities and Amenities'!$A$60:$A$75</c:f>
              <c:strCache>
                <c:ptCount val="15"/>
                <c:pt idx="0">
                  <c:v>Hotel Pacific</c:v>
                </c:pt>
                <c:pt idx="1">
                  <c:v>Hotel Paradise</c:v>
                </c:pt>
                <c:pt idx="2">
                  <c:v>Hotel Park Inn</c:v>
                </c:pt>
                <c:pt idx="3">
                  <c:v>Hotel Pearl</c:v>
                </c:pt>
                <c:pt idx="4">
                  <c:v>Hotel Pratap Palace</c:v>
                </c:pt>
                <c:pt idx="5">
                  <c:v>Hotel President</c:v>
                </c:pt>
                <c:pt idx="6">
                  <c:v>Hotel Prince</c:v>
                </c:pt>
                <c:pt idx="7">
                  <c:v>Hotel Radhika</c:v>
                </c:pt>
                <c:pt idx="8">
                  <c:v>Hotel Raj Palace</c:v>
                </c:pt>
                <c:pt idx="9">
                  <c:v>Hotel Royal Palace</c:v>
                </c:pt>
                <c:pt idx="10">
                  <c:v>Hotel Royal Plaza</c:v>
                </c:pt>
                <c:pt idx="11">
                  <c:v>Hotel Shanti</c:v>
                </c:pt>
                <c:pt idx="12">
                  <c:v>Hotel Siddharth</c:v>
                </c:pt>
                <c:pt idx="13">
                  <c:v>The Solitaire</c:v>
                </c:pt>
                <c:pt idx="14">
                  <c:v>The Windflower Resorts &amp;amp; Spa</c:v>
                </c:pt>
              </c:strCache>
            </c:strRef>
          </c:cat>
          <c:val>
            <c:numRef>
              <c:f>'[Cleaned Hotel booking data.xlsx]Facilities and Amenities'!$B$60:$B$75</c:f>
              <c:numCache>
                <c:formatCode>General</c:formatCode>
                <c:ptCount val="15"/>
                <c:pt idx="0">
                  <c:v>6</c:v>
                </c:pt>
                <c:pt idx="1">
                  <c:v>7</c:v>
                </c:pt>
                <c:pt idx="2">
                  <c:v>6</c:v>
                </c:pt>
                <c:pt idx="3">
                  <c:v>7</c:v>
                </c:pt>
                <c:pt idx="4">
                  <c:v>6</c:v>
                </c:pt>
                <c:pt idx="5">
                  <c:v>16</c:v>
                </c:pt>
                <c:pt idx="6">
                  <c:v>11</c:v>
                </c:pt>
                <c:pt idx="7">
                  <c:v>6</c:v>
                </c:pt>
                <c:pt idx="8">
                  <c:v>10</c:v>
                </c:pt>
                <c:pt idx="9">
                  <c:v>6</c:v>
                </c:pt>
                <c:pt idx="10">
                  <c:v>7</c:v>
                </c:pt>
                <c:pt idx="11">
                  <c:v>6</c:v>
                </c:pt>
                <c:pt idx="12">
                  <c:v>8</c:v>
                </c:pt>
                <c:pt idx="13">
                  <c:v>6</c:v>
                </c:pt>
                <c:pt idx="14">
                  <c:v>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E-7B68-46F9-8975-65AE06AC8E05}"/>
            </c:ext>
          </c:extLst>
        </c:ser>
        <c:ser>
          <c:idx val="1"/>
          <c:order val="1"/>
          <c:tx>
            <c:strRef>
              <c:f>'[Cleaned Hotel booking data.xlsx]Facilities and Amenities'!$C$59</c:f>
              <c:strCache>
                <c:ptCount val="1"/>
                <c:pt idx="0">
                  <c:v>Count of property_name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0-7B68-46F9-8975-65AE06AC8E0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2-7B68-46F9-8975-65AE06AC8E0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4-7B68-46F9-8975-65AE06AC8E0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6-7B68-46F9-8975-65AE06AC8E0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8-7B68-46F9-8975-65AE06AC8E0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A-7B68-46F9-8975-65AE06AC8E0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C-7B68-46F9-8975-65AE06AC8E0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E-7B68-46F9-8975-65AE06AC8E05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0-7B68-46F9-8975-65AE06AC8E05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2-7B68-46F9-8975-65AE06AC8E05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4-7B68-46F9-8975-65AE06AC8E05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6-7B68-46F9-8975-65AE06AC8E05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8-7B68-46F9-8975-65AE06AC8E05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A-7B68-46F9-8975-65AE06AC8E05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C-7B68-46F9-8975-65AE06AC8E0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'[Cleaned Hotel booking data.xlsx]Facilities and Amenities'!$A$60:$A$75</c:f>
              <c:strCache>
                <c:ptCount val="15"/>
                <c:pt idx="0">
                  <c:v>Hotel Pacific</c:v>
                </c:pt>
                <c:pt idx="1">
                  <c:v>Hotel Paradise</c:v>
                </c:pt>
                <c:pt idx="2">
                  <c:v>Hotel Park Inn</c:v>
                </c:pt>
                <c:pt idx="3">
                  <c:v>Hotel Pearl</c:v>
                </c:pt>
                <c:pt idx="4">
                  <c:v>Hotel Pratap Palace</c:v>
                </c:pt>
                <c:pt idx="5">
                  <c:v>Hotel President</c:v>
                </c:pt>
                <c:pt idx="6">
                  <c:v>Hotel Prince</c:v>
                </c:pt>
                <c:pt idx="7">
                  <c:v>Hotel Radhika</c:v>
                </c:pt>
                <c:pt idx="8">
                  <c:v>Hotel Raj Palace</c:v>
                </c:pt>
                <c:pt idx="9">
                  <c:v>Hotel Royal Palace</c:v>
                </c:pt>
                <c:pt idx="10">
                  <c:v>Hotel Royal Plaza</c:v>
                </c:pt>
                <c:pt idx="11">
                  <c:v>Hotel Shanti</c:v>
                </c:pt>
                <c:pt idx="12">
                  <c:v>Hotel Siddharth</c:v>
                </c:pt>
                <c:pt idx="13">
                  <c:v>The Solitaire</c:v>
                </c:pt>
                <c:pt idx="14">
                  <c:v>The Windflower Resorts &amp;amp; Spa</c:v>
                </c:pt>
              </c:strCache>
            </c:strRef>
          </c:cat>
          <c:val>
            <c:numRef>
              <c:f>'[Cleaned Hotel booking data.xlsx]Facilities and Amenities'!$C$60:$C$75</c:f>
              <c:numCache>
                <c:formatCode>0.00%</c:formatCode>
                <c:ptCount val="15"/>
                <c:pt idx="0">
                  <c:v>4.5454545454545497E-2</c:v>
                </c:pt>
                <c:pt idx="1">
                  <c:v>9.0909090909090898E-2</c:v>
                </c:pt>
                <c:pt idx="2">
                  <c:v>3.4090909090909102E-2</c:v>
                </c:pt>
                <c:pt idx="3">
                  <c:v>5.6818181818181802E-2</c:v>
                </c:pt>
                <c:pt idx="4">
                  <c:v>4.5454545454545497E-2</c:v>
                </c:pt>
                <c:pt idx="5">
                  <c:v>0.14772727272727301</c:v>
                </c:pt>
                <c:pt idx="6">
                  <c:v>0.125</c:v>
                </c:pt>
                <c:pt idx="7">
                  <c:v>5.6818181818181802E-2</c:v>
                </c:pt>
                <c:pt idx="8">
                  <c:v>0.11363636363636399</c:v>
                </c:pt>
                <c:pt idx="9">
                  <c:v>5.6818181818181802E-2</c:v>
                </c:pt>
                <c:pt idx="10">
                  <c:v>4.5454545454545497E-2</c:v>
                </c:pt>
                <c:pt idx="11">
                  <c:v>3.4090909090909102E-2</c:v>
                </c:pt>
                <c:pt idx="12">
                  <c:v>5.6818181818181802E-2</c:v>
                </c:pt>
                <c:pt idx="13">
                  <c:v>2.27272727272727E-2</c:v>
                </c:pt>
                <c:pt idx="14">
                  <c:v>6.8181818181818205E-2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3D-7B68-46F9-8975-65AE06AC8E0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4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5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6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7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8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9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0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1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2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3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4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68774786057190596"/>
          <c:y val="0.141460905349794"/>
          <c:w val="0.29972865790023001"/>
          <c:h val="0.8374485596707820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84196a7d-2aea-45ec-8cfa-41f050cab66d}"/>
      </c:ext>
    </c:extLst>
  </c:chart>
  <c:spPr>
    <a:noFill/>
    <a:ln>
      <a:noFill/>
    </a:ln>
    <a:effectLst/>
  </c:spPr>
  <c:txPr>
    <a:bodyPr/>
    <a:lstStyle/>
    <a:p>
      <a:pPr>
        <a:defRPr lang="en-US" sz="1600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[Cleaned Hotel booking data.xlsx]Reviews and Rating!PivotTable7</c:name>
    <c:fmtId val="-1"/>
  </c:pivotSource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'Reviews and Rating'!$B$2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'Reviews and Rating'!$A$3:$A$13</c:f>
              <c:strCache>
                <c:ptCount val="10"/>
                <c:pt idx="0">
                  <c:v>Andaman and Nicobar Islands</c:v>
                </c:pt>
                <c:pt idx="1">
                  <c:v>Chhattisgarh</c:v>
                </c:pt>
                <c:pt idx="2">
                  <c:v>Dadra and Nagar Haveli</c:v>
                </c:pt>
                <c:pt idx="3">
                  <c:v>Delhi</c:v>
                </c:pt>
                <c:pt idx="4">
                  <c:v>Goa</c:v>
                </c:pt>
                <c:pt idx="5">
                  <c:v>Haryana</c:v>
                </c:pt>
                <c:pt idx="6">
                  <c:v>Meghalaya</c:v>
                </c:pt>
                <c:pt idx="7">
                  <c:v>Pondicherry</c:v>
                </c:pt>
                <c:pt idx="8">
                  <c:v>Rajasthan</c:v>
                </c:pt>
                <c:pt idx="9">
                  <c:v>Tamil Nadu</c:v>
                </c:pt>
              </c:strCache>
            </c:strRef>
          </c:cat>
          <c:val>
            <c:numRef>
              <c:f>'Reviews and Rating'!$B$3:$B$13</c:f>
              <c:numCache>
                <c:formatCode>0.0</c:formatCode>
                <c:ptCount val="10"/>
                <c:pt idx="0">
                  <c:v>2.59523809523809</c:v>
                </c:pt>
                <c:pt idx="1">
                  <c:v>3.2650000000000001</c:v>
                </c:pt>
                <c:pt idx="2">
                  <c:v>3.875</c:v>
                </c:pt>
                <c:pt idx="3">
                  <c:v>2.9124087591240899</c:v>
                </c:pt>
                <c:pt idx="4">
                  <c:v>2.7639639639639602</c:v>
                </c:pt>
                <c:pt idx="5">
                  <c:v>2.3959999999999999</c:v>
                </c:pt>
                <c:pt idx="6">
                  <c:v>2.6555555555555599</c:v>
                </c:pt>
                <c:pt idx="7">
                  <c:v>2.8357142857142899</c:v>
                </c:pt>
                <c:pt idx="8">
                  <c:v>2.4708206686930101</c:v>
                </c:pt>
                <c:pt idx="9">
                  <c:v>2.6444852941176502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FF-469C-878E-115DB136798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60"/>
        <c:overlap val="-32"/>
        <c:axId val="1213217520"/>
        <c:axId val="1135594496"/>
      </c:barChart>
      <c:catAx>
        <c:axId val="1213217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5594496"/>
        <c:crosses val="autoZero"/>
        <c:auto val="1"/>
        <c:lblAlgn val="ctr"/>
        <c:lblOffset val="100"/>
        <c:noMultiLvlLbl val="0"/>
      </c:catAx>
      <c:valAx>
        <c:axId val="1135594496"/>
        <c:scaling>
          <c:orientation val="minMax"/>
        </c:scaling>
        <c:delete val="1"/>
        <c:axPos val="l"/>
        <c:numFmt formatCode="0.0" sourceLinked="1"/>
        <c:majorTickMark val="none"/>
        <c:minorTickMark val="none"/>
        <c:tickLblPos val="nextTo"/>
        <c:crossAx val="1213217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d619449e-299b-4f79-adec-9238287d92ce}"/>
      </c:ext>
    </c:extLst>
  </c:chart>
  <c:spPr>
    <a:noFill/>
    <a:ln>
      <a:noFill/>
    </a:ln>
    <a:effectLst/>
  </c:spPr>
  <c:txPr>
    <a:bodyPr/>
    <a:lstStyle/>
    <a:p>
      <a:pPr>
        <a:defRPr lang="en-US" sz="1600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[Cleaned Hotel booking data.xlsx]Reviews and Rating!PivotTable8</c:name>
    <c:fmtId val="-1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213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'Reviews and Rating'!$E$26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4000"/>
                    <a:satMod val="105000"/>
                    <a:lumMod val="102000"/>
                  </a:schemeClr>
                </a:gs>
                <a:gs pos="100000">
                  <a:schemeClr val="accent1">
                    <a:shade val="74000"/>
                    <a:satMod val="128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'Reviews and Rating'!$D$27:$D$45</c:f>
              <c:strCache>
                <c:ptCount val="18"/>
                <c:pt idx="0">
                  <c:v>Beach Hut</c:v>
                </c:pt>
                <c:pt idx="1">
                  <c:v>BnB</c:v>
                </c:pt>
                <c:pt idx="2">
                  <c:v>Bungalow</c:v>
                </c:pt>
                <c:pt idx="3">
                  <c:v>Cottage</c:v>
                </c:pt>
                <c:pt idx="4">
                  <c:v>Farm Stay</c:v>
                </c:pt>
                <c:pt idx="5">
                  <c:v>Guest House</c:v>
                </c:pt>
                <c:pt idx="6">
                  <c:v>Homestay</c:v>
                </c:pt>
                <c:pt idx="7">
                  <c:v>Hostel</c:v>
                </c:pt>
                <c:pt idx="8">
                  <c:v>Hotel</c:v>
                </c:pt>
                <c:pt idx="9">
                  <c:v>Houseboat</c:v>
                </c:pt>
                <c:pt idx="10">
                  <c:v>Lodge</c:v>
                </c:pt>
                <c:pt idx="11">
                  <c:v>Luxury Yacht</c:v>
                </c:pt>
                <c:pt idx="12">
                  <c:v>Motel</c:v>
                </c:pt>
                <c:pt idx="13">
                  <c:v>Palace</c:v>
                </c:pt>
                <c:pt idx="14">
                  <c:v>Resort</c:v>
                </c:pt>
                <c:pt idx="15">
                  <c:v>Service Apartment</c:v>
                </c:pt>
                <c:pt idx="16">
                  <c:v>Tent</c:v>
                </c:pt>
                <c:pt idx="17">
                  <c:v>Villa</c:v>
                </c:pt>
              </c:strCache>
            </c:strRef>
          </c:cat>
          <c:val>
            <c:numRef>
              <c:f>'Reviews and Rating'!$E$27:$E$45</c:f>
              <c:numCache>
                <c:formatCode>0.0</c:formatCode>
                <c:ptCount val="18"/>
                <c:pt idx="0">
                  <c:v>4</c:v>
                </c:pt>
                <c:pt idx="1">
                  <c:v>2.6367346938775502</c:v>
                </c:pt>
                <c:pt idx="2">
                  <c:v>0.78043478260869603</c:v>
                </c:pt>
                <c:pt idx="3">
                  <c:v>1.5413333333333299</c:v>
                </c:pt>
                <c:pt idx="4">
                  <c:v>0.14285714285714299</c:v>
                </c:pt>
                <c:pt idx="5">
                  <c:v>1.8522633744856001</c:v>
                </c:pt>
                <c:pt idx="6">
                  <c:v>1.0307359307359301</c:v>
                </c:pt>
                <c:pt idx="7">
                  <c:v>2.19</c:v>
                </c:pt>
                <c:pt idx="8">
                  <c:v>2.5224286949006101</c:v>
                </c:pt>
                <c:pt idx="9">
                  <c:v>1.0025641025640999</c:v>
                </c:pt>
                <c:pt idx="10">
                  <c:v>1.3982905982906</c:v>
                </c:pt>
                <c:pt idx="11">
                  <c:v>0</c:v>
                </c:pt>
                <c:pt idx="12">
                  <c:v>0.67777777777777803</c:v>
                </c:pt>
                <c:pt idx="13">
                  <c:v>2.7363636363636399</c:v>
                </c:pt>
                <c:pt idx="14">
                  <c:v>2.7063953488372099</c:v>
                </c:pt>
                <c:pt idx="15">
                  <c:v>1.7606557377049199</c:v>
                </c:pt>
                <c:pt idx="16">
                  <c:v>1.4526315789473701</c:v>
                </c:pt>
                <c:pt idx="17">
                  <c:v>0.90612244897959204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624-4102-82F4-5C775ACACA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1305672464"/>
        <c:axId val="1138613328"/>
      </c:barChart>
      <c:catAx>
        <c:axId val="13056724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8613328"/>
        <c:crosses val="autoZero"/>
        <c:auto val="1"/>
        <c:lblAlgn val="ctr"/>
        <c:lblOffset val="100"/>
        <c:noMultiLvlLbl val="0"/>
      </c:catAx>
      <c:valAx>
        <c:axId val="11386133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5672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5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e25181a2-d40d-4195-bd3c-c4cf205482b3}"/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lang="en-US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[Cleaned Hotel booking data.xlsx]Guest Satisfaction!PivotTable1</c:name>
    <c:fmtId val="-1"/>
  </c:pivotSource>
  <c:chart>
    <c:autoTitleDeleted val="1"/>
    <c:plotArea>
      <c:layout>
        <c:manualLayout>
          <c:layoutTarget val="inner"/>
          <c:xMode val="edge"/>
          <c:yMode val="edge"/>
          <c:x val="8.4291464986065906E-2"/>
          <c:y val="6.1480213487973296E-3"/>
          <c:w val="0.66685402961823304"/>
          <c:h val="0.503031371166725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'Guest Satisfaction'!$N$35</c:f>
              <c:strCache>
                <c:ptCount val="1"/>
                <c:pt idx="0">
                  <c:v>Count of Service Quality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'Guest Satisfaction'!$M$36:$M$68</c:f>
              <c:strCache>
                <c:ptCount val="32"/>
                <c:pt idx="0">
                  <c:v>Andaman and Nicobar Islands</c:v>
                </c:pt>
                <c:pt idx="1">
                  <c:v>Andhra Pradesh</c:v>
                </c:pt>
                <c:pt idx="2">
                  <c:v>Arunachal Pradesh</c:v>
                </c:pt>
                <c:pt idx="3">
                  <c:v>Assam</c:v>
                </c:pt>
                <c:pt idx="4">
                  <c:v>Bihar</c:v>
                </c:pt>
                <c:pt idx="5">
                  <c:v>Chhattisgarh</c:v>
                </c:pt>
                <c:pt idx="6">
                  <c:v>Dadra and Nagar Haveli</c:v>
                </c:pt>
                <c:pt idx="7">
                  <c:v>Delhi</c:v>
                </c:pt>
                <c:pt idx="8">
                  <c:v>Goa</c:v>
                </c:pt>
                <c:pt idx="9">
                  <c:v>Gujarat</c:v>
                </c:pt>
                <c:pt idx="10">
                  <c:v>Haryana</c:v>
                </c:pt>
                <c:pt idx="11">
                  <c:v>Himachal Pradesh</c:v>
                </c:pt>
                <c:pt idx="12">
                  <c:v>Jammu and Kashmir</c:v>
                </c:pt>
                <c:pt idx="13">
                  <c:v>Jharkhand</c:v>
                </c:pt>
                <c:pt idx="14">
                  <c:v>Karnataka</c:v>
                </c:pt>
                <c:pt idx="15">
                  <c:v>Kerala</c:v>
                </c:pt>
                <c:pt idx="16">
                  <c:v>Madhya Pradesh</c:v>
                </c:pt>
                <c:pt idx="17">
                  <c:v>Maharashtra</c:v>
                </c:pt>
                <c:pt idx="18">
                  <c:v>Meghalaya</c:v>
                </c:pt>
                <c:pt idx="19">
                  <c:v>Mizoram</c:v>
                </c:pt>
                <c:pt idx="20">
                  <c:v>Nagaland</c:v>
                </c:pt>
                <c:pt idx="21">
                  <c:v>Orissa</c:v>
                </c:pt>
                <c:pt idx="22">
                  <c:v>Pondicherry</c:v>
                </c:pt>
                <c:pt idx="23">
                  <c:v>Punjab</c:v>
                </c:pt>
                <c:pt idx="24">
                  <c:v>Rajasthan</c:v>
                </c:pt>
                <c:pt idx="25">
                  <c:v>Sikkim</c:v>
                </c:pt>
                <c:pt idx="26">
                  <c:v>Tamil Nadu</c:v>
                </c:pt>
                <c:pt idx="27">
                  <c:v>Telangana</c:v>
                </c:pt>
                <c:pt idx="28">
                  <c:v>Tripura</c:v>
                </c:pt>
                <c:pt idx="29">
                  <c:v>Uttar Pradesh</c:v>
                </c:pt>
                <c:pt idx="30">
                  <c:v>Uttarakhand</c:v>
                </c:pt>
                <c:pt idx="31">
                  <c:v>West Bengal</c:v>
                </c:pt>
              </c:strCache>
            </c:strRef>
          </c:cat>
          <c:val>
            <c:numRef>
              <c:f>'Guest Satisfaction'!$N$36:$N$68</c:f>
              <c:numCache>
                <c:formatCode>General</c:formatCode>
                <c:ptCount val="32"/>
                <c:pt idx="0">
                  <c:v>21</c:v>
                </c:pt>
                <c:pt idx="1">
                  <c:v>167</c:v>
                </c:pt>
                <c:pt idx="2">
                  <c:v>1</c:v>
                </c:pt>
                <c:pt idx="3">
                  <c:v>22</c:v>
                </c:pt>
                <c:pt idx="4">
                  <c:v>34</c:v>
                </c:pt>
                <c:pt idx="5">
                  <c:v>20</c:v>
                </c:pt>
                <c:pt idx="6">
                  <c:v>4</c:v>
                </c:pt>
                <c:pt idx="7">
                  <c:v>137</c:v>
                </c:pt>
                <c:pt idx="8">
                  <c:v>222</c:v>
                </c:pt>
                <c:pt idx="9">
                  <c:v>155</c:v>
                </c:pt>
                <c:pt idx="10">
                  <c:v>150</c:v>
                </c:pt>
                <c:pt idx="11">
                  <c:v>222</c:v>
                </c:pt>
                <c:pt idx="12">
                  <c:v>125</c:v>
                </c:pt>
                <c:pt idx="13">
                  <c:v>28</c:v>
                </c:pt>
                <c:pt idx="14">
                  <c:v>373</c:v>
                </c:pt>
                <c:pt idx="15">
                  <c:v>348</c:v>
                </c:pt>
                <c:pt idx="16">
                  <c:v>159</c:v>
                </c:pt>
                <c:pt idx="17">
                  <c:v>457</c:v>
                </c:pt>
                <c:pt idx="18">
                  <c:v>9</c:v>
                </c:pt>
                <c:pt idx="19">
                  <c:v>4</c:v>
                </c:pt>
                <c:pt idx="20">
                  <c:v>4</c:v>
                </c:pt>
                <c:pt idx="21">
                  <c:v>44</c:v>
                </c:pt>
                <c:pt idx="22">
                  <c:v>14</c:v>
                </c:pt>
                <c:pt idx="23">
                  <c:v>87</c:v>
                </c:pt>
                <c:pt idx="24">
                  <c:v>329</c:v>
                </c:pt>
                <c:pt idx="25">
                  <c:v>63</c:v>
                </c:pt>
                <c:pt idx="26">
                  <c:v>272</c:v>
                </c:pt>
                <c:pt idx="27">
                  <c:v>1</c:v>
                </c:pt>
                <c:pt idx="28">
                  <c:v>3</c:v>
                </c:pt>
                <c:pt idx="29">
                  <c:v>178</c:v>
                </c:pt>
                <c:pt idx="30">
                  <c:v>203</c:v>
                </c:pt>
                <c:pt idx="31">
                  <c:v>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8A-48E6-8EB9-8794FFCC6E69}"/>
            </c:ext>
          </c:extLst>
        </c:ser>
        <c:ser>
          <c:idx val="1"/>
          <c:order val="1"/>
          <c:tx>
            <c:strRef>
              <c:f>'Guest Satisfaction'!$O$35</c:f>
              <c:strCache>
                <c:ptCount val="1"/>
                <c:pt idx="0">
                  <c:v>Count of Amenities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'Guest Satisfaction'!$M$36:$M$68</c:f>
              <c:strCache>
                <c:ptCount val="32"/>
                <c:pt idx="0">
                  <c:v>Andaman and Nicobar Islands</c:v>
                </c:pt>
                <c:pt idx="1">
                  <c:v>Andhra Pradesh</c:v>
                </c:pt>
                <c:pt idx="2">
                  <c:v>Arunachal Pradesh</c:v>
                </c:pt>
                <c:pt idx="3">
                  <c:v>Assam</c:v>
                </c:pt>
                <c:pt idx="4">
                  <c:v>Bihar</c:v>
                </c:pt>
                <c:pt idx="5">
                  <c:v>Chhattisgarh</c:v>
                </c:pt>
                <c:pt idx="6">
                  <c:v>Dadra and Nagar Haveli</c:v>
                </c:pt>
                <c:pt idx="7">
                  <c:v>Delhi</c:v>
                </c:pt>
                <c:pt idx="8">
                  <c:v>Goa</c:v>
                </c:pt>
                <c:pt idx="9">
                  <c:v>Gujarat</c:v>
                </c:pt>
                <c:pt idx="10">
                  <c:v>Haryana</c:v>
                </c:pt>
                <c:pt idx="11">
                  <c:v>Himachal Pradesh</c:v>
                </c:pt>
                <c:pt idx="12">
                  <c:v>Jammu and Kashmir</c:v>
                </c:pt>
                <c:pt idx="13">
                  <c:v>Jharkhand</c:v>
                </c:pt>
                <c:pt idx="14">
                  <c:v>Karnataka</c:v>
                </c:pt>
                <c:pt idx="15">
                  <c:v>Kerala</c:v>
                </c:pt>
                <c:pt idx="16">
                  <c:v>Madhya Pradesh</c:v>
                </c:pt>
                <c:pt idx="17">
                  <c:v>Maharashtra</c:v>
                </c:pt>
                <c:pt idx="18">
                  <c:v>Meghalaya</c:v>
                </c:pt>
                <c:pt idx="19">
                  <c:v>Mizoram</c:v>
                </c:pt>
                <c:pt idx="20">
                  <c:v>Nagaland</c:v>
                </c:pt>
                <c:pt idx="21">
                  <c:v>Orissa</c:v>
                </c:pt>
                <c:pt idx="22">
                  <c:v>Pondicherry</c:v>
                </c:pt>
                <c:pt idx="23">
                  <c:v>Punjab</c:v>
                </c:pt>
                <c:pt idx="24">
                  <c:v>Rajasthan</c:v>
                </c:pt>
                <c:pt idx="25">
                  <c:v>Sikkim</c:v>
                </c:pt>
                <c:pt idx="26">
                  <c:v>Tamil Nadu</c:v>
                </c:pt>
                <c:pt idx="27">
                  <c:v>Telangana</c:v>
                </c:pt>
                <c:pt idx="28">
                  <c:v>Tripura</c:v>
                </c:pt>
                <c:pt idx="29">
                  <c:v>Uttar Pradesh</c:v>
                </c:pt>
                <c:pt idx="30">
                  <c:v>Uttarakhand</c:v>
                </c:pt>
                <c:pt idx="31">
                  <c:v>West Bengal</c:v>
                </c:pt>
              </c:strCache>
            </c:strRef>
          </c:cat>
          <c:val>
            <c:numRef>
              <c:f>'Guest Satisfaction'!$O$36:$O$68</c:f>
              <c:numCache>
                <c:formatCode>General</c:formatCode>
                <c:ptCount val="32"/>
                <c:pt idx="0">
                  <c:v>21</c:v>
                </c:pt>
                <c:pt idx="1">
                  <c:v>167</c:v>
                </c:pt>
                <c:pt idx="2">
                  <c:v>1</c:v>
                </c:pt>
                <c:pt idx="3">
                  <c:v>22</c:v>
                </c:pt>
                <c:pt idx="4">
                  <c:v>34</c:v>
                </c:pt>
                <c:pt idx="5">
                  <c:v>20</c:v>
                </c:pt>
                <c:pt idx="6">
                  <c:v>4</c:v>
                </c:pt>
                <c:pt idx="7">
                  <c:v>137</c:v>
                </c:pt>
                <c:pt idx="8">
                  <c:v>222</c:v>
                </c:pt>
                <c:pt idx="9">
                  <c:v>155</c:v>
                </c:pt>
                <c:pt idx="10">
                  <c:v>150</c:v>
                </c:pt>
                <c:pt idx="11">
                  <c:v>222</c:v>
                </c:pt>
                <c:pt idx="12">
                  <c:v>125</c:v>
                </c:pt>
                <c:pt idx="13">
                  <c:v>28</c:v>
                </c:pt>
                <c:pt idx="14">
                  <c:v>373</c:v>
                </c:pt>
                <c:pt idx="15">
                  <c:v>348</c:v>
                </c:pt>
                <c:pt idx="16">
                  <c:v>159</c:v>
                </c:pt>
                <c:pt idx="17">
                  <c:v>457</c:v>
                </c:pt>
                <c:pt idx="18">
                  <c:v>9</c:v>
                </c:pt>
                <c:pt idx="19">
                  <c:v>4</c:v>
                </c:pt>
                <c:pt idx="20">
                  <c:v>4</c:v>
                </c:pt>
                <c:pt idx="21">
                  <c:v>44</c:v>
                </c:pt>
                <c:pt idx="22">
                  <c:v>14</c:v>
                </c:pt>
                <c:pt idx="23">
                  <c:v>87</c:v>
                </c:pt>
                <c:pt idx="24">
                  <c:v>329</c:v>
                </c:pt>
                <c:pt idx="25">
                  <c:v>63</c:v>
                </c:pt>
                <c:pt idx="26">
                  <c:v>272</c:v>
                </c:pt>
                <c:pt idx="27">
                  <c:v>1</c:v>
                </c:pt>
                <c:pt idx="28">
                  <c:v>3</c:v>
                </c:pt>
                <c:pt idx="29">
                  <c:v>178</c:v>
                </c:pt>
                <c:pt idx="30">
                  <c:v>203</c:v>
                </c:pt>
                <c:pt idx="31">
                  <c:v>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8A-48E6-8EB9-8794FFCC6E69}"/>
            </c:ext>
          </c:extLst>
        </c:ser>
        <c:ser>
          <c:idx val="2"/>
          <c:order val="2"/>
          <c:tx>
            <c:strRef>
              <c:f>'Guest Satisfaction'!$P$35</c:f>
              <c:strCache>
                <c:ptCount val="1"/>
                <c:pt idx="0">
                  <c:v>Count of Food and Drink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'Guest Satisfaction'!$M$36:$M$68</c:f>
              <c:strCache>
                <c:ptCount val="32"/>
                <c:pt idx="0">
                  <c:v>Andaman and Nicobar Islands</c:v>
                </c:pt>
                <c:pt idx="1">
                  <c:v>Andhra Pradesh</c:v>
                </c:pt>
                <c:pt idx="2">
                  <c:v>Arunachal Pradesh</c:v>
                </c:pt>
                <c:pt idx="3">
                  <c:v>Assam</c:v>
                </c:pt>
                <c:pt idx="4">
                  <c:v>Bihar</c:v>
                </c:pt>
                <c:pt idx="5">
                  <c:v>Chhattisgarh</c:v>
                </c:pt>
                <c:pt idx="6">
                  <c:v>Dadra and Nagar Haveli</c:v>
                </c:pt>
                <c:pt idx="7">
                  <c:v>Delhi</c:v>
                </c:pt>
                <c:pt idx="8">
                  <c:v>Goa</c:v>
                </c:pt>
                <c:pt idx="9">
                  <c:v>Gujarat</c:v>
                </c:pt>
                <c:pt idx="10">
                  <c:v>Haryana</c:v>
                </c:pt>
                <c:pt idx="11">
                  <c:v>Himachal Pradesh</c:v>
                </c:pt>
                <c:pt idx="12">
                  <c:v>Jammu and Kashmir</c:v>
                </c:pt>
                <c:pt idx="13">
                  <c:v>Jharkhand</c:v>
                </c:pt>
                <c:pt idx="14">
                  <c:v>Karnataka</c:v>
                </c:pt>
                <c:pt idx="15">
                  <c:v>Kerala</c:v>
                </c:pt>
                <c:pt idx="16">
                  <c:v>Madhya Pradesh</c:v>
                </c:pt>
                <c:pt idx="17">
                  <c:v>Maharashtra</c:v>
                </c:pt>
                <c:pt idx="18">
                  <c:v>Meghalaya</c:v>
                </c:pt>
                <c:pt idx="19">
                  <c:v>Mizoram</c:v>
                </c:pt>
                <c:pt idx="20">
                  <c:v>Nagaland</c:v>
                </c:pt>
                <c:pt idx="21">
                  <c:v>Orissa</c:v>
                </c:pt>
                <c:pt idx="22">
                  <c:v>Pondicherry</c:v>
                </c:pt>
                <c:pt idx="23">
                  <c:v>Punjab</c:v>
                </c:pt>
                <c:pt idx="24">
                  <c:v>Rajasthan</c:v>
                </c:pt>
                <c:pt idx="25">
                  <c:v>Sikkim</c:v>
                </c:pt>
                <c:pt idx="26">
                  <c:v>Tamil Nadu</c:v>
                </c:pt>
                <c:pt idx="27">
                  <c:v>Telangana</c:v>
                </c:pt>
                <c:pt idx="28">
                  <c:v>Tripura</c:v>
                </c:pt>
                <c:pt idx="29">
                  <c:v>Uttar Pradesh</c:v>
                </c:pt>
                <c:pt idx="30">
                  <c:v>Uttarakhand</c:v>
                </c:pt>
                <c:pt idx="31">
                  <c:v>West Bengal</c:v>
                </c:pt>
              </c:strCache>
            </c:strRef>
          </c:cat>
          <c:val>
            <c:numRef>
              <c:f>'Guest Satisfaction'!$P$36:$P$68</c:f>
              <c:numCache>
                <c:formatCode>General</c:formatCode>
                <c:ptCount val="32"/>
                <c:pt idx="0">
                  <c:v>21</c:v>
                </c:pt>
                <c:pt idx="1">
                  <c:v>167</c:v>
                </c:pt>
                <c:pt idx="2">
                  <c:v>1</c:v>
                </c:pt>
                <c:pt idx="3">
                  <c:v>22</c:v>
                </c:pt>
                <c:pt idx="4">
                  <c:v>34</c:v>
                </c:pt>
                <c:pt idx="5">
                  <c:v>20</c:v>
                </c:pt>
                <c:pt idx="6">
                  <c:v>4</c:v>
                </c:pt>
                <c:pt idx="7">
                  <c:v>137</c:v>
                </c:pt>
                <c:pt idx="8">
                  <c:v>222</c:v>
                </c:pt>
                <c:pt idx="9">
                  <c:v>155</c:v>
                </c:pt>
                <c:pt idx="10">
                  <c:v>150</c:v>
                </c:pt>
                <c:pt idx="11">
                  <c:v>222</c:v>
                </c:pt>
                <c:pt idx="12">
                  <c:v>125</c:v>
                </c:pt>
                <c:pt idx="13">
                  <c:v>28</c:v>
                </c:pt>
                <c:pt idx="14">
                  <c:v>373</c:v>
                </c:pt>
                <c:pt idx="15">
                  <c:v>348</c:v>
                </c:pt>
                <c:pt idx="16">
                  <c:v>159</c:v>
                </c:pt>
                <c:pt idx="17">
                  <c:v>457</c:v>
                </c:pt>
                <c:pt idx="18">
                  <c:v>9</c:v>
                </c:pt>
                <c:pt idx="19">
                  <c:v>4</c:v>
                </c:pt>
                <c:pt idx="20">
                  <c:v>4</c:v>
                </c:pt>
                <c:pt idx="21">
                  <c:v>44</c:v>
                </c:pt>
                <c:pt idx="22">
                  <c:v>14</c:v>
                </c:pt>
                <c:pt idx="23">
                  <c:v>87</c:v>
                </c:pt>
                <c:pt idx="24">
                  <c:v>329</c:v>
                </c:pt>
                <c:pt idx="25">
                  <c:v>63</c:v>
                </c:pt>
                <c:pt idx="26">
                  <c:v>272</c:v>
                </c:pt>
                <c:pt idx="27">
                  <c:v>1</c:v>
                </c:pt>
                <c:pt idx="28">
                  <c:v>3</c:v>
                </c:pt>
                <c:pt idx="29">
                  <c:v>178</c:v>
                </c:pt>
                <c:pt idx="30">
                  <c:v>203</c:v>
                </c:pt>
                <c:pt idx="31">
                  <c:v>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8A-48E6-8EB9-8794FFCC6E69}"/>
            </c:ext>
          </c:extLst>
        </c:ser>
        <c:ser>
          <c:idx val="3"/>
          <c:order val="3"/>
          <c:tx>
            <c:strRef>
              <c:f>'Guest Satisfaction'!$Q$35</c:f>
              <c:strCache>
                <c:ptCount val="1"/>
                <c:pt idx="0">
                  <c:v>Count of Value for Money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0" i="0" u="none" strike="noStrike" kern="1200" baseline="0">
                    <a:solidFill>
                      <a:schemeClr val="tx2"/>
                    </a:solidFill>
                    <a:highlight>
                      <a:srgbClr val="000080"/>
                    </a:highligh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'Guest Satisfaction'!$M$36:$M$68</c:f>
              <c:strCache>
                <c:ptCount val="32"/>
                <c:pt idx="0">
                  <c:v>Andaman and Nicobar Islands</c:v>
                </c:pt>
                <c:pt idx="1">
                  <c:v>Andhra Pradesh</c:v>
                </c:pt>
                <c:pt idx="2">
                  <c:v>Arunachal Pradesh</c:v>
                </c:pt>
                <c:pt idx="3">
                  <c:v>Assam</c:v>
                </c:pt>
                <c:pt idx="4">
                  <c:v>Bihar</c:v>
                </c:pt>
                <c:pt idx="5">
                  <c:v>Chhattisgarh</c:v>
                </c:pt>
                <c:pt idx="6">
                  <c:v>Dadra and Nagar Haveli</c:v>
                </c:pt>
                <c:pt idx="7">
                  <c:v>Delhi</c:v>
                </c:pt>
                <c:pt idx="8">
                  <c:v>Goa</c:v>
                </c:pt>
                <c:pt idx="9">
                  <c:v>Gujarat</c:v>
                </c:pt>
                <c:pt idx="10">
                  <c:v>Haryana</c:v>
                </c:pt>
                <c:pt idx="11">
                  <c:v>Himachal Pradesh</c:v>
                </c:pt>
                <c:pt idx="12">
                  <c:v>Jammu and Kashmir</c:v>
                </c:pt>
                <c:pt idx="13">
                  <c:v>Jharkhand</c:v>
                </c:pt>
                <c:pt idx="14">
                  <c:v>Karnataka</c:v>
                </c:pt>
                <c:pt idx="15">
                  <c:v>Kerala</c:v>
                </c:pt>
                <c:pt idx="16">
                  <c:v>Madhya Pradesh</c:v>
                </c:pt>
                <c:pt idx="17">
                  <c:v>Maharashtra</c:v>
                </c:pt>
                <c:pt idx="18">
                  <c:v>Meghalaya</c:v>
                </c:pt>
                <c:pt idx="19">
                  <c:v>Mizoram</c:v>
                </c:pt>
                <c:pt idx="20">
                  <c:v>Nagaland</c:v>
                </c:pt>
                <c:pt idx="21">
                  <c:v>Orissa</c:v>
                </c:pt>
                <c:pt idx="22">
                  <c:v>Pondicherry</c:v>
                </c:pt>
                <c:pt idx="23">
                  <c:v>Punjab</c:v>
                </c:pt>
                <c:pt idx="24">
                  <c:v>Rajasthan</c:v>
                </c:pt>
                <c:pt idx="25">
                  <c:v>Sikkim</c:v>
                </c:pt>
                <c:pt idx="26">
                  <c:v>Tamil Nadu</c:v>
                </c:pt>
                <c:pt idx="27">
                  <c:v>Telangana</c:v>
                </c:pt>
                <c:pt idx="28">
                  <c:v>Tripura</c:v>
                </c:pt>
                <c:pt idx="29">
                  <c:v>Uttar Pradesh</c:v>
                </c:pt>
                <c:pt idx="30">
                  <c:v>Uttarakhand</c:v>
                </c:pt>
                <c:pt idx="31">
                  <c:v>West Bengal</c:v>
                </c:pt>
              </c:strCache>
            </c:strRef>
          </c:cat>
          <c:val>
            <c:numRef>
              <c:f>'Guest Satisfaction'!$Q$36:$Q$68</c:f>
              <c:numCache>
                <c:formatCode>General</c:formatCode>
                <c:ptCount val="32"/>
                <c:pt idx="0">
                  <c:v>21</c:v>
                </c:pt>
                <c:pt idx="1">
                  <c:v>167</c:v>
                </c:pt>
                <c:pt idx="2">
                  <c:v>1</c:v>
                </c:pt>
                <c:pt idx="3">
                  <c:v>22</c:v>
                </c:pt>
                <c:pt idx="4">
                  <c:v>34</c:v>
                </c:pt>
                <c:pt idx="5">
                  <c:v>20</c:v>
                </c:pt>
                <c:pt idx="6">
                  <c:v>4</c:v>
                </c:pt>
                <c:pt idx="7">
                  <c:v>137</c:v>
                </c:pt>
                <c:pt idx="8">
                  <c:v>222</c:v>
                </c:pt>
                <c:pt idx="9">
                  <c:v>155</c:v>
                </c:pt>
                <c:pt idx="10">
                  <c:v>150</c:v>
                </c:pt>
                <c:pt idx="11">
                  <c:v>222</c:v>
                </c:pt>
                <c:pt idx="12">
                  <c:v>125</c:v>
                </c:pt>
                <c:pt idx="13">
                  <c:v>28</c:v>
                </c:pt>
                <c:pt idx="14">
                  <c:v>373</c:v>
                </c:pt>
                <c:pt idx="15">
                  <c:v>348</c:v>
                </c:pt>
                <c:pt idx="16">
                  <c:v>159</c:v>
                </c:pt>
                <c:pt idx="17">
                  <c:v>457</c:v>
                </c:pt>
                <c:pt idx="18">
                  <c:v>9</c:v>
                </c:pt>
                <c:pt idx="19">
                  <c:v>4</c:v>
                </c:pt>
                <c:pt idx="20">
                  <c:v>4</c:v>
                </c:pt>
                <c:pt idx="21">
                  <c:v>44</c:v>
                </c:pt>
                <c:pt idx="22">
                  <c:v>14</c:v>
                </c:pt>
                <c:pt idx="23">
                  <c:v>87</c:v>
                </c:pt>
                <c:pt idx="24">
                  <c:v>329</c:v>
                </c:pt>
                <c:pt idx="25">
                  <c:v>63</c:v>
                </c:pt>
                <c:pt idx="26">
                  <c:v>272</c:v>
                </c:pt>
                <c:pt idx="27">
                  <c:v>1</c:v>
                </c:pt>
                <c:pt idx="28">
                  <c:v>3</c:v>
                </c:pt>
                <c:pt idx="29">
                  <c:v>178</c:v>
                </c:pt>
                <c:pt idx="30">
                  <c:v>203</c:v>
                </c:pt>
                <c:pt idx="31">
                  <c:v>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08A-48E6-8EB9-8794FFCC6E69}"/>
            </c:ext>
          </c:extLst>
        </c:ser>
        <c:ser>
          <c:idx val="4"/>
          <c:order val="4"/>
          <c:tx>
            <c:strRef>
              <c:f>'Guest Satisfaction'!$R$35</c:f>
              <c:strCache>
                <c:ptCount val="1"/>
                <c:pt idx="0">
                  <c:v>Count of Location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'Guest Satisfaction'!$M$36:$M$68</c:f>
              <c:strCache>
                <c:ptCount val="32"/>
                <c:pt idx="0">
                  <c:v>Andaman and Nicobar Islands</c:v>
                </c:pt>
                <c:pt idx="1">
                  <c:v>Andhra Pradesh</c:v>
                </c:pt>
                <c:pt idx="2">
                  <c:v>Arunachal Pradesh</c:v>
                </c:pt>
                <c:pt idx="3">
                  <c:v>Assam</c:v>
                </c:pt>
                <c:pt idx="4">
                  <c:v>Bihar</c:v>
                </c:pt>
                <c:pt idx="5">
                  <c:v>Chhattisgarh</c:v>
                </c:pt>
                <c:pt idx="6">
                  <c:v>Dadra and Nagar Haveli</c:v>
                </c:pt>
                <c:pt idx="7">
                  <c:v>Delhi</c:v>
                </c:pt>
                <c:pt idx="8">
                  <c:v>Goa</c:v>
                </c:pt>
                <c:pt idx="9">
                  <c:v>Gujarat</c:v>
                </c:pt>
                <c:pt idx="10">
                  <c:v>Haryana</c:v>
                </c:pt>
                <c:pt idx="11">
                  <c:v>Himachal Pradesh</c:v>
                </c:pt>
                <c:pt idx="12">
                  <c:v>Jammu and Kashmir</c:v>
                </c:pt>
                <c:pt idx="13">
                  <c:v>Jharkhand</c:v>
                </c:pt>
                <c:pt idx="14">
                  <c:v>Karnataka</c:v>
                </c:pt>
                <c:pt idx="15">
                  <c:v>Kerala</c:v>
                </c:pt>
                <c:pt idx="16">
                  <c:v>Madhya Pradesh</c:v>
                </c:pt>
                <c:pt idx="17">
                  <c:v>Maharashtra</c:v>
                </c:pt>
                <c:pt idx="18">
                  <c:v>Meghalaya</c:v>
                </c:pt>
                <c:pt idx="19">
                  <c:v>Mizoram</c:v>
                </c:pt>
                <c:pt idx="20">
                  <c:v>Nagaland</c:v>
                </c:pt>
                <c:pt idx="21">
                  <c:v>Orissa</c:v>
                </c:pt>
                <c:pt idx="22">
                  <c:v>Pondicherry</c:v>
                </c:pt>
                <c:pt idx="23">
                  <c:v>Punjab</c:v>
                </c:pt>
                <c:pt idx="24">
                  <c:v>Rajasthan</c:v>
                </c:pt>
                <c:pt idx="25">
                  <c:v>Sikkim</c:v>
                </c:pt>
                <c:pt idx="26">
                  <c:v>Tamil Nadu</c:v>
                </c:pt>
                <c:pt idx="27">
                  <c:v>Telangana</c:v>
                </c:pt>
                <c:pt idx="28">
                  <c:v>Tripura</c:v>
                </c:pt>
                <c:pt idx="29">
                  <c:v>Uttar Pradesh</c:v>
                </c:pt>
                <c:pt idx="30">
                  <c:v>Uttarakhand</c:v>
                </c:pt>
                <c:pt idx="31">
                  <c:v>West Bengal</c:v>
                </c:pt>
              </c:strCache>
            </c:strRef>
          </c:cat>
          <c:val>
            <c:numRef>
              <c:f>'Guest Satisfaction'!$R$36:$R$68</c:f>
              <c:numCache>
                <c:formatCode>General</c:formatCode>
                <c:ptCount val="32"/>
                <c:pt idx="0">
                  <c:v>21</c:v>
                </c:pt>
                <c:pt idx="1">
                  <c:v>167</c:v>
                </c:pt>
                <c:pt idx="2">
                  <c:v>1</c:v>
                </c:pt>
                <c:pt idx="3">
                  <c:v>22</c:v>
                </c:pt>
                <c:pt idx="4">
                  <c:v>34</c:v>
                </c:pt>
                <c:pt idx="5">
                  <c:v>20</c:v>
                </c:pt>
                <c:pt idx="6">
                  <c:v>4</c:v>
                </c:pt>
                <c:pt idx="7">
                  <c:v>137</c:v>
                </c:pt>
                <c:pt idx="8">
                  <c:v>222</c:v>
                </c:pt>
                <c:pt idx="9">
                  <c:v>155</c:v>
                </c:pt>
                <c:pt idx="10">
                  <c:v>150</c:v>
                </c:pt>
                <c:pt idx="11">
                  <c:v>222</c:v>
                </c:pt>
                <c:pt idx="12">
                  <c:v>125</c:v>
                </c:pt>
                <c:pt idx="13">
                  <c:v>28</c:v>
                </c:pt>
                <c:pt idx="14">
                  <c:v>373</c:v>
                </c:pt>
                <c:pt idx="15">
                  <c:v>348</c:v>
                </c:pt>
                <c:pt idx="16">
                  <c:v>159</c:v>
                </c:pt>
                <c:pt idx="17">
                  <c:v>457</c:v>
                </c:pt>
                <c:pt idx="18">
                  <c:v>9</c:v>
                </c:pt>
                <c:pt idx="19">
                  <c:v>4</c:v>
                </c:pt>
                <c:pt idx="20">
                  <c:v>4</c:v>
                </c:pt>
                <c:pt idx="21">
                  <c:v>44</c:v>
                </c:pt>
                <c:pt idx="22">
                  <c:v>14</c:v>
                </c:pt>
                <c:pt idx="23">
                  <c:v>87</c:v>
                </c:pt>
                <c:pt idx="24">
                  <c:v>329</c:v>
                </c:pt>
                <c:pt idx="25">
                  <c:v>63</c:v>
                </c:pt>
                <c:pt idx="26">
                  <c:v>272</c:v>
                </c:pt>
                <c:pt idx="27">
                  <c:v>1</c:v>
                </c:pt>
                <c:pt idx="28">
                  <c:v>3</c:v>
                </c:pt>
                <c:pt idx="29">
                  <c:v>178</c:v>
                </c:pt>
                <c:pt idx="30">
                  <c:v>203</c:v>
                </c:pt>
                <c:pt idx="31">
                  <c:v>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08A-48E6-8EB9-8794FFCC6E69}"/>
            </c:ext>
          </c:extLst>
        </c:ser>
        <c:ser>
          <c:idx val="5"/>
          <c:order val="5"/>
          <c:tx>
            <c:strRef>
              <c:f>'Guest Satisfaction'!$S$35</c:f>
              <c:strCache>
                <c:ptCount val="1"/>
                <c:pt idx="0">
                  <c:v>Count of Cleanliness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'Guest Satisfaction'!$M$36:$M$68</c:f>
              <c:strCache>
                <c:ptCount val="32"/>
                <c:pt idx="0">
                  <c:v>Andaman and Nicobar Islands</c:v>
                </c:pt>
                <c:pt idx="1">
                  <c:v>Andhra Pradesh</c:v>
                </c:pt>
                <c:pt idx="2">
                  <c:v>Arunachal Pradesh</c:v>
                </c:pt>
                <c:pt idx="3">
                  <c:v>Assam</c:v>
                </c:pt>
                <c:pt idx="4">
                  <c:v>Bihar</c:v>
                </c:pt>
                <c:pt idx="5">
                  <c:v>Chhattisgarh</c:v>
                </c:pt>
                <c:pt idx="6">
                  <c:v>Dadra and Nagar Haveli</c:v>
                </c:pt>
                <c:pt idx="7">
                  <c:v>Delhi</c:v>
                </c:pt>
                <c:pt idx="8">
                  <c:v>Goa</c:v>
                </c:pt>
                <c:pt idx="9">
                  <c:v>Gujarat</c:v>
                </c:pt>
                <c:pt idx="10">
                  <c:v>Haryana</c:v>
                </c:pt>
                <c:pt idx="11">
                  <c:v>Himachal Pradesh</c:v>
                </c:pt>
                <c:pt idx="12">
                  <c:v>Jammu and Kashmir</c:v>
                </c:pt>
                <c:pt idx="13">
                  <c:v>Jharkhand</c:v>
                </c:pt>
                <c:pt idx="14">
                  <c:v>Karnataka</c:v>
                </c:pt>
                <c:pt idx="15">
                  <c:v>Kerala</c:v>
                </c:pt>
                <c:pt idx="16">
                  <c:v>Madhya Pradesh</c:v>
                </c:pt>
                <c:pt idx="17">
                  <c:v>Maharashtra</c:v>
                </c:pt>
                <c:pt idx="18">
                  <c:v>Meghalaya</c:v>
                </c:pt>
                <c:pt idx="19">
                  <c:v>Mizoram</c:v>
                </c:pt>
                <c:pt idx="20">
                  <c:v>Nagaland</c:v>
                </c:pt>
                <c:pt idx="21">
                  <c:v>Orissa</c:v>
                </c:pt>
                <c:pt idx="22">
                  <c:v>Pondicherry</c:v>
                </c:pt>
                <c:pt idx="23">
                  <c:v>Punjab</c:v>
                </c:pt>
                <c:pt idx="24">
                  <c:v>Rajasthan</c:v>
                </c:pt>
                <c:pt idx="25">
                  <c:v>Sikkim</c:v>
                </c:pt>
                <c:pt idx="26">
                  <c:v>Tamil Nadu</c:v>
                </c:pt>
                <c:pt idx="27">
                  <c:v>Telangana</c:v>
                </c:pt>
                <c:pt idx="28">
                  <c:v>Tripura</c:v>
                </c:pt>
                <c:pt idx="29">
                  <c:v>Uttar Pradesh</c:v>
                </c:pt>
                <c:pt idx="30">
                  <c:v>Uttarakhand</c:v>
                </c:pt>
                <c:pt idx="31">
                  <c:v>West Bengal</c:v>
                </c:pt>
              </c:strCache>
            </c:strRef>
          </c:cat>
          <c:val>
            <c:numRef>
              <c:f>'Guest Satisfaction'!$S$36:$S$68</c:f>
              <c:numCache>
                <c:formatCode>General</c:formatCode>
                <c:ptCount val="32"/>
                <c:pt idx="0">
                  <c:v>21</c:v>
                </c:pt>
                <c:pt idx="1">
                  <c:v>167</c:v>
                </c:pt>
                <c:pt idx="2">
                  <c:v>1</c:v>
                </c:pt>
                <c:pt idx="3">
                  <c:v>22</c:v>
                </c:pt>
                <c:pt idx="4">
                  <c:v>34</c:v>
                </c:pt>
                <c:pt idx="5">
                  <c:v>20</c:v>
                </c:pt>
                <c:pt idx="6">
                  <c:v>4</c:v>
                </c:pt>
                <c:pt idx="7">
                  <c:v>137</c:v>
                </c:pt>
                <c:pt idx="8">
                  <c:v>222</c:v>
                </c:pt>
                <c:pt idx="9">
                  <c:v>155</c:v>
                </c:pt>
                <c:pt idx="10">
                  <c:v>150</c:v>
                </c:pt>
                <c:pt idx="11">
                  <c:v>222</c:v>
                </c:pt>
                <c:pt idx="12">
                  <c:v>125</c:v>
                </c:pt>
                <c:pt idx="13">
                  <c:v>28</c:v>
                </c:pt>
                <c:pt idx="14">
                  <c:v>373</c:v>
                </c:pt>
                <c:pt idx="15">
                  <c:v>348</c:v>
                </c:pt>
                <c:pt idx="16">
                  <c:v>159</c:v>
                </c:pt>
                <c:pt idx="17">
                  <c:v>457</c:v>
                </c:pt>
                <c:pt idx="18">
                  <c:v>9</c:v>
                </c:pt>
                <c:pt idx="19">
                  <c:v>4</c:v>
                </c:pt>
                <c:pt idx="20">
                  <c:v>4</c:v>
                </c:pt>
                <c:pt idx="21">
                  <c:v>44</c:v>
                </c:pt>
                <c:pt idx="22">
                  <c:v>14</c:v>
                </c:pt>
                <c:pt idx="23">
                  <c:v>87</c:v>
                </c:pt>
                <c:pt idx="24">
                  <c:v>329</c:v>
                </c:pt>
                <c:pt idx="25">
                  <c:v>63</c:v>
                </c:pt>
                <c:pt idx="26">
                  <c:v>272</c:v>
                </c:pt>
                <c:pt idx="27">
                  <c:v>1</c:v>
                </c:pt>
                <c:pt idx="28">
                  <c:v>3</c:v>
                </c:pt>
                <c:pt idx="29">
                  <c:v>178</c:v>
                </c:pt>
                <c:pt idx="30">
                  <c:v>203</c:v>
                </c:pt>
                <c:pt idx="31">
                  <c:v>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08A-48E6-8EB9-8794FFCC6E6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60"/>
        <c:overlap val="-32"/>
        <c:axId val="1957572400"/>
        <c:axId val="1870776896"/>
      </c:barChart>
      <c:catAx>
        <c:axId val="1957572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0" i="0" u="none" strike="noStrike" kern="1200" cap="none" spc="0" normalizeH="0" baseline="0">
                <a:solidFill>
                  <a:schemeClr val="tx1"/>
                </a:solidFill>
                <a:uFill>
                  <a:solidFill>
                    <a:schemeClr val="tx2"/>
                  </a:solidFill>
                </a:u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0776896"/>
        <c:crosses val="autoZero"/>
        <c:auto val="1"/>
        <c:lblAlgn val="ctr"/>
        <c:lblOffset val="100"/>
        <c:noMultiLvlLbl val="0"/>
      </c:catAx>
      <c:valAx>
        <c:axId val="1870776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57572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cap="none" spc="0" normalizeH="0" baseline="0">
                <a:solidFill>
                  <a:schemeClr val="tx2"/>
                </a:solidFill>
                <a:uFill>
                  <a:solidFill>
                    <a:schemeClr val="tx2"/>
                  </a:solidFill>
                </a:u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cap="none" spc="0" normalizeH="0" baseline="0">
                <a:solidFill>
                  <a:schemeClr val="tx2"/>
                </a:solidFill>
                <a:uFill>
                  <a:solidFill>
                    <a:schemeClr val="tx2"/>
                  </a:solidFill>
                </a:u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cap="none" spc="0" normalizeH="0" baseline="0">
                <a:solidFill>
                  <a:schemeClr val="tx2"/>
                </a:solidFill>
                <a:uFill>
                  <a:solidFill>
                    <a:schemeClr val="tx2"/>
                  </a:solidFill>
                </a:u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cap="none" spc="0" normalizeH="0" baseline="0">
                <a:solidFill>
                  <a:schemeClr val="tx2"/>
                </a:solidFill>
                <a:uFill>
                  <a:solidFill>
                    <a:schemeClr val="tx2"/>
                  </a:solidFill>
                </a:u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4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cap="none" spc="0" normalizeH="0" baseline="0">
                <a:solidFill>
                  <a:schemeClr val="tx2"/>
                </a:solidFill>
                <a:uFill>
                  <a:solidFill>
                    <a:schemeClr val="tx2"/>
                  </a:solidFill>
                </a:u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5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cap="none" spc="0" normalizeH="0" baseline="0">
                <a:solidFill>
                  <a:schemeClr val="tx2"/>
                </a:solidFill>
                <a:uFill>
                  <a:solidFill>
                    <a:schemeClr val="tx2"/>
                  </a:solidFill>
                </a:u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79537055684025004"/>
          <c:y val="0.14736315086782401"/>
          <c:w val="0.20237583739052001"/>
          <c:h val="0.53914846899369095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200" b="0" i="0" u="none" strike="noStrike" kern="1200" cap="none" spc="0" normalizeH="0" baseline="0">
              <a:solidFill>
                <a:schemeClr val="tx2"/>
              </a:solidFill>
              <a:uFill>
                <a:solidFill>
                  <a:schemeClr val="tx2"/>
                </a:solidFill>
              </a:u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7ee3163d-5d01-46c5-b9e7-ba72622b8c0b}"/>
      </c:ext>
    </c:extLst>
  </c:chart>
  <c:spPr>
    <a:noFill/>
    <a:ln>
      <a:noFill/>
    </a:ln>
    <a:effectLst/>
  </c:spPr>
  <c:txPr>
    <a:bodyPr/>
    <a:lstStyle/>
    <a:p>
      <a:pPr>
        <a:defRPr lang="en-US" sz="1200">
          <a:solidFill>
            <a:schemeClr val="tx2"/>
          </a:solidFill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en-US"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Service Quality Line Fit  Plot</a:t>
            </a:r>
          </a:p>
        </c:rich>
      </c:tx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"site_review_rating"</c:f>
              <c:strCache>
                <c:ptCount val="1"/>
                <c:pt idx="0">
                  <c:v>site_review_rating</c:v>
                </c:pt>
              </c:strCache>
            </c:strRef>
          </c:tx>
          <c:spPr>
            <a:ln w="19050" cap="rnd" cmpd="sng" algn="ctr">
              <a:noFill/>
              <a:prstDash val="solid"/>
              <a:round/>
            </a:ln>
          </c:spPr>
          <c:xVal>
            <c:numRef>
              <c:f>'[Cleaned Hotel booking data.xlsx]Regression 1'!$B$9:$B$4008</c:f>
              <c:numCache>
                <c:formatCode>0</c:formatCode>
                <c:ptCount val="4000"/>
                <c:pt idx="0" formatCode="General">
                  <c:v>3.9</c:v>
                </c:pt>
                <c:pt idx="1">
                  <c:v>4.7</c:v>
                </c:pt>
                <c:pt idx="2">
                  <c:v>2.5</c:v>
                </c:pt>
                <c:pt idx="3">
                  <c:v>5</c:v>
                </c:pt>
                <c:pt idx="4">
                  <c:v>2.7</c:v>
                </c:pt>
                <c:pt idx="5">
                  <c:v>3.9</c:v>
                </c:pt>
                <c:pt idx="6">
                  <c:v>0</c:v>
                </c:pt>
                <c:pt idx="7">
                  <c:v>4</c:v>
                </c:pt>
                <c:pt idx="8">
                  <c:v>4</c:v>
                </c:pt>
                <c:pt idx="9">
                  <c:v>0</c:v>
                </c:pt>
                <c:pt idx="10">
                  <c:v>4.5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4.5999999999999996</c:v>
                </c:pt>
                <c:pt idx="15">
                  <c:v>3.5</c:v>
                </c:pt>
                <c:pt idx="16">
                  <c:v>1</c:v>
                </c:pt>
                <c:pt idx="17">
                  <c:v>0</c:v>
                </c:pt>
                <c:pt idx="18">
                  <c:v>4.2</c:v>
                </c:pt>
                <c:pt idx="19">
                  <c:v>0</c:v>
                </c:pt>
                <c:pt idx="20">
                  <c:v>0</c:v>
                </c:pt>
                <c:pt idx="21">
                  <c:v>3.2</c:v>
                </c:pt>
                <c:pt idx="22">
                  <c:v>4.5</c:v>
                </c:pt>
                <c:pt idx="23">
                  <c:v>5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4.5</c:v>
                </c:pt>
                <c:pt idx="30">
                  <c:v>3.1</c:v>
                </c:pt>
                <c:pt idx="31">
                  <c:v>3.9</c:v>
                </c:pt>
                <c:pt idx="32">
                  <c:v>0</c:v>
                </c:pt>
                <c:pt idx="33">
                  <c:v>4.2</c:v>
                </c:pt>
                <c:pt idx="34">
                  <c:v>1.6</c:v>
                </c:pt>
                <c:pt idx="35">
                  <c:v>3.9</c:v>
                </c:pt>
                <c:pt idx="36">
                  <c:v>3.4</c:v>
                </c:pt>
                <c:pt idx="37">
                  <c:v>0</c:v>
                </c:pt>
                <c:pt idx="38">
                  <c:v>0</c:v>
                </c:pt>
                <c:pt idx="39">
                  <c:v>3.7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3.6</c:v>
                </c:pt>
                <c:pt idx="44">
                  <c:v>3.3</c:v>
                </c:pt>
                <c:pt idx="45">
                  <c:v>4.3</c:v>
                </c:pt>
                <c:pt idx="46">
                  <c:v>0</c:v>
                </c:pt>
                <c:pt idx="47">
                  <c:v>0</c:v>
                </c:pt>
                <c:pt idx="48">
                  <c:v>3.9</c:v>
                </c:pt>
                <c:pt idx="49">
                  <c:v>4</c:v>
                </c:pt>
                <c:pt idx="50">
                  <c:v>4.5999999999999996</c:v>
                </c:pt>
                <c:pt idx="51">
                  <c:v>0</c:v>
                </c:pt>
                <c:pt idx="52">
                  <c:v>0</c:v>
                </c:pt>
                <c:pt idx="53">
                  <c:v>3.1</c:v>
                </c:pt>
                <c:pt idx="54">
                  <c:v>2.7</c:v>
                </c:pt>
                <c:pt idx="55">
                  <c:v>3.5</c:v>
                </c:pt>
                <c:pt idx="56">
                  <c:v>0</c:v>
                </c:pt>
                <c:pt idx="57">
                  <c:v>0</c:v>
                </c:pt>
                <c:pt idx="58">
                  <c:v>4</c:v>
                </c:pt>
                <c:pt idx="59">
                  <c:v>4.0999999999999996</c:v>
                </c:pt>
                <c:pt idx="60">
                  <c:v>1.3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4.0999999999999996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3.5</c:v>
                </c:pt>
                <c:pt idx="69">
                  <c:v>4</c:v>
                </c:pt>
                <c:pt idx="70">
                  <c:v>0</c:v>
                </c:pt>
                <c:pt idx="71">
                  <c:v>2.9</c:v>
                </c:pt>
                <c:pt idx="72">
                  <c:v>0</c:v>
                </c:pt>
                <c:pt idx="73">
                  <c:v>4.0999999999999996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3.2</c:v>
                </c:pt>
                <c:pt idx="83">
                  <c:v>2.8</c:v>
                </c:pt>
                <c:pt idx="84">
                  <c:v>0</c:v>
                </c:pt>
                <c:pt idx="85">
                  <c:v>4.4000000000000004</c:v>
                </c:pt>
                <c:pt idx="86">
                  <c:v>3.1</c:v>
                </c:pt>
                <c:pt idx="87">
                  <c:v>4.4000000000000004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4.4000000000000004</c:v>
                </c:pt>
                <c:pt idx="93">
                  <c:v>0</c:v>
                </c:pt>
                <c:pt idx="94">
                  <c:v>3.6</c:v>
                </c:pt>
                <c:pt idx="95">
                  <c:v>2</c:v>
                </c:pt>
                <c:pt idx="96">
                  <c:v>0</c:v>
                </c:pt>
                <c:pt idx="97">
                  <c:v>4.8</c:v>
                </c:pt>
                <c:pt idx="98">
                  <c:v>4</c:v>
                </c:pt>
                <c:pt idx="99">
                  <c:v>0</c:v>
                </c:pt>
                <c:pt idx="100">
                  <c:v>0</c:v>
                </c:pt>
                <c:pt idx="101">
                  <c:v>4.2</c:v>
                </c:pt>
                <c:pt idx="102">
                  <c:v>4.8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3.7</c:v>
                </c:pt>
                <c:pt idx="109">
                  <c:v>0</c:v>
                </c:pt>
                <c:pt idx="110">
                  <c:v>3.4</c:v>
                </c:pt>
                <c:pt idx="111">
                  <c:v>4.7</c:v>
                </c:pt>
                <c:pt idx="112">
                  <c:v>0</c:v>
                </c:pt>
                <c:pt idx="113">
                  <c:v>3.8</c:v>
                </c:pt>
                <c:pt idx="114">
                  <c:v>0</c:v>
                </c:pt>
                <c:pt idx="115">
                  <c:v>3.3</c:v>
                </c:pt>
                <c:pt idx="116">
                  <c:v>2.8</c:v>
                </c:pt>
                <c:pt idx="117">
                  <c:v>3</c:v>
                </c:pt>
                <c:pt idx="118">
                  <c:v>0</c:v>
                </c:pt>
                <c:pt idx="119">
                  <c:v>4.5</c:v>
                </c:pt>
                <c:pt idx="120">
                  <c:v>4.7</c:v>
                </c:pt>
                <c:pt idx="121">
                  <c:v>4</c:v>
                </c:pt>
                <c:pt idx="122">
                  <c:v>0</c:v>
                </c:pt>
                <c:pt idx="123">
                  <c:v>3</c:v>
                </c:pt>
                <c:pt idx="124">
                  <c:v>3.6</c:v>
                </c:pt>
                <c:pt idx="125">
                  <c:v>5</c:v>
                </c:pt>
                <c:pt idx="126">
                  <c:v>0</c:v>
                </c:pt>
                <c:pt idx="127">
                  <c:v>0</c:v>
                </c:pt>
                <c:pt idx="128">
                  <c:v>4.2</c:v>
                </c:pt>
                <c:pt idx="129">
                  <c:v>4.9000000000000004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4.5999999999999996</c:v>
                </c:pt>
                <c:pt idx="136">
                  <c:v>0</c:v>
                </c:pt>
                <c:pt idx="137">
                  <c:v>4.5</c:v>
                </c:pt>
                <c:pt idx="138">
                  <c:v>4.3</c:v>
                </c:pt>
                <c:pt idx="139">
                  <c:v>0</c:v>
                </c:pt>
                <c:pt idx="140">
                  <c:v>5</c:v>
                </c:pt>
                <c:pt idx="141">
                  <c:v>4.7</c:v>
                </c:pt>
                <c:pt idx="142">
                  <c:v>4.2</c:v>
                </c:pt>
                <c:pt idx="143">
                  <c:v>3</c:v>
                </c:pt>
                <c:pt idx="144">
                  <c:v>3.3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4.0999999999999996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4.5</c:v>
                </c:pt>
                <c:pt idx="155">
                  <c:v>3.6</c:v>
                </c:pt>
                <c:pt idx="156">
                  <c:v>0</c:v>
                </c:pt>
                <c:pt idx="157">
                  <c:v>1</c:v>
                </c:pt>
                <c:pt idx="158">
                  <c:v>2.7</c:v>
                </c:pt>
                <c:pt idx="159">
                  <c:v>4.4000000000000004</c:v>
                </c:pt>
                <c:pt idx="160">
                  <c:v>0</c:v>
                </c:pt>
                <c:pt idx="161">
                  <c:v>0</c:v>
                </c:pt>
                <c:pt idx="162">
                  <c:v>3</c:v>
                </c:pt>
                <c:pt idx="163">
                  <c:v>3.6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3</c:v>
                </c:pt>
                <c:pt idx="173">
                  <c:v>2.2999999999999998</c:v>
                </c:pt>
                <c:pt idx="174">
                  <c:v>0</c:v>
                </c:pt>
                <c:pt idx="175">
                  <c:v>3.3</c:v>
                </c:pt>
                <c:pt idx="176">
                  <c:v>4.7</c:v>
                </c:pt>
                <c:pt idx="177">
                  <c:v>2.4</c:v>
                </c:pt>
                <c:pt idx="178">
                  <c:v>4.2</c:v>
                </c:pt>
                <c:pt idx="179">
                  <c:v>0</c:v>
                </c:pt>
                <c:pt idx="180">
                  <c:v>4.4000000000000004</c:v>
                </c:pt>
                <c:pt idx="181">
                  <c:v>0</c:v>
                </c:pt>
                <c:pt idx="182">
                  <c:v>3.8</c:v>
                </c:pt>
                <c:pt idx="183">
                  <c:v>0</c:v>
                </c:pt>
                <c:pt idx="184">
                  <c:v>0</c:v>
                </c:pt>
                <c:pt idx="185">
                  <c:v>4.5</c:v>
                </c:pt>
                <c:pt idx="186">
                  <c:v>4.5</c:v>
                </c:pt>
                <c:pt idx="187">
                  <c:v>2.7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2</c:v>
                </c:pt>
                <c:pt idx="193">
                  <c:v>3.5</c:v>
                </c:pt>
                <c:pt idx="194">
                  <c:v>3.8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3.2</c:v>
                </c:pt>
                <c:pt idx="201">
                  <c:v>4.3</c:v>
                </c:pt>
                <c:pt idx="202">
                  <c:v>0</c:v>
                </c:pt>
                <c:pt idx="203">
                  <c:v>0</c:v>
                </c:pt>
                <c:pt idx="204">
                  <c:v>3.7</c:v>
                </c:pt>
                <c:pt idx="205">
                  <c:v>3</c:v>
                </c:pt>
                <c:pt idx="206">
                  <c:v>0</c:v>
                </c:pt>
                <c:pt idx="207">
                  <c:v>4.4000000000000004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2.1</c:v>
                </c:pt>
                <c:pt idx="212">
                  <c:v>4.5999999999999996</c:v>
                </c:pt>
                <c:pt idx="213">
                  <c:v>0</c:v>
                </c:pt>
                <c:pt idx="214">
                  <c:v>4.5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3.7</c:v>
                </c:pt>
                <c:pt idx="219">
                  <c:v>4.3</c:v>
                </c:pt>
                <c:pt idx="220">
                  <c:v>3.7</c:v>
                </c:pt>
                <c:pt idx="221">
                  <c:v>4.3</c:v>
                </c:pt>
                <c:pt idx="222">
                  <c:v>0</c:v>
                </c:pt>
                <c:pt idx="223">
                  <c:v>4.7</c:v>
                </c:pt>
                <c:pt idx="224">
                  <c:v>0</c:v>
                </c:pt>
                <c:pt idx="225">
                  <c:v>0</c:v>
                </c:pt>
                <c:pt idx="226">
                  <c:v>3.4</c:v>
                </c:pt>
                <c:pt idx="227">
                  <c:v>0</c:v>
                </c:pt>
                <c:pt idx="228">
                  <c:v>3.9</c:v>
                </c:pt>
                <c:pt idx="229">
                  <c:v>3.8</c:v>
                </c:pt>
                <c:pt idx="230">
                  <c:v>1.3</c:v>
                </c:pt>
                <c:pt idx="231">
                  <c:v>0</c:v>
                </c:pt>
                <c:pt idx="232">
                  <c:v>4.5</c:v>
                </c:pt>
                <c:pt idx="233">
                  <c:v>4</c:v>
                </c:pt>
                <c:pt idx="234">
                  <c:v>2.6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4.2</c:v>
                </c:pt>
                <c:pt idx="238">
                  <c:v>3.3</c:v>
                </c:pt>
                <c:pt idx="239">
                  <c:v>4.7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3.6</c:v>
                </c:pt>
                <c:pt idx="250">
                  <c:v>2.2999999999999998</c:v>
                </c:pt>
                <c:pt idx="251">
                  <c:v>4.2</c:v>
                </c:pt>
                <c:pt idx="252">
                  <c:v>5</c:v>
                </c:pt>
                <c:pt idx="253">
                  <c:v>0</c:v>
                </c:pt>
                <c:pt idx="254">
                  <c:v>4.3</c:v>
                </c:pt>
                <c:pt idx="255">
                  <c:v>0</c:v>
                </c:pt>
                <c:pt idx="256">
                  <c:v>3.9</c:v>
                </c:pt>
                <c:pt idx="257">
                  <c:v>3.7</c:v>
                </c:pt>
                <c:pt idx="258">
                  <c:v>0</c:v>
                </c:pt>
                <c:pt idx="259">
                  <c:v>1</c:v>
                </c:pt>
                <c:pt idx="260">
                  <c:v>5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3.9</c:v>
                </c:pt>
                <c:pt idx="265">
                  <c:v>3.6</c:v>
                </c:pt>
                <c:pt idx="266">
                  <c:v>0</c:v>
                </c:pt>
                <c:pt idx="267">
                  <c:v>0</c:v>
                </c:pt>
                <c:pt idx="268">
                  <c:v>4.7</c:v>
                </c:pt>
                <c:pt idx="269">
                  <c:v>0</c:v>
                </c:pt>
                <c:pt idx="270">
                  <c:v>0</c:v>
                </c:pt>
                <c:pt idx="271">
                  <c:v>4.3</c:v>
                </c:pt>
                <c:pt idx="272">
                  <c:v>0</c:v>
                </c:pt>
                <c:pt idx="273">
                  <c:v>5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4.5999999999999996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5</c:v>
                </c:pt>
                <c:pt idx="287">
                  <c:v>5</c:v>
                </c:pt>
                <c:pt idx="288">
                  <c:v>3.3</c:v>
                </c:pt>
                <c:pt idx="289">
                  <c:v>4.4000000000000004</c:v>
                </c:pt>
                <c:pt idx="290">
                  <c:v>3.6</c:v>
                </c:pt>
                <c:pt idx="291">
                  <c:v>4.0999999999999996</c:v>
                </c:pt>
                <c:pt idx="292">
                  <c:v>5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3.3</c:v>
                </c:pt>
                <c:pt idx="299">
                  <c:v>3.5</c:v>
                </c:pt>
                <c:pt idx="300">
                  <c:v>3.6</c:v>
                </c:pt>
                <c:pt idx="301">
                  <c:v>0</c:v>
                </c:pt>
                <c:pt idx="302">
                  <c:v>0</c:v>
                </c:pt>
                <c:pt idx="303">
                  <c:v>4</c:v>
                </c:pt>
                <c:pt idx="304">
                  <c:v>0</c:v>
                </c:pt>
                <c:pt idx="305">
                  <c:v>3.6</c:v>
                </c:pt>
                <c:pt idx="306">
                  <c:v>4.0999999999999996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4.7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4.8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4.9000000000000004</c:v>
                </c:pt>
                <c:pt idx="332">
                  <c:v>0</c:v>
                </c:pt>
                <c:pt idx="333">
                  <c:v>3.5</c:v>
                </c:pt>
                <c:pt idx="334">
                  <c:v>4.4000000000000004</c:v>
                </c:pt>
                <c:pt idx="335">
                  <c:v>0</c:v>
                </c:pt>
                <c:pt idx="336">
                  <c:v>4.4000000000000004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4.5</c:v>
                </c:pt>
                <c:pt idx="341">
                  <c:v>4</c:v>
                </c:pt>
                <c:pt idx="342">
                  <c:v>5</c:v>
                </c:pt>
                <c:pt idx="343">
                  <c:v>0</c:v>
                </c:pt>
                <c:pt idx="344">
                  <c:v>2.9</c:v>
                </c:pt>
                <c:pt idx="345">
                  <c:v>3.4</c:v>
                </c:pt>
                <c:pt idx="346">
                  <c:v>3.1</c:v>
                </c:pt>
                <c:pt idx="347">
                  <c:v>4.8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2.9</c:v>
                </c:pt>
                <c:pt idx="352">
                  <c:v>0</c:v>
                </c:pt>
                <c:pt idx="353">
                  <c:v>0</c:v>
                </c:pt>
                <c:pt idx="354">
                  <c:v>3.4</c:v>
                </c:pt>
                <c:pt idx="355">
                  <c:v>0</c:v>
                </c:pt>
                <c:pt idx="356">
                  <c:v>3.2</c:v>
                </c:pt>
                <c:pt idx="357">
                  <c:v>3.6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3.5</c:v>
                </c:pt>
                <c:pt idx="364">
                  <c:v>0</c:v>
                </c:pt>
                <c:pt idx="365">
                  <c:v>0</c:v>
                </c:pt>
                <c:pt idx="366">
                  <c:v>3.1</c:v>
                </c:pt>
                <c:pt idx="367">
                  <c:v>3.7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4.5</c:v>
                </c:pt>
                <c:pt idx="373">
                  <c:v>2</c:v>
                </c:pt>
                <c:pt idx="374">
                  <c:v>5</c:v>
                </c:pt>
                <c:pt idx="375">
                  <c:v>3.8</c:v>
                </c:pt>
                <c:pt idx="376">
                  <c:v>0</c:v>
                </c:pt>
                <c:pt idx="377">
                  <c:v>2.7</c:v>
                </c:pt>
                <c:pt idx="378">
                  <c:v>0</c:v>
                </c:pt>
                <c:pt idx="379">
                  <c:v>0</c:v>
                </c:pt>
                <c:pt idx="380">
                  <c:v>3.4</c:v>
                </c:pt>
                <c:pt idx="381">
                  <c:v>4.2</c:v>
                </c:pt>
                <c:pt idx="382">
                  <c:v>3</c:v>
                </c:pt>
                <c:pt idx="383">
                  <c:v>0</c:v>
                </c:pt>
                <c:pt idx="384">
                  <c:v>0</c:v>
                </c:pt>
                <c:pt idx="385">
                  <c:v>4.3</c:v>
                </c:pt>
                <c:pt idx="386">
                  <c:v>4</c:v>
                </c:pt>
                <c:pt idx="387">
                  <c:v>0</c:v>
                </c:pt>
                <c:pt idx="388">
                  <c:v>0</c:v>
                </c:pt>
                <c:pt idx="389">
                  <c:v>5</c:v>
                </c:pt>
                <c:pt idx="390">
                  <c:v>4.7</c:v>
                </c:pt>
                <c:pt idx="391">
                  <c:v>4</c:v>
                </c:pt>
                <c:pt idx="392">
                  <c:v>4.5</c:v>
                </c:pt>
                <c:pt idx="393">
                  <c:v>2.2999999999999998</c:v>
                </c:pt>
                <c:pt idx="394">
                  <c:v>0</c:v>
                </c:pt>
                <c:pt idx="395">
                  <c:v>4.0999999999999996</c:v>
                </c:pt>
                <c:pt idx="396">
                  <c:v>4</c:v>
                </c:pt>
                <c:pt idx="397">
                  <c:v>0</c:v>
                </c:pt>
                <c:pt idx="398">
                  <c:v>4.4000000000000004</c:v>
                </c:pt>
                <c:pt idx="399">
                  <c:v>0</c:v>
                </c:pt>
                <c:pt idx="400">
                  <c:v>0</c:v>
                </c:pt>
                <c:pt idx="401">
                  <c:v>4.3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3.8</c:v>
                </c:pt>
                <c:pt idx="408">
                  <c:v>2.8</c:v>
                </c:pt>
                <c:pt idx="409">
                  <c:v>3.3</c:v>
                </c:pt>
                <c:pt idx="410">
                  <c:v>0</c:v>
                </c:pt>
                <c:pt idx="411">
                  <c:v>4.2</c:v>
                </c:pt>
                <c:pt idx="412">
                  <c:v>1.5</c:v>
                </c:pt>
                <c:pt idx="413">
                  <c:v>1.6</c:v>
                </c:pt>
                <c:pt idx="414">
                  <c:v>4.2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4.5</c:v>
                </c:pt>
                <c:pt idx="419">
                  <c:v>0</c:v>
                </c:pt>
                <c:pt idx="420">
                  <c:v>4.7</c:v>
                </c:pt>
                <c:pt idx="421">
                  <c:v>3.9</c:v>
                </c:pt>
                <c:pt idx="422">
                  <c:v>0</c:v>
                </c:pt>
                <c:pt idx="423">
                  <c:v>0</c:v>
                </c:pt>
                <c:pt idx="424">
                  <c:v>4.2</c:v>
                </c:pt>
                <c:pt idx="425">
                  <c:v>4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4.5</c:v>
                </c:pt>
                <c:pt idx="434">
                  <c:v>3.6</c:v>
                </c:pt>
                <c:pt idx="435">
                  <c:v>0</c:v>
                </c:pt>
                <c:pt idx="436">
                  <c:v>4.2</c:v>
                </c:pt>
                <c:pt idx="437">
                  <c:v>0</c:v>
                </c:pt>
                <c:pt idx="438">
                  <c:v>3.7</c:v>
                </c:pt>
                <c:pt idx="439">
                  <c:v>0</c:v>
                </c:pt>
                <c:pt idx="440">
                  <c:v>4.4000000000000004</c:v>
                </c:pt>
                <c:pt idx="441">
                  <c:v>4.9000000000000004</c:v>
                </c:pt>
                <c:pt idx="442">
                  <c:v>3.9</c:v>
                </c:pt>
                <c:pt idx="443">
                  <c:v>3.8</c:v>
                </c:pt>
                <c:pt idx="444">
                  <c:v>3.8</c:v>
                </c:pt>
                <c:pt idx="445">
                  <c:v>0</c:v>
                </c:pt>
                <c:pt idx="446">
                  <c:v>4.8</c:v>
                </c:pt>
                <c:pt idx="447">
                  <c:v>3.9</c:v>
                </c:pt>
                <c:pt idx="448">
                  <c:v>0</c:v>
                </c:pt>
                <c:pt idx="449">
                  <c:v>0</c:v>
                </c:pt>
                <c:pt idx="450">
                  <c:v>4.3</c:v>
                </c:pt>
                <c:pt idx="451">
                  <c:v>0</c:v>
                </c:pt>
                <c:pt idx="452">
                  <c:v>5</c:v>
                </c:pt>
                <c:pt idx="453">
                  <c:v>2.8</c:v>
                </c:pt>
                <c:pt idx="454">
                  <c:v>4.3</c:v>
                </c:pt>
                <c:pt idx="455">
                  <c:v>0</c:v>
                </c:pt>
                <c:pt idx="456">
                  <c:v>0</c:v>
                </c:pt>
                <c:pt idx="457">
                  <c:v>4.3</c:v>
                </c:pt>
                <c:pt idx="458">
                  <c:v>1</c:v>
                </c:pt>
                <c:pt idx="459">
                  <c:v>0</c:v>
                </c:pt>
                <c:pt idx="460">
                  <c:v>4.2</c:v>
                </c:pt>
                <c:pt idx="461">
                  <c:v>0</c:v>
                </c:pt>
                <c:pt idx="462">
                  <c:v>3</c:v>
                </c:pt>
                <c:pt idx="463">
                  <c:v>0</c:v>
                </c:pt>
                <c:pt idx="464">
                  <c:v>3.3</c:v>
                </c:pt>
                <c:pt idx="465">
                  <c:v>0</c:v>
                </c:pt>
                <c:pt idx="466">
                  <c:v>4</c:v>
                </c:pt>
                <c:pt idx="467">
                  <c:v>0</c:v>
                </c:pt>
                <c:pt idx="468">
                  <c:v>4.8</c:v>
                </c:pt>
                <c:pt idx="469">
                  <c:v>0</c:v>
                </c:pt>
                <c:pt idx="470">
                  <c:v>3.2</c:v>
                </c:pt>
                <c:pt idx="471">
                  <c:v>2.8</c:v>
                </c:pt>
                <c:pt idx="472">
                  <c:v>4.2</c:v>
                </c:pt>
                <c:pt idx="473">
                  <c:v>4.3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</c:v>
                </c:pt>
                <c:pt idx="481">
                  <c:v>4.5999999999999996</c:v>
                </c:pt>
                <c:pt idx="482">
                  <c:v>3.2</c:v>
                </c:pt>
                <c:pt idx="483">
                  <c:v>3.9</c:v>
                </c:pt>
                <c:pt idx="484">
                  <c:v>4</c:v>
                </c:pt>
                <c:pt idx="485">
                  <c:v>0</c:v>
                </c:pt>
                <c:pt idx="486">
                  <c:v>4.7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4.5999999999999996</c:v>
                </c:pt>
                <c:pt idx="491">
                  <c:v>4.4000000000000004</c:v>
                </c:pt>
                <c:pt idx="492">
                  <c:v>0</c:v>
                </c:pt>
                <c:pt idx="493">
                  <c:v>4.5999999999999996</c:v>
                </c:pt>
                <c:pt idx="494">
                  <c:v>4.7</c:v>
                </c:pt>
                <c:pt idx="495">
                  <c:v>5</c:v>
                </c:pt>
                <c:pt idx="496">
                  <c:v>3.2</c:v>
                </c:pt>
                <c:pt idx="497">
                  <c:v>4</c:v>
                </c:pt>
                <c:pt idx="498">
                  <c:v>4.7</c:v>
                </c:pt>
                <c:pt idx="499">
                  <c:v>2</c:v>
                </c:pt>
                <c:pt idx="500">
                  <c:v>4.0999999999999996</c:v>
                </c:pt>
                <c:pt idx="501">
                  <c:v>3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2.8</c:v>
                </c:pt>
                <c:pt idx="507">
                  <c:v>3.9</c:v>
                </c:pt>
                <c:pt idx="508">
                  <c:v>4.8</c:v>
                </c:pt>
                <c:pt idx="509">
                  <c:v>3.9</c:v>
                </c:pt>
                <c:pt idx="510">
                  <c:v>0</c:v>
                </c:pt>
                <c:pt idx="511">
                  <c:v>2</c:v>
                </c:pt>
                <c:pt idx="512">
                  <c:v>4.5</c:v>
                </c:pt>
                <c:pt idx="513">
                  <c:v>4.0999999999999996</c:v>
                </c:pt>
                <c:pt idx="514">
                  <c:v>3.1</c:v>
                </c:pt>
                <c:pt idx="515">
                  <c:v>4.3</c:v>
                </c:pt>
                <c:pt idx="516">
                  <c:v>3.9</c:v>
                </c:pt>
                <c:pt idx="517">
                  <c:v>4.2</c:v>
                </c:pt>
                <c:pt idx="518">
                  <c:v>4.2</c:v>
                </c:pt>
                <c:pt idx="519">
                  <c:v>0</c:v>
                </c:pt>
                <c:pt idx="520">
                  <c:v>3.2</c:v>
                </c:pt>
                <c:pt idx="521">
                  <c:v>0</c:v>
                </c:pt>
                <c:pt idx="522">
                  <c:v>0</c:v>
                </c:pt>
                <c:pt idx="523">
                  <c:v>4</c:v>
                </c:pt>
                <c:pt idx="524">
                  <c:v>0</c:v>
                </c:pt>
                <c:pt idx="525">
                  <c:v>3.6</c:v>
                </c:pt>
                <c:pt idx="526">
                  <c:v>4.5999999999999996</c:v>
                </c:pt>
                <c:pt idx="527">
                  <c:v>4.3</c:v>
                </c:pt>
                <c:pt idx="528">
                  <c:v>0</c:v>
                </c:pt>
                <c:pt idx="529">
                  <c:v>0</c:v>
                </c:pt>
                <c:pt idx="530">
                  <c:v>4.4000000000000004</c:v>
                </c:pt>
                <c:pt idx="531">
                  <c:v>3</c:v>
                </c:pt>
                <c:pt idx="532">
                  <c:v>4.5999999999999996</c:v>
                </c:pt>
                <c:pt idx="533">
                  <c:v>3.8</c:v>
                </c:pt>
                <c:pt idx="534">
                  <c:v>0</c:v>
                </c:pt>
                <c:pt idx="535">
                  <c:v>3.9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4.3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3.9</c:v>
                </c:pt>
                <c:pt idx="545">
                  <c:v>3.1</c:v>
                </c:pt>
                <c:pt idx="546">
                  <c:v>4.0999999999999996</c:v>
                </c:pt>
                <c:pt idx="547">
                  <c:v>0</c:v>
                </c:pt>
                <c:pt idx="548">
                  <c:v>4</c:v>
                </c:pt>
                <c:pt idx="549">
                  <c:v>4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3</c:v>
                </c:pt>
                <c:pt idx="555">
                  <c:v>0</c:v>
                </c:pt>
                <c:pt idx="556">
                  <c:v>2.7</c:v>
                </c:pt>
                <c:pt idx="557">
                  <c:v>4</c:v>
                </c:pt>
                <c:pt idx="558">
                  <c:v>0</c:v>
                </c:pt>
                <c:pt idx="559">
                  <c:v>3.7</c:v>
                </c:pt>
                <c:pt idx="560">
                  <c:v>3.8</c:v>
                </c:pt>
                <c:pt idx="561">
                  <c:v>0</c:v>
                </c:pt>
                <c:pt idx="562">
                  <c:v>4.3</c:v>
                </c:pt>
                <c:pt idx="563">
                  <c:v>4.3</c:v>
                </c:pt>
                <c:pt idx="564">
                  <c:v>4</c:v>
                </c:pt>
                <c:pt idx="565">
                  <c:v>4.5999999999999996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3.2</c:v>
                </c:pt>
                <c:pt idx="570">
                  <c:v>5</c:v>
                </c:pt>
                <c:pt idx="571">
                  <c:v>0</c:v>
                </c:pt>
                <c:pt idx="572">
                  <c:v>0</c:v>
                </c:pt>
                <c:pt idx="573">
                  <c:v>3.9</c:v>
                </c:pt>
                <c:pt idx="574">
                  <c:v>3.6</c:v>
                </c:pt>
                <c:pt idx="575">
                  <c:v>4.4000000000000004</c:v>
                </c:pt>
                <c:pt idx="576">
                  <c:v>2.6</c:v>
                </c:pt>
                <c:pt idx="577">
                  <c:v>4.5</c:v>
                </c:pt>
                <c:pt idx="578">
                  <c:v>0</c:v>
                </c:pt>
                <c:pt idx="579">
                  <c:v>3.7</c:v>
                </c:pt>
                <c:pt idx="580">
                  <c:v>3.8</c:v>
                </c:pt>
                <c:pt idx="581">
                  <c:v>3.6</c:v>
                </c:pt>
                <c:pt idx="582">
                  <c:v>0</c:v>
                </c:pt>
                <c:pt idx="583">
                  <c:v>3.1</c:v>
                </c:pt>
                <c:pt idx="584">
                  <c:v>4.9000000000000004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4.8</c:v>
                </c:pt>
                <c:pt idx="592">
                  <c:v>3.4</c:v>
                </c:pt>
                <c:pt idx="593">
                  <c:v>1.6</c:v>
                </c:pt>
                <c:pt idx="594">
                  <c:v>3.5</c:v>
                </c:pt>
                <c:pt idx="595">
                  <c:v>0</c:v>
                </c:pt>
                <c:pt idx="596">
                  <c:v>2</c:v>
                </c:pt>
                <c:pt idx="597">
                  <c:v>3.9</c:v>
                </c:pt>
                <c:pt idx="598">
                  <c:v>0</c:v>
                </c:pt>
                <c:pt idx="599">
                  <c:v>4.0999999999999996</c:v>
                </c:pt>
                <c:pt idx="600">
                  <c:v>3.1</c:v>
                </c:pt>
                <c:pt idx="601">
                  <c:v>0</c:v>
                </c:pt>
                <c:pt idx="602">
                  <c:v>4.3</c:v>
                </c:pt>
                <c:pt idx="603">
                  <c:v>0</c:v>
                </c:pt>
                <c:pt idx="604">
                  <c:v>3.7</c:v>
                </c:pt>
                <c:pt idx="605">
                  <c:v>0</c:v>
                </c:pt>
                <c:pt idx="606">
                  <c:v>4.5999999999999996</c:v>
                </c:pt>
                <c:pt idx="607">
                  <c:v>3</c:v>
                </c:pt>
                <c:pt idx="608">
                  <c:v>1</c:v>
                </c:pt>
                <c:pt idx="609">
                  <c:v>0</c:v>
                </c:pt>
                <c:pt idx="610">
                  <c:v>4.5999999999999996</c:v>
                </c:pt>
                <c:pt idx="611">
                  <c:v>3.2</c:v>
                </c:pt>
                <c:pt idx="612">
                  <c:v>3.6</c:v>
                </c:pt>
                <c:pt idx="613">
                  <c:v>3.8</c:v>
                </c:pt>
                <c:pt idx="614">
                  <c:v>3.5</c:v>
                </c:pt>
                <c:pt idx="615">
                  <c:v>3.4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3.4</c:v>
                </c:pt>
                <c:pt idx="621">
                  <c:v>0</c:v>
                </c:pt>
                <c:pt idx="622">
                  <c:v>4.8</c:v>
                </c:pt>
                <c:pt idx="623">
                  <c:v>3.7</c:v>
                </c:pt>
                <c:pt idx="624">
                  <c:v>4.5</c:v>
                </c:pt>
                <c:pt idx="625">
                  <c:v>3.6</c:v>
                </c:pt>
                <c:pt idx="626">
                  <c:v>3</c:v>
                </c:pt>
                <c:pt idx="627">
                  <c:v>3.7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3.8</c:v>
                </c:pt>
                <c:pt idx="632">
                  <c:v>0</c:v>
                </c:pt>
                <c:pt idx="633">
                  <c:v>3.8</c:v>
                </c:pt>
                <c:pt idx="634">
                  <c:v>3.9</c:v>
                </c:pt>
                <c:pt idx="635">
                  <c:v>4.5999999999999996</c:v>
                </c:pt>
                <c:pt idx="636">
                  <c:v>4.0999999999999996</c:v>
                </c:pt>
                <c:pt idx="637">
                  <c:v>4</c:v>
                </c:pt>
                <c:pt idx="638">
                  <c:v>0</c:v>
                </c:pt>
                <c:pt idx="639">
                  <c:v>0</c:v>
                </c:pt>
                <c:pt idx="640">
                  <c:v>2.6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2.8</c:v>
                </c:pt>
                <c:pt idx="645">
                  <c:v>3.2</c:v>
                </c:pt>
                <c:pt idx="646">
                  <c:v>4.7</c:v>
                </c:pt>
                <c:pt idx="647">
                  <c:v>4.2</c:v>
                </c:pt>
                <c:pt idx="648">
                  <c:v>0</c:v>
                </c:pt>
                <c:pt idx="649">
                  <c:v>2.9</c:v>
                </c:pt>
                <c:pt idx="650">
                  <c:v>2.7</c:v>
                </c:pt>
                <c:pt idx="651">
                  <c:v>0</c:v>
                </c:pt>
                <c:pt idx="652">
                  <c:v>4.0999999999999996</c:v>
                </c:pt>
                <c:pt idx="653">
                  <c:v>4</c:v>
                </c:pt>
                <c:pt idx="654">
                  <c:v>2.5</c:v>
                </c:pt>
                <c:pt idx="655">
                  <c:v>0</c:v>
                </c:pt>
                <c:pt idx="656">
                  <c:v>4</c:v>
                </c:pt>
                <c:pt idx="657">
                  <c:v>0</c:v>
                </c:pt>
                <c:pt idx="658">
                  <c:v>0</c:v>
                </c:pt>
                <c:pt idx="659">
                  <c:v>3.7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4.4000000000000004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3</c:v>
                </c:pt>
                <c:pt idx="668">
                  <c:v>4.4000000000000004</c:v>
                </c:pt>
                <c:pt idx="669">
                  <c:v>0</c:v>
                </c:pt>
                <c:pt idx="670">
                  <c:v>0</c:v>
                </c:pt>
                <c:pt idx="671">
                  <c:v>3.3</c:v>
                </c:pt>
                <c:pt idx="672">
                  <c:v>4.4000000000000004</c:v>
                </c:pt>
                <c:pt idx="673">
                  <c:v>4.8</c:v>
                </c:pt>
                <c:pt idx="674">
                  <c:v>3.4</c:v>
                </c:pt>
                <c:pt idx="675">
                  <c:v>4.3</c:v>
                </c:pt>
                <c:pt idx="676">
                  <c:v>0</c:v>
                </c:pt>
                <c:pt idx="677">
                  <c:v>3.7</c:v>
                </c:pt>
                <c:pt idx="678">
                  <c:v>5</c:v>
                </c:pt>
                <c:pt idx="679">
                  <c:v>5</c:v>
                </c:pt>
                <c:pt idx="680">
                  <c:v>2.2999999999999998</c:v>
                </c:pt>
                <c:pt idx="681">
                  <c:v>0</c:v>
                </c:pt>
                <c:pt idx="682">
                  <c:v>4.0999999999999996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4.0999999999999996</c:v>
                </c:pt>
                <c:pt idx="687">
                  <c:v>3.9</c:v>
                </c:pt>
                <c:pt idx="688">
                  <c:v>0</c:v>
                </c:pt>
                <c:pt idx="689">
                  <c:v>3.7</c:v>
                </c:pt>
                <c:pt idx="690">
                  <c:v>4.0999999999999996</c:v>
                </c:pt>
                <c:pt idx="691">
                  <c:v>4</c:v>
                </c:pt>
                <c:pt idx="692">
                  <c:v>0</c:v>
                </c:pt>
                <c:pt idx="693">
                  <c:v>0</c:v>
                </c:pt>
                <c:pt idx="694">
                  <c:v>3.6</c:v>
                </c:pt>
                <c:pt idx="695">
                  <c:v>3.3</c:v>
                </c:pt>
                <c:pt idx="696">
                  <c:v>0</c:v>
                </c:pt>
                <c:pt idx="697">
                  <c:v>4.7</c:v>
                </c:pt>
                <c:pt idx="698">
                  <c:v>4.3</c:v>
                </c:pt>
                <c:pt idx="699">
                  <c:v>4.3</c:v>
                </c:pt>
                <c:pt idx="700">
                  <c:v>0</c:v>
                </c:pt>
                <c:pt idx="701">
                  <c:v>3</c:v>
                </c:pt>
                <c:pt idx="702">
                  <c:v>3.9</c:v>
                </c:pt>
                <c:pt idx="703">
                  <c:v>3.6</c:v>
                </c:pt>
                <c:pt idx="704">
                  <c:v>3.3</c:v>
                </c:pt>
                <c:pt idx="705">
                  <c:v>0</c:v>
                </c:pt>
                <c:pt idx="706">
                  <c:v>0</c:v>
                </c:pt>
                <c:pt idx="707">
                  <c:v>4.5</c:v>
                </c:pt>
                <c:pt idx="708">
                  <c:v>4.3</c:v>
                </c:pt>
                <c:pt idx="709">
                  <c:v>0</c:v>
                </c:pt>
                <c:pt idx="710">
                  <c:v>3</c:v>
                </c:pt>
                <c:pt idx="711">
                  <c:v>4.3</c:v>
                </c:pt>
                <c:pt idx="712">
                  <c:v>4.0999999999999996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3.8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4.0999999999999996</c:v>
                </c:pt>
                <c:pt idx="721">
                  <c:v>4.2</c:v>
                </c:pt>
                <c:pt idx="722">
                  <c:v>0</c:v>
                </c:pt>
                <c:pt idx="723">
                  <c:v>0</c:v>
                </c:pt>
                <c:pt idx="724">
                  <c:v>4.7</c:v>
                </c:pt>
                <c:pt idx="725">
                  <c:v>3.5</c:v>
                </c:pt>
                <c:pt idx="726">
                  <c:v>0</c:v>
                </c:pt>
                <c:pt idx="727">
                  <c:v>4</c:v>
                </c:pt>
                <c:pt idx="728">
                  <c:v>4.0999999999999996</c:v>
                </c:pt>
                <c:pt idx="729">
                  <c:v>4.2</c:v>
                </c:pt>
                <c:pt idx="730">
                  <c:v>0</c:v>
                </c:pt>
                <c:pt idx="731">
                  <c:v>1</c:v>
                </c:pt>
                <c:pt idx="732">
                  <c:v>5</c:v>
                </c:pt>
                <c:pt idx="733">
                  <c:v>2.2999999999999998</c:v>
                </c:pt>
                <c:pt idx="734">
                  <c:v>3.4</c:v>
                </c:pt>
                <c:pt idx="735">
                  <c:v>0</c:v>
                </c:pt>
                <c:pt idx="736">
                  <c:v>3.4</c:v>
                </c:pt>
                <c:pt idx="737">
                  <c:v>3.2</c:v>
                </c:pt>
                <c:pt idx="738">
                  <c:v>1.8</c:v>
                </c:pt>
                <c:pt idx="739">
                  <c:v>0</c:v>
                </c:pt>
                <c:pt idx="740">
                  <c:v>4.2</c:v>
                </c:pt>
                <c:pt idx="741">
                  <c:v>4.7</c:v>
                </c:pt>
                <c:pt idx="742">
                  <c:v>0</c:v>
                </c:pt>
                <c:pt idx="743">
                  <c:v>3.3</c:v>
                </c:pt>
                <c:pt idx="744">
                  <c:v>0</c:v>
                </c:pt>
                <c:pt idx="745">
                  <c:v>0</c:v>
                </c:pt>
                <c:pt idx="746">
                  <c:v>2.9</c:v>
                </c:pt>
                <c:pt idx="747">
                  <c:v>0</c:v>
                </c:pt>
                <c:pt idx="748">
                  <c:v>4.5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4.0999999999999996</c:v>
                </c:pt>
                <c:pt idx="754">
                  <c:v>4.3</c:v>
                </c:pt>
                <c:pt idx="755">
                  <c:v>3.6</c:v>
                </c:pt>
                <c:pt idx="756">
                  <c:v>0</c:v>
                </c:pt>
                <c:pt idx="757">
                  <c:v>4.5</c:v>
                </c:pt>
                <c:pt idx="758">
                  <c:v>0</c:v>
                </c:pt>
                <c:pt idx="759">
                  <c:v>2.8</c:v>
                </c:pt>
                <c:pt idx="760">
                  <c:v>3.8</c:v>
                </c:pt>
                <c:pt idx="761">
                  <c:v>4</c:v>
                </c:pt>
                <c:pt idx="762">
                  <c:v>3.7</c:v>
                </c:pt>
                <c:pt idx="763">
                  <c:v>4</c:v>
                </c:pt>
                <c:pt idx="764">
                  <c:v>0</c:v>
                </c:pt>
                <c:pt idx="765">
                  <c:v>4</c:v>
                </c:pt>
                <c:pt idx="766">
                  <c:v>3.8</c:v>
                </c:pt>
                <c:pt idx="767">
                  <c:v>3.5</c:v>
                </c:pt>
                <c:pt idx="768">
                  <c:v>4.2</c:v>
                </c:pt>
                <c:pt idx="769">
                  <c:v>3.6</c:v>
                </c:pt>
                <c:pt idx="770">
                  <c:v>0</c:v>
                </c:pt>
                <c:pt idx="771">
                  <c:v>4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3.8</c:v>
                </c:pt>
                <c:pt idx="777">
                  <c:v>3.5</c:v>
                </c:pt>
                <c:pt idx="778">
                  <c:v>0</c:v>
                </c:pt>
                <c:pt idx="779">
                  <c:v>3.9</c:v>
                </c:pt>
                <c:pt idx="780">
                  <c:v>0</c:v>
                </c:pt>
                <c:pt idx="781">
                  <c:v>4.2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4.5</c:v>
                </c:pt>
                <c:pt idx="786">
                  <c:v>4</c:v>
                </c:pt>
                <c:pt idx="787">
                  <c:v>0</c:v>
                </c:pt>
                <c:pt idx="788">
                  <c:v>0</c:v>
                </c:pt>
                <c:pt idx="789">
                  <c:v>4.4000000000000004</c:v>
                </c:pt>
                <c:pt idx="790">
                  <c:v>5</c:v>
                </c:pt>
                <c:pt idx="791">
                  <c:v>3.3</c:v>
                </c:pt>
                <c:pt idx="792">
                  <c:v>4.8</c:v>
                </c:pt>
                <c:pt idx="793">
                  <c:v>0</c:v>
                </c:pt>
                <c:pt idx="794">
                  <c:v>2.2999999999999998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4.5999999999999996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4.5999999999999996</c:v>
                </c:pt>
                <c:pt idx="804">
                  <c:v>3.4</c:v>
                </c:pt>
                <c:pt idx="805">
                  <c:v>2.2999999999999998</c:v>
                </c:pt>
                <c:pt idx="806">
                  <c:v>0</c:v>
                </c:pt>
                <c:pt idx="807">
                  <c:v>3.5</c:v>
                </c:pt>
                <c:pt idx="808">
                  <c:v>0</c:v>
                </c:pt>
                <c:pt idx="809">
                  <c:v>0</c:v>
                </c:pt>
                <c:pt idx="810">
                  <c:v>3.9</c:v>
                </c:pt>
                <c:pt idx="811">
                  <c:v>3.7</c:v>
                </c:pt>
                <c:pt idx="812">
                  <c:v>0</c:v>
                </c:pt>
                <c:pt idx="813">
                  <c:v>3.9</c:v>
                </c:pt>
                <c:pt idx="814">
                  <c:v>2.8</c:v>
                </c:pt>
                <c:pt idx="815">
                  <c:v>4.5999999999999996</c:v>
                </c:pt>
                <c:pt idx="816">
                  <c:v>4.5</c:v>
                </c:pt>
                <c:pt idx="817">
                  <c:v>0</c:v>
                </c:pt>
                <c:pt idx="818">
                  <c:v>3.3</c:v>
                </c:pt>
                <c:pt idx="819">
                  <c:v>0</c:v>
                </c:pt>
                <c:pt idx="820">
                  <c:v>3.6</c:v>
                </c:pt>
                <c:pt idx="821">
                  <c:v>3.7</c:v>
                </c:pt>
                <c:pt idx="822">
                  <c:v>0</c:v>
                </c:pt>
                <c:pt idx="823">
                  <c:v>3.8</c:v>
                </c:pt>
                <c:pt idx="824">
                  <c:v>0</c:v>
                </c:pt>
                <c:pt idx="825">
                  <c:v>3.5</c:v>
                </c:pt>
                <c:pt idx="826">
                  <c:v>0</c:v>
                </c:pt>
                <c:pt idx="827">
                  <c:v>0</c:v>
                </c:pt>
                <c:pt idx="828">
                  <c:v>2.2000000000000002</c:v>
                </c:pt>
                <c:pt idx="829">
                  <c:v>1</c:v>
                </c:pt>
                <c:pt idx="830">
                  <c:v>0</c:v>
                </c:pt>
                <c:pt idx="831">
                  <c:v>0</c:v>
                </c:pt>
                <c:pt idx="832">
                  <c:v>2.2999999999999998</c:v>
                </c:pt>
                <c:pt idx="833">
                  <c:v>4.0999999999999996</c:v>
                </c:pt>
                <c:pt idx="834">
                  <c:v>0</c:v>
                </c:pt>
                <c:pt idx="835">
                  <c:v>4.7</c:v>
                </c:pt>
                <c:pt idx="836">
                  <c:v>0</c:v>
                </c:pt>
                <c:pt idx="837">
                  <c:v>3.4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3.7</c:v>
                </c:pt>
                <c:pt idx="844">
                  <c:v>4.4000000000000004</c:v>
                </c:pt>
                <c:pt idx="845">
                  <c:v>4.4000000000000004</c:v>
                </c:pt>
                <c:pt idx="846">
                  <c:v>4.5</c:v>
                </c:pt>
                <c:pt idx="847">
                  <c:v>4.5999999999999996</c:v>
                </c:pt>
                <c:pt idx="848">
                  <c:v>3.5</c:v>
                </c:pt>
                <c:pt idx="849">
                  <c:v>4.3</c:v>
                </c:pt>
                <c:pt idx="850">
                  <c:v>4.5</c:v>
                </c:pt>
                <c:pt idx="851">
                  <c:v>3.2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3.2</c:v>
                </c:pt>
                <c:pt idx="856">
                  <c:v>0</c:v>
                </c:pt>
                <c:pt idx="857">
                  <c:v>4</c:v>
                </c:pt>
                <c:pt idx="858">
                  <c:v>0</c:v>
                </c:pt>
                <c:pt idx="859">
                  <c:v>4.0999999999999996</c:v>
                </c:pt>
                <c:pt idx="860">
                  <c:v>0</c:v>
                </c:pt>
                <c:pt idx="861">
                  <c:v>3.7</c:v>
                </c:pt>
                <c:pt idx="862">
                  <c:v>3.4</c:v>
                </c:pt>
                <c:pt idx="863">
                  <c:v>2.9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4.3</c:v>
                </c:pt>
                <c:pt idx="870">
                  <c:v>0</c:v>
                </c:pt>
                <c:pt idx="871">
                  <c:v>0</c:v>
                </c:pt>
                <c:pt idx="872">
                  <c:v>4.0999999999999996</c:v>
                </c:pt>
                <c:pt idx="873">
                  <c:v>0</c:v>
                </c:pt>
                <c:pt idx="874">
                  <c:v>3.6</c:v>
                </c:pt>
                <c:pt idx="875">
                  <c:v>0</c:v>
                </c:pt>
                <c:pt idx="876">
                  <c:v>4.4000000000000004</c:v>
                </c:pt>
                <c:pt idx="877">
                  <c:v>0</c:v>
                </c:pt>
                <c:pt idx="878">
                  <c:v>0</c:v>
                </c:pt>
                <c:pt idx="879">
                  <c:v>3.6</c:v>
                </c:pt>
                <c:pt idx="880">
                  <c:v>2.6</c:v>
                </c:pt>
                <c:pt idx="881">
                  <c:v>4</c:v>
                </c:pt>
                <c:pt idx="882">
                  <c:v>2.5</c:v>
                </c:pt>
                <c:pt idx="883">
                  <c:v>0</c:v>
                </c:pt>
                <c:pt idx="884">
                  <c:v>4.5999999999999996</c:v>
                </c:pt>
                <c:pt idx="885">
                  <c:v>0</c:v>
                </c:pt>
                <c:pt idx="886">
                  <c:v>4.5</c:v>
                </c:pt>
                <c:pt idx="887">
                  <c:v>3</c:v>
                </c:pt>
                <c:pt idx="888">
                  <c:v>3.6</c:v>
                </c:pt>
                <c:pt idx="889">
                  <c:v>3.7</c:v>
                </c:pt>
                <c:pt idx="890">
                  <c:v>3.9</c:v>
                </c:pt>
                <c:pt idx="891">
                  <c:v>3.6</c:v>
                </c:pt>
                <c:pt idx="892">
                  <c:v>5</c:v>
                </c:pt>
                <c:pt idx="893">
                  <c:v>4.2</c:v>
                </c:pt>
                <c:pt idx="894">
                  <c:v>0</c:v>
                </c:pt>
                <c:pt idx="895">
                  <c:v>3.7</c:v>
                </c:pt>
                <c:pt idx="896">
                  <c:v>3.6</c:v>
                </c:pt>
                <c:pt idx="897">
                  <c:v>1</c:v>
                </c:pt>
                <c:pt idx="898">
                  <c:v>4.5</c:v>
                </c:pt>
                <c:pt idx="899">
                  <c:v>3.6</c:v>
                </c:pt>
                <c:pt idx="900">
                  <c:v>4.7</c:v>
                </c:pt>
                <c:pt idx="901">
                  <c:v>0</c:v>
                </c:pt>
                <c:pt idx="902">
                  <c:v>4.5999999999999996</c:v>
                </c:pt>
                <c:pt idx="903">
                  <c:v>4.2</c:v>
                </c:pt>
                <c:pt idx="904">
                  <c:v>0</c:v>
                </c:pt>
                <c:pt idx="905">
                  <c:v>4.0999999999999996</c:v>
                </c:pt>
                <c:pt idx="906">
                  <c:v>4.2</c:v>
                </c:pt>
                <c:pt idx="907">
                  <c:v>3.9</c:v>
                </c:pt>
                <c:pt idx="908">
                  <c:v>3.9</c:v>
                </c:pt>
                <c:pt idx="909">
                  <c:v>4.5</c:v>
                </c:pt>
                <c:pt idx="910">
                  <c:v>5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3.5</c:v>
                </c:pt>
                <c:pt idx="916">
                  <c:v>3.3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3.3</c:v>
                </c:pt>
                <c:pt idx="921">
                  <c:v>5</c:v>
                </c:pt>
                <c:pt idx="922">
                  <c:v>0</c:v>
                </c:pt>
                <c:pt idx="923">
                  <c:v>5</c:v>
                </c:pt>
                <c:pt idx="924">
                  <c:v>4.0999999999999996</c:v>
                </c:pt>
                <c:pt idx="925">
                  <c:v>0</c:v>
                </c:pt>
                <c:pt idx="926">
                  <c:v>0</c:v>
                </c:pt>
                <c:pt idx="927">
                  <c:v>4.2</c:v>
                </c:pt>
                <c:pt idx="928">
                  <c:v>0</c:v>
                </c:pt>
                <c:pt idx="929">
                  <c:v>4.3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3.9</c:v>
                </c:pt>
                <c:pt idx="934">
                  <c:v>0</c:v>
                </c:pt>
                <c:pt idx="935">
                  <c:v>3.9</c:v>
                </c:pt>
                <c:pt idx="936">
                  <c:v>0</c:v>
                </c:pt>
                <c:pt idx="937">
                  <c:v>3.2</c:v>
                </c:pt>
                <c:pt idx="938">
                  <c:v>3.9</c:v>
                </c:pt>
                <c:pt idx="939">
                  <c:v>2.7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3</c:v>
                </c:pt>
                <c:pt idx="944">
                  <c:v>4.0999999999999996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3.6</c:v>
                </c:pt>
                <c:pt idx="952">
                  <c:v>4</c:v>
                </c:pt>
                <c:pt idx="953">
                  <c:v>0</c:v>
                </c:pt>
                <c:pt idx="954">
                  <c:v>4.0999999999999996</c:v>
                </c:pt>
                <c:pt idx="955">
                  <c:v>0</c:v>
                </c:pt>
                <c:pt idx="956">
                  <c:v>0</c:v>
                </c:pt>
                <c:pt idx="957">
                  <c:v>3.4</c:v>
                </c:pt>
                <c:pt idx="958">
                  <c:v>0</c:v>
                </c:pt>
                <c:pt idx="959">
                  <c:v>2.6</c:v>
                </c:pt>
                <c:pt idx="960">
                  <c:v>3.3</c:v>
                </c:pt>
                <c:pt idx="961">
                  <c:v>4</c:v>
                </c:pt>
                <c:pt idx="962">
                  <c:v>3.9</c:v>
                </c:pt>
                <c:pt idx="963">
                  <c:v>0</c:v>
                </c:pt>
                <c:pt idx="964">
                  <c:v>0</c:v>
                </c:pt>
                <c:pt idx="965">
                  <c:v>3.4</c:v>
                </c:pt>
                <c:pt idx="966">
                  <c:v>1.3</c:v>
                </c:pt>
                <c:pt idx="967">
                  <c:v>0</c:v>
                </c:pt>
                <c:pt idx="968">
                  <c:v>0</c:v>
                </c:pt>
                <c:pt idx="969">
                  <c:v>4.0999999999999996</c:v>
                </c:pt>
                <c:pt idx="970">
                  <c:v>0</c:v>
                </c:pt>
                <c:pt idx="971">
                  <c:v>0</c:v>
                </c:pt>
                <c:pt idx="972">
                  <c:v>4.5999999999999996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2.7</c:v>
                </c:pt>
                <c:pt idx="978">
                  <c:v>4.5</c:v>
                </c:pt>
                <c:pt idx="979">
                  <c:v>1</c:v>
                </c:pt>
                <c:pt idx="980">
                  <c:v>4.8</c:v>
                </c:pt>
                <c:pt idx="981">
                  <c:v>4.5999999999999996</c:v>
                </c:pt>
                <c:pt idx="982">
                  <c:v>2.8</c:v>
                </c:pt>
                <c:pt idx="983">
                  <c:v>0</c:v>
                </c:pt>
                <c:pt idx="984">
                  <c:v>0</c:v>
                </c:pt>
                <c:pt idx="985">
                  <c:v>4.3</c:v>
                </c:pt>
                <c:pt idx="986">
                  <c:v>1.6</c:v>
                </c:pt>
                <c:pt idx="987">
                  <c:v>0</c:v>
                </c:pt>
                <c:pt idx="988">
                  <c:v>1</c:v>
                </c:pt>
                <c:pt idx="989">
                  <c:v>4</c:v>
                </c:pt>
                <c:pt idx="990">
                  <c:v>1</c:v>
                </c:pt>
                <c:pt idx="991">
                  <c:v>2.1</c:v>
                </c:pt>
                <c:pt idx="992">
                  <c:v>0</c:v>
                </c:pt>
                <c:pt idx="993">
                  <c:v>4</c:v>
                </c:pt>
                <c:pt idx="994">
                  <c:v>4.0999999999999996</c:v>
                </c:pt>
                <c:pt idx="995">
                  <c:v>4.3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4.2</c:v>
                </c:pt>
                <c:pt idx="1001">
                  <c:v>3.3</c:v>
                </c:pt>
                <c:pt idx="1002">
                  <c:v>0</c:v>
                </c:pt>
                <c:pt idx="1003">
                  <c:v>4.5999999999999996</c:v>
                </c:pt>
                <c:pt idx="1004">
                  <c:v>0</c:v>
                </c:pt>
                <c:pt idx="1005">
                  <c:v>3.8</c:v>
                </c:pt>
                <c:pt idx="1006">
                  <c:v>3.5</c:v>
                </c:pt>
                <c:pt idx="1007">
                  <c:v>3.3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4.4000000000000004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4.5</c:v>
                </c:pt>
                <c:pt idx="1023">
                  <c:v>0</c:v>
                </c:pt>
                <c:pt idx="1024">
                  <c:v>3.6</c:v>
                </c:pt>
                <c:pt idx="1025">
                  <c:v>3.7</c:v>
                </c:pt>
                <c:pt idx="1026">
                  <c:v>0</c:v>
                </c:pt>
                <c:pt idx="1027">
                  <c:v>0</c:v>
                </c:pt>
                <c:pt idx="1028">
                  <c:v>2.6</c:v>
                </c:pt>
                <c:pt idx="1029">
                  <c:v>0</c:v>
                </c:pt>
                <c:pt idx="1030">
                  <c:v>3.8</c:v>
                </c:pt>
                <c:pt idx="1031">
                  <c:v>0</c:v>
                </c:pt>
                <c:pt idx="1032">
                  <c:v>3</c:v>
                </c:pt>
                <c:pt idx="1033">
                  <c:v>4.0999999999999996</c:v>
                </c:pt>
                <c:pt idx="1034">
                  <c:v>0</c:v>
                </c:pt>
                <c:pt idx="1035">
                  <c:v>2.7</c:v>
                </c:pt>
                <c:pt idx="1036">
                  <c:v>4.0999999999999996</c:v>
                </c:pt>
                <c:pt idx="1037">
                  <c:v>4.2</c:v>
                </c:pt>
                <c:pt idx="1038">
                  <c:v>0</c:v>
                </c:pt>
                <c:pt idx="1039">
                  <c:v>4.3</c:v>
                </c:pt>
                <c:pt idx="1040">
                  <c:v>3</c:v>
                </c:pt>
                <c:pt idx="1041">
                  <c:v>4.3</c:v>
                </c:pt>
                <c:pt idx="1042">
                  <c:v>4.5999999999999996</c:v>
                </c:pt>
                <c:pt idx="1043">
                  <c:v>3.2</c:v>
                </c:pt>
                <c:pt idx="1044">
                  <c:v>0</c:v>
                </c:pt>
                <c:pt idx="1045">
                  <c:v>3.9</c:v>
                </c:pt>
                <c:pt idx="1046">
                  <c:v>4.0999999999999996</c:v>
                </c:pt>
                <c:pt idx="1047">
                  <c:v>4.3</c:v>
                </c:pt>
                <c:pt idx="1048">
                  <c:v>0</c:v>
                </c:pt>
                <c:pt idx="1049">
                  <c:v>4.8</c:v>
                </c:pt>
                <c:pt idx="1050">
                  <c:v>4</c:v>
                </c:pt>
                <c:pt idx="1051">
                  <c:v>0</c:v>
                </c:pt>
                <c:pt idx="1052">
                  <c:v>0</c:v>
                </c:pt>
                <c:pt idx="1053">
                  <c:v>3.7</c:v>
                </c:pt>
                <c:pt idx="1054">
                  <c:v>3.6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4.4000000000000004</c:v>
                </c:pt>
                <c:pt idx="1059">
                  <c:v>0</c:v>
                </c:pt>
                <c:pt idx="1060">
                  <c:v>0</c:v>
                </c:pt>
                <c:pt idx="1061">
                  <c:v>4.5</c:v>
                </c:pt>
                <c:pt idx="1062">
                  <c:v>4</c:v>
                </c:pt>
                <c:pt idx="1063">
                  <c:v>0</c:v>
                </c:pt>
                <c:pt idx="1064">
                  <c:v>2.7</c:v>
                </c:pt>
                <c:pt idx="1065">
                  <c:v>0</c:v>
                </c:pt>
                <c:pt idx="1066">
                  <c:v>3.3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4</c:v>
                </c:pt>
                <c:pt idx="1071">
                  <c:v>0</c:v>
                </c:pt>
                <c:pt idx="1072">
                  <c:v>4.0999999999999996</c:v>
                </c:pt>
                <c:pt idx="1073">
                  <c:v>4.7</c:v>
                </c:pt>
                <c:pt idx="1074">
                  <c:v>4.5</c:v>
                </c:pt>
                <c:pt idx="1075">
                  <c:v>4.0999999999999996</c:v>
                </c:pt>
                <c:pt idx="1076">
                  <c:v>0</c:v>
                </c:pt>
                <c:pt idx="1077">
                  <c:v>0</c:v>
                </c:pt>
                <c:pt idx="1078">
                  <c:v>3.7</c:v>
                </c:pt>
                <c:pt idx="1079">
                  <c:v>1</c:v>
                </c:pt>
                <c:pt idx="1080">
                  <c:v>4.8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2.6</c:v>
                </c:pt>
                <c:pt idx="1086">
                  <c:v>4.3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4.5999999999999996</c:v>
                </c:pt>
                <c:pt idx="1091">
                  <c:v>0</c:v>
                </c:pt>
                <c:pt idx="1092">
                  <c:v>4.0999999999999996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3.3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3.4</c:v>
                </c:pt>
                <c:pt idx="1108">
                  <c:v>3.3</c:v>
                </c:pt>
                <c:pt idx="1109">
                  <c:v>3.4</c:v>
                </c:pt>
                <c:pt idx="1110">
                  <c:v>0</c:v>
                </c:pt>
                <c:pt idx="1111">
                  <c:v>0</c:v>
                </c:pt>
                <c:pt idx="1112">
                  <c:v>4</c:v>
                </c:pt>
                <c:pt idx="1113">
                  <c:v>2.9</c:v>
                </c:pt>
                <c:pt idx="1114">
                  <c:v>0</c:v>
                </c:pt>
                <c:pt idx="1115">
                  <c:v>2.6</c:v>
                </c:pt>
                <c:pt idx="1116">
                  <c:v>3.6</c:v>
                </c:pt>
                <c:pt idx="1117">
                  <c:v>0</c:v>
                </c:pt>
                <c:pt idx="1118">
                  <c:v>4.9000000000000004</c:v>
                </c:pt>
                <c:pt idx="1119">
                  <c:v>0</c:v>
                </c:pt>
                <c:pt idx="1120">
                  <c:v>3.6</c:v>
                </c:pt>
                <c:pt idx="1121">
                  <c:v>3.7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3.7</c:v>
                </c:pt>
                <c:pt idx="1126">
                  <c:v>5</c:v>
                </c:pt>
                <c:pt idx="1127">
                  <c:v>4.0999999999999996</c:v>
                </c:pt>
                <c:pt idx="1128">
                  <c:v>0</c:v>
                </c:pt>
                <c:pt idx="1129">
                  <c:v>2.5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4.3</c:v>
                </c:pt>
                <c:pt idx="1134">
                  <c:v>0</c:v>
                </c:pt>
                <c:pt idx="1135">
                  <c:v>0</c:v>
                </c:pt>
                <c:pt idx="1136">
                  <c:v>3.7</c:v>
                </c:pt>
                <c:pt idx="1137">
                  <c:v>4.5</c:v>
                </c:pt>
                <c:pt idx="1138">
                  <c:v>0</c:v>
                </c:pt>
                <c:pt idx="1139">
                  <c:v>0</c:v>
                </c:pt>
                <c:pt idx="1140">
                  <c:v>3.5</c:v>
                </c:pt>
                <c:pt idx="1141">
                  <c:v>5</c:v>
                </c:pt>
                <c:pt idx="1142">
                  <c:v>4.4000000000000004</c:v>
                </c:pt>
                <c:pt idx="1143">
                  <c:v>0</c:v>
                </c:pt>
                <c:pt idx="1144">
                  <c:v>4.2</c:v>
                </c:pt>
                <c:pt idx="1145">
                  <c:v>0</c:v>
                </c:pt>
                <c:pt idx="1146">
                  <c:v>4.0999999999999996</c:v>
                </c:pt>
                <c:pt idx="1147">
                  <c:v>0</c:v>
                </c:pt>
                <c:pt idx="1148">
                  <c:v>3.6</c:v>
                </c:pt>
                <c:pt idx="1149">
                  <c:v>4</c:v>
                </c:pt>
                <c:pt idx="1150">
                  <c:v>4</c:v>
                </c:pt>
                <c:pt idx="1151">
                  <c:v>3.1</c:v>
                </c:pt>
                <c:pt idx="1152">
                  <c:v>3.6</c:v>
                </c:pt>
                <c:pt idx="1153">
                  <c:v>0</c:v>
                </c:pt>
                <c:pt idx="1154">
                  <c:v>3.9</c:v>
                </c:pt>
                <c:pt idx="1155">
                  <c:v>1.5</c:v>
                </c:pt>
                <c:pt idx="1156">
                  <c:v>4.3</c:v>
                </c:pt>
                <c:pt idx="1157">
                  <c:v>2.2000000000000002</c:v>
                </c:pt>
                <c:pt idx="1158">
                  <c:v>0</c:v>
                </c:pt>
                <c:pt idx="1159">
                  <c:v>4.0999999999999996</c:v>
                </c:pt>
                <c:pt idx="1160">
                  <c:v>3.6</c:v>
                </c:pt>
                <c:pt idx="1161">
                  <c:v>3.8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3.1</c:v>
                </c:pt>
                <c:pt idx="1166">
                  <c:v>4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3.8</c:v>
                </c:pt>
                <c:pt idx="1174">
                  <c:v>4.5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3.9</c:v>
                </c:pt>
                <c:pt idx="1180">
                  <c:v>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4.7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3.6</c:v>
                </c:pt>
                <c:pt idx="1192">
                  <c:v>3.8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4</c:v>
                </c:pt>
                <c:pt idx="1197">
                  <c:v>0</c:v>
                </c:pt>
                <c:pt idx="1198">
                  <c:v>3.5</c:v>
                </c:pt>
                <c:pt idx="1199">
                  <c:v>3.8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3.8</c:v>
                </c:pt>
                <c:pt idx="1204">
                  <c:v>0</c:v>
                </c:pt>
                <c:pt idx="1205">
                  <c:v>4.0999999999999996</c:v>
                </c:pt>
                <c:pt idx="1206">
                  <c:v>4.0999999999999996</c:v>
                </c:pt>
                <c:pt idx="1207">
                  <c:v>0</c:v>
                </c:pt>
                <c:pt idx="1208">
                  <c:v>4.7</c:v>
                </c:pt>
                <c:pt idx="1209">
                  <c:v>0</c:v>
                </c:pt>
                <c:pt idx="1210">
                  <c:v>4.3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4.3</c:v>
                </c:pt>
                <c:pt idx="1216">
                  <c:v>1.6</c:v>
                </c:pt>
                <c:pt idx="1217">
                  <c:v>4.3</c:v>
                </c:pt>
                <c:pt idx="1218">
                  <c:v>2.8</c:v>
                </c:pt>
                <c:pt idx="1219">
                  <c:v>4.3</c:v>
                </c:pt>
                <c:pt idx="1220">
                  <c:v>0</c:v>
                </c:pt>
                <c:pt idx="1221">
                  <c:v>1.9</c:v>
                </c:pt>
                <c:pt idx="1222">
                  <c:v>4.4000000000000004</c:v>
                </c:pt>
                <c:pt idx="1223">
                  <c:v>0</c:v>
                </c:pt>
                <c:pt idx="1224">
                  <c:v>4.5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4.3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4.0999999999999996</c:v>
                </c:pt>
                <c:pt idx="1234">
                  <c:v>3.3</c:v>
                </c:pt>
                <c:pt idx="1235">
                  <c:v>3.7</c:v>
                </c:pt>
                <c:pt idx="1236">
                  <c:v>3.9</c:v>
                </c:pt>
                <c:pt idx="1237">
                  <c:v>3.9</c:v>
                </c:pt>
                <c:pt idx="1238">
                  <c:v>0</c:v>
                </c:pt>
                <c:pt idx="1239">
                  <c:v>4.2</c:v>
                </c:pt>
                <c:pt idx="1240">
                  <c:v>0</c:v>
                </c:pt>
                <c:pt idx="1241">
                  <c:v>4.0999999999999996</c:v>
                </c:pt>
                <c:pt idx="1242">
                  <c:v>0</c:v>
                </c:pt>
                <c:pt idx="1243">
                  <c:v>4.5999999999999996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3.5</c:v>
                </c:pt>
                <c:pt idx="1248">
                  <c:v>3.3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4.3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4.7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3.5</c:v>
                </c:pt>
                <c:pt idx="1272">
                  <c:v>3.5</c:v>
                </c:pt>
                <c:pt idx="1273">
                  <c:v>0</c:v>
                </c:pt>
                <c:pt idx="1274">
                  <c:v>3.9</c:v>
                </c:pt>
                <c:pt idx="1275">
                  <c:v>4.0999999999999996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4</c:v>
                </c:pt>
                <c:pt idx="1280">
                  <c:v>4.2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3.9</c:v>
                </c:pt>
                <c:pt idx="1285">
                  <c:v>2</c:v>
                </c:pt>
                <c:pt idx="1286">
                  <c:v>3.9</c:v>
                </c:pt>
                <c:pt idx="1287">
                  <c:v>0</c:v>
                </c:pt>
                <c:pt idx="1288">
                  <c:v>3.6</c:v>
                </c:pt>
                <c:pt idx="1289">
                  <c:v>0</c:v>
                </c:pt>
                <c:pt idx="1290">
                  <c:v>0</c:v>
                </c:pt>
                <c:pt idx="1291">
                  <c:v>4.2</c:v>
                </c:pt>
                <c:pt idx="1292">
                  <c:v>4.3</c:v>
                </c:pt>
                <c:pt idx="1293">
                  <c:v>4.5999999999999996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3.7</c:v>
                </c:pt>
                <c:pt idx="1298">
                  <c:v>2.8</c:v>
                </c:pt>
                <c:pt idx="1299">
                  <c:v>0</c:v>
                </c:pt>
                <c:pt idx="1300">
                  <c:v>4.5</c:v>
                </c:pt>
                <c:pt idx="1301">
                  <c:v>3.8</c:v>
                </c:pt>
                <c:pt idx="1302">
                  <c:v>2</c:v>
                </c:pt>
                <c:pt idx="1303">
                  <c:v>0</c:v>
                </c:pt>
                <c:pt idx="1304">
                  <c:v>4.3</c:v>
                </c:pt>
                <c:pt idx="1305">
                  <c:v>0</c:v>
                </c:pt>
                <c:pt idx="1306">
                  <c:v>5</c:v>
                </c:pt>
                <c:pt idx="1307">
                  <c:v>3.9</c:v>
                </c:pt>
                <c:pt idx="1308">
                  <c:v>0</c:v>
                </c:pt>
                <c:pt idx="1309">
                  <c:v>0</c:v>
                </c:pt>
                <c:pt idx="1310">
                  <c:v>2.6</c:v>
                </c:pt>
                <c:pt idx="1311">
                  <c:v>0</c:v>
                </c:pt>
                <c:pt idx="1312">
                  <c:v>0</c:v>
                </c:pt>
                <c:pt idx="1313">
                  <c:v>3.3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4.0999999999999996</c:v>
                </c:pt>
                <c:pt idx="1326">
                  <c:v>3.9</c:v>
                </c:pt>
                <c:pt idx="1327">
                  <c:v>0</c:v>
                </c:pt>
                <c:pt idx="1328">
                  <c:v>4</c:v>
                </c:pt>
                <c:pt idx="1329">
                  <c:v>2.7</c:v>
                </c:pt>
                <c:pt idx="1330">
                  <c:v>0</c:v>
                </c:pt>
                <c:pt idx="1331">
                  <c:v>3</c:v>
                </c:pt>
                <c:pt idx="1332">
                  <c:v>4.8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3.7</c:v>
                </c:pt>
                <c:pt idx="1337">
                  <c:v>3.9</c:v>
                </c:pt>
                <c:pt idx="1338">
                  <c:v>4.2</c:v>
                </c:pt>
                <c:pt idx="1339">
                  <c:v>3.8</c:v>
                </c:pt>
                <c:pt idx="1340">
                  <c:v>0</c:v>
                </c:pt>
                <c:pt idx="1341">
                  <c:v>3.4</c:v>
                </c:pt>
                <c:pt idx="1342">
                  <c:v>4</c:v>
                </c:pt>
                <c:pt idx="1343">
                  <c:v>3</c:v>
                </c:pt>
                <c:pt idx="1344">
                  <c:v>3.4</c:v>
                </c:pt>
                <c:pt idx="1345">
                  <c:v>2</c:v>
                </c:pt>
                <c:pt idx="1346">
                  <c:v>3.7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3.6</c:v>
                </c:pt>
                <c:pt idx="1351">
                  <c:v>5</c:v>
                </c:pt>
                <c:pt idx="1352">
                  <c:v>1.7</c:v>
                </c:pt>
                <c:pt idx="1353">
                  <c:v>0</c:v>
                </c:pt>
                <c:pt idx="1354">
                  <c:v>4</c:v>
                </c:pt>
                <c:pt idx="1355">
                  <c:v>0</c:v>
                </c:pt>
                <c:pt idx="1356">
                  <c:v>3.7</c:v>
                </c:pt>
                <c:pt idx="1357">
                  <c:v>3.8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3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3.2</c:v>
                </c:pt>
                <c:pt idx="1367">
                  <c:v>3</c:v>
                </c:pt>
                <c:pt idx="1368">
                  <c:v>4.2</c:v>
                </c:pt>
                <c:pt idx="1369">
                  <c:v>0</c:v>
                </c:pt>
                <c:pt idx="1370">
                  <c:v>0</c:v>
                </c:pt>
                <c:pt idx="1371">
                  <c:v>3.5</c:v>
                </c:pt>
                <c:pt idx="1372">
                  <c:v>4.3</c:v>
                </c:pt>
                <c:pt idx="1373">
                  <c:v>4.5</c:v>
                </c:pt>
                <c:pt idx="1374">
                  <c:v>3.5</c:v>
                </c:pt>
                <c:pt idx="1375">
                  <c:v>4.0999999999999996</c:v>
                </c:pt>
                <c:pt idx="1376">
                  <c:v>0</c:v>
                </c:pt>
                <c:pt idx="1377">
                  <c:v>4.2</c:v>
                </c:pt>
                <c:pt idx="1378">
                  <c:v>0</c:v>
                </c:pt>
                <c:pt idx="1379">
                  <c:v>3.3</c:v>
                </c:pt>
                <c:pt idx="1380">
                  <c:v>0</c:v>
                </c:pt>
                <c:pt idx="1381">
                  <c:v>0</c:v>
                </c:pt>
                <c:pt idx="1382">
                  <c:v>4.9000000000000004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3.2</c:v>
                </c:pt>
                <c:pt idx="1389">
                  <c:v>2.9</c:v>
                </c:pt>
                <c:pt idx="1390">
                  <c:v>4.2</c:v>
                </c:pt>
                <c:pt idx="1391">
                  <c:v>3.8</c:v>
                </c:pt>
                <c:pt idx="1392">
                  <c:v>0</c:v>
                </c:pt>
                <c:pt idx="1393">
                  <c:v>3.9</c:v>
                </c:pt>
                <c:pt idx="1394">
                  <c:v>0</c:v>
                </c:pt>
                <c:pt idx="1395">
                  <c:v>0</c:v>
                </c:pt>
                <c:pt idx="1396">
                  <c:v>3.8</c:v>
                </c:pt>
                <c:pt idx="1397">
                  <c:v>3.8</c:v>
                </c:pt>
                <c:pt idx="1398">
                  <c:v>4</c:v>
                </c:pt>
                <c:pt idx="1399">
                  <c:v>3.8</c:v>
                </c:pt>
                <c:pt idx="1400">
                  <c:v>0</c:v>
                </c:pt>
                <c:pt idx="1401">
                  <c:v>5</c:v>
                </c:pt>
                <c:pt idx="1402">
                  <c:v>3.6</c:v>
                </c:pt>
                <c:pt idx="1403">
                  <c:v>1.6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2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1</c:v>
                </c:pt>
                <c:pt idx="1412">
                  <c:v>0</c:v>
                </c:pt>
                <c:pt idx="1413">
                  <c:v>0</c:v>
                </c:pt>
                <c:pt idx="1414">
                  <c:v>3.8</c:v>
                </c:pt>
                <c:pt idx="1415">
                  <c:v>3.7</c:v>
                </c:pt>
                <c:pt idx="1416">
                  <c:v>0</c:v>
                </c:pt>
                <c:pt idx="1417">
                  <c:v>4.3</c:v>
                </c:pt>
                <c:pt idx="1418">
                  <c:v>4</c:v>
                </c:pt>
                <c:pt idx="1419">
                  <c:v>0</c:v>
                </c:pt>
                <c:pt idx="1420">
                  <c:v>4.5</c:v>
                </c:pt>
                <c:pt idx="1421">
                  <c:v>4.7</c:v>
                </c:pt>
                <c:pt idx="1422">
                  <c:v>0</c:v>
                </c:pt>
                <c:pt idx="1423">
                  <c:v>0</c:v>
                </c:pt>
                <c:pt idx="1424">
                  <c:v>4.4000000000000004</c:v>
                </c:pt>
                <c:pt idx="1425">
                  <c:v>2</c:v>
                </c:pt>
                <c:pt idx="1426">
                  <c:v>4.2</c:v>
                </c:pt>
                <c:pt idx="1427">
                  <c:v>0</c:v>
                </c:pt>
                <c:pt idx="1428">
                  <c:v>4.0999999999999996</c:v>
                </c:pt>
                <c:pt idx="1429">
                  <c:v>0</c:v>
                </c:pt>
                <c:pt idx="1430">
                  <c:v>4.5</c:v>
                </c:pt>
                <c:pt idx="1431">
                  <c:v>3.5</c:v>
                </c:pt>
                <c:pt idx="1432">
                  <c:v>3</c:v>
                </c:pt>
                <c:pt idx="1433">
                  <c:v>5</c:v>
                </c:pt>
                <c:pt idx="1434">
                  <c:v>3.5</c:v>
                </c:pt>
                <c:pt idx="1435">
                  <c:v>4.2</c:v>
                </c:pt>
                <c:pt idx="1436">
                  <c:v>4.2</c:v>
                </c:pt>
                <c:pt idx="1437">
                  <c:v>3.6</c:v>
                </c:pt>
                <c:pt idx="1438">
                  <c:v>3.8</c:v>
                </c:pt>
                <c:pt idx="1439">
                  <c:v>3.4</c:v>
                </c:pt>
                <c:pt idx="1440">
                  <c:v>0</c:v>
                </c:pt>
                <c:pt idx="1441">
                  <c:v>2.4</c:v>
                </c:pt>
                <c:pt idx="1442">
                  <c:v>2.5</c:v>
                </c:pt>
                <c:pt idx="1443">
                  <c:v>3.3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4.5</c:v>
                </c:pt>
                <c:pt idx="1448">
                  <c:v>4.0999999999999996</c:v>
                </c:pt>
                <c:pt idx="1449">
                  <c:v>0</c:v>
                </c:pt>
                <c:pt idx="1450">
                  <c:v>0</c:v>
                </c:pt>
                <c:pt idx="1451">
                  <c:v>2.9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4.2</c:v>
                </c:pt>
                <c:pt idx="1457">
                  <c:v>4.0999999999999996</c:v>
                </c:pt>
                <c:pt idx="1458">
                  <c:v>4.2</c:v>
                </c:pt>
                <c:pt idx="1459">
                  <c:v>4.7</c:v>
                </c:pt>
                <c:pt idx="1460">
                  <c:v>3.2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2.7</c:v>
                </c:pt>
                <c:pt idx="1466">
                  <c:v>0</c:v>
                </c:pt>
                <c:pt idx="1467">
                  <c:v>3.1</c:v>
                </c:pt>
                <c:pt idx="1468">
                  <c:v>4.3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4.5</c:v>
                </c:pt>
                <c:pt idx="1473">
                  <c:v>0</c:v>
                </c:pt>
                <c:pt idx="1474">
                  <c:v>4.2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4.4000000000000004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3.7</c:v>
                </c:pt>
                <c:pt idx="1485">
                  <c:v>4.8</c:v>
                </c:pt>
                <c:pt idx="1486">
                  <c:v>0</c:v>
                </c:pt>
                <c:pt idx="1487">
                  <c:v>4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3.5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3</c:v>
                </c:pt>
                <c:pt idx="1499">
                  <c:v>4.8</c:v>
                </c:pt>
                <c:pt idx="1500">
                  <c:v>0</c:v>
                </c:pt>
                <c:pt idx="1501">
                  <c:v>3.6</c:v>
                </c:pt>
                <c:pt idx="1502">
                  <c:v>4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3.9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3.5</c:v>
                </c:pt>
                <c:pt idx="1513">
                  <c:v>0</c:v>
                </c:pt>
                <c:pt idx="1514">
                  <c:v>3.7</c:v>
                </c:pt>
                <c:pt idx="1515">
                  <c:v>3.8</c:v>
                </c:pt>
                <c:pt idx="1516">
                  <c:v>0</c:v>
                </c:pt>
                <c:pt idx="1517">
                  <c:v>4.5999999999999996</c:v>
                </c:pt>
                <c:pt idx="1518">
                  <c:v>2.4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3.7</c:v>
                </c:pt>
                <c:pt idx="1523">
                  <c:v>3.7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4.2</c:v>
                </c:pt>
                <c:pt idx="1528">
                  <c:v>0</c:v>
                </c:pt>
                <c:pt idx="1529">
                  <c:v>4.3</c:v>
                </c:pt>
                <c:pt idx="1530">
                  <c:v>3.7</c:v>
                </c:pt>
                <c:pt idx="1531">
                  <c:v>4.5</c:v>
                </c:pt>
                <c:pt idx="1532">
                  <c:v>4</c:v>
                </c:pt>
                <c:pt idx="1533">
                  <c:v>0</c:v>
                </c:pt>
                <c:pt idx="1534">
                  <c:v>4.0999999999999996</c:v>
                </c:pt>
                <c:pt idx="1535">
                  <c:v>2.4</c:v>
                </c:pt>
                <c:pt idx="1536">
                  <c:v>4</c:v>
                </c:pt>
                <c:pt idx="1537">
                  <c:v>4.0999999999999996</c:v>
                </c:pt>
                <c:pt idx="1538">
                  <c:v>3</c:v>
                </c:pt>
                <c:pt idx="1539">
                  <c:v>3.5</c:v>
                </c:pt>
                <c:pt idx="1540">
                  <c:v>4.0999999999999996</c:v>
                </c:pt>
                <c:pt idx="1541">
                  <c:v>4.3</c:v>
                </c:pt>
                <c:pt idx="1542">
                  <c:v>3.3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2.7</c:v>
                </c:pt>
                <c:pt idx="1548">
                  <c:v>0</c:v>
                </c:pt>
                <c:pt idx="1549">
                  <c:v>0</c:v>
                </c:pt>
                <c:pt idx="1550">
                  <c:v>4.0999999999999996</c:v>
                </c:pt>
                <c:pt idx="1551">
                  <c:v>3.8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4.2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3.7</c:v>
                </c:pt>
                <c:pt idx="1560">
                  <c:v>0</c:v>
                </c:pt>
                <c:pt idx="1561">
                  <c:v>4.0999999999999996</c:v>
                </c:pt>
                <c:pt idx="1562">
                  <c:v>4.5</c:v>
                </c:pt>
                <c:pt idx="1563">
                  <c:v>0</c:v>
                </c:pt>
                <c:pt idx="1564">
                  <c:v>4.2</c:v>
                </c:pt>
                <c:pt idx="1565">
                  <c:v>3.8</c:v>
                </c:pt>
                <c:pt idx="1566">
                  <c:v>0</c:v>
                </c:pt>
                <c:pt idx="1567">
                  <c:v>0</c:v>
                </c:pt>
                <c:pt idx="1568">
                  <c:v>3.7</c:v>
                </c:pt>
                <c:pt idx="1569">
                  <c:v>1</c:v>
                </c:pt>
                <c:pt idx="1570">
                  <c:v>4.2</c:v>
                </c:pt>
                <c:pt idx="1571">
                  <c:v>3.9</c:v>
                </c:pt>
                <c:pt idx="1572">
                  <c:v>3.1</c:v>
                </c:pt>
                <c:pt idx="1573">
                  <c:v>3.5</c:v>
                </c:pt>
                <c:pt idx="1574">
                  <c:v>4</c:v>
                </c:pt>
                <c:pt idx="1575">
                  <c:v>4.3</c:v>
                </c:pt>
                <c:pt idx="1576">
                  <c:v>0</c:v>
                </c:pt>
                <c:pt idx="1577">
                  <c:v>3</c:v>
                </c:pt>
                <c:pt idx="1578">
                  <c:v>0</c:v>
                </c:pt>
                <c:pt idx="1579">
                  <c:v>0</c:v>
                </c:pt>
                <c:pt idx="1580">
                  <c:v>4.7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3.1</c:v>
                </c:pt>
                <c:pt idx="1586">
                  <c:v>0</c:v>
                </c:pt>
                <c:pt idx="1587">
                  <c:v>4.5</c:v>
                </c:pt>
                <c:pt idx="1588">
                  <c:v>3</c:v>
                </c:pt>
                <c:pt idx="1589">
                  <c:v>4.5</c:v>
                </c:pt>
                <c:pt idx="1590">
                  <c:v>4.5</c:v>
                </c:pt>
                <c:pt idx="1591">
                  <c:v>4.0999999999999996</c:v>
                </c:pt>
                <c:pt idx="1592">
                  <c:v>3.3</c:v>
                </c:pt>
                <c:pt idx="1593">
                  <c:v>0</c:v>
                </c:pt>
                <c:pt idx="1594">
                  <c:v>4.4000000000000004</c:v>
                </c:pt>
                <c:pt idx="1595">
                  <c:v>1</c:v>
                </c:pt>
                <c:pt idx="1596">
                  <c:v>4.0999999999999996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5</c:v>
                </c:pt>
                <c:pt idx="1601">
                  <c:v>3.4</c:v>
                </c:pt>
                <c:pt idx="1602">
                  <c:v>3.5</c:v>
                </c:pt>
                <c:pt idx="1603">
                  <c:v>0</c:v>
                </c:pt>
                <c:pt idx="1604">
                  <c:v>3.8</c:v>
                </c:pt>
                <c:pt idx="1605">
                  <c:v>3.4</c:v>
                </c:pt>
                <c:pt idx="1606">
                  <c:v>3.7</c:v>
                </c:pt>
                <c:pt idx="1607">
                  <c:v>0</c:v>
                </c:pt>
                <c:pt idx="1608">
                  <c:v>3.7</c:v>
                </c:pt>
                <c:pt idx="1609">
                  <c:v>3</c:v>
                </c:pt>
                <c:pt idx="1610">
                  <c:v>4.7</c:v>
                </c:pt>
                <c:pt idx="1611">
                  <c:v>0</c:v>
                </c:pt>
                <c:pt idx="1612">
                  <c:v>3.5</c:v>
                </c:pt>
                <c:pt idx="1613">
                  <c:v>4.0999999999999996</c:v>
                </c:pt>
                <c:pt idx="1614">
                  <c:v>0</c:v>
                </c:pt>
                <c:pt idx="1615">
                  <c:v>0</c:v>
                </c:pt>
                <c:pt idx="1616">
                  <c:v>4.7</c:v>
                </c:pt>
                <c:pt idx="1617">
                  <c:v>0</c:v>
                </c:pt>
                <c:pt idx="1618">
                  <c:v>4.5999999999999996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3</c:v>
                </c:pt>
                <c:pt idx="1623">
                  <c:v>2.1</c:v>
                </c:pt>
                <c:pt idx="1624">
                  <c:v>0</c:v>
                </c:pt>
                <c:pt idx="1625">
                  <c:v>0</c:v>
                </c:pt>
                <c:pt idx="1626">
                  <c:v>3.6</c:v>
                </c:pt>
                <c:pt idx="1627">
                  <c:v>3.4</c:v>
                </c:pt>
                <c:pt idx="1628">
                  <c:v>4.2</c:v>
                </c:pt>
                <c:pt idx="1629">
                  <c:v>0</c:v>
                </c:pt>
                <c:pt idx="1630">
                  <c:v>4.0999999999999996</c:v>
                </c:pt>
                <c:pt idx="1631">
                  <c:v>0</c:v>
                </c:pt>
                <c:pt idx="1632">
                  <c:v>4.5</c:v>
                </c:pt>
                <c:pt idx="1633">
                  <c:v>4.0999999999999996</c:v>
                </c:pt>
                <c:pt idx="1634">
                  <c:v>0</c:v>
                </c:pt>
                <c:pt idx="1635">
                  <c:v>3</c:v>
                </c:pt>
                <c:pt idx="1636">
                  <c:v>3.9</c:v>
                </c:pt>
                <c:pt idx="1637">
                  <c:v>4.3</c:v>
                </c:pt>
                <c:pt idx="1638">
                  <c:v>3</c:v>
                </c:pt>
                <c:pt idx="1639">
                  <c:v>0</c:v>
                </c:pt>
                <c:pt idx="1640">
                  <c:v>4.2</c:v>
                </c:pt>
                <c:pt idx="1641">
                  <c:v>0</c:v>
                </c:pt>
                <c:pt idx="1642">
                  <c:v>3.8</c:v>
                </c:pt>
                <c:pt idx="1643">
                  <c:v>3.5</c:v>
                </c:pt>
                <c:pt idx="1644">
                  <c:v>3.9</c:v>
                </c:pt>
                <c:pt idx="1645">
                  <c:v>0</c:v>
                </c:pt>
                <c:pt idx="1646">
                  <c:v>4.2</c:v>
                </c:pt>
                <c:pt idx="1647">
                  <c:v>0</c:v>
                </c:pt>
                <c:pt idx="1648">
                  <c:v>5</c:v>
                </c:pt>
                <c:pt idx="1649">
                  <c:v>3.8</c:v>
                </c:pt>
                <c:pt idx="1650">
                  <c:v>3.6</c:v>
                </c:pt>
                <c:pt idx="1651">
                  <c:v>0</c:v>
                </c:pt>
                <c:pt idx="1652">
                  <c:v>4.4000000000000004</c:v>
                </c:pt>
                <c:pt idx="1653">
                  <c:v>4.0999999999999996</c:v>
                </c:pt>
                <c:pt idx="1654">
                  <c:v>5</c:v>
                </c:pt>
                <c:pt idx="1655">
                  <c:v>0</c:v>
                </c:pt>
                <c:pt idx="1656">
                  <c:v>2.5</c:v>
                </c:pt>
                <c:pt idx="1657">
                  <c:v>0</c:v>
                </c:pt>
                <c:pt idx="1658">
                  <c:v>4.0999999999999996</c:v>
                </c:pt>
                <c:pt idx="1659">
                  <c:v>4</c:v>
                </c:pt>
                <c:pt idx="1660">
                  <c:v>4.8</c:v>
                </c:pt>
                <c:pt idx="1661">
                  <c:v>4.9000000000000004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3.8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4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3.9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4.0999999999999996</c:v>
                </c:pt>
                <c:pt idx="1678">
                  <c:v>3.9</c:v>
                </c:pt>
                <c:pt idx="1679">
                  <c:v>0</c:v>
                </c:pt>
                <c:pt idx="1680">
                  <c:v>3.9</c:v>
                </c:pt>
                <c:pt idx="1681">
                  <c:v>0</c:v>
                </c:pt>
                <c:pt idx="1682">
                  <c:v>4.5</c:v>
                </c:pt>
                <c:pt idx="1683">
                  <c:v>1</c:v>
                </c:pt>
                <c:pt idx="1684">
                  <c:v>3.8</c:v>
                </c:pt>
                <c:pt idx="1685">
                  <c:v>3</c:v>
                </c:pt>
                <c:pt idx="1686">
                  <c:v>4.9000000000000004</c:v>
                </c:pt>
                <c:pt idx="1687">
                  <c:v>4.0999999999999996</c:v>
                </c:pt>
                <c:pt idx="1688">
                  <c:v>3.8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3.4</c:v>
                </c:pt>
                <c:pt idx="1694">
                  <c:v>3</c:v>
                </c:pt>
                <c:pt idx="1695">
                  <c:v>0</c:v>
                </c:pt>
                <c:pt idx="1696">
                  <c:v>4.8</c:v>
                </c:pt>
                <c:pt idx="1697">
                  <c:v>0</c:v>
                </c:pt>
                <c:pt idx="1698">
                  <c:v>1</c:v>
                </c:pt>
                <c:pt idx="1699">
                  <c:v>4.5999999999999996</c:v>
                </c:pt>
                <c:pt idx="1700">
                  <c:v>0</c:v>
                </c:pt>
                <c:pt idx="1701">
                  <c:v>0</c:v>
                </c:pt>
                <c:pt idx="1702">
                  <c:v>2.7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4.2</c:v>
                </c:pt>
                <c:pt idx="1710">
                  <c:v>0</c:v>
                </c:pt>
                <c:pt idx="1711">
                  <c:v>3.6</c:v>
                </c:pt>
                <c:pt idx="1712">
                  <c:v>3.8</c:v>
                </c:pt>
                <c:pt idx="1713">
                  <c:v>0</c:v>
                </c:pt>
                <c:pt idx="1714">
                  <c:v>4.3</c:v>
                </c:pt>
                <c:pt idx="1715">
                  <c:v>0</c:v>
                </c:pt>
                <c:pt idx="1716">
                  <c:v>4.2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4.5999999999999996</c:v>
                </c:pt>
                <c:pt idx="1730">
                  <c:v>0</c:v>
                </c:pt>
                <c:pt idx="1731">
                  <c:v>3.8</c:v>
                </c:pt>
                <c:pt idx="1732">
                  <c:v>0</c:v>
                </c:pt>
                <c:pt idx="1733">
                  <c:v>0</c:v>
                </c:pt>
                <c:pt idx="1734">
                  <c:v>5</c:v>
                </c:pt>
                <c:pt idx="1735">
                  <c:v>3.2</c:v>
                </c:pt>
                <c:pt idx="1736">
                  <c:v>3.4</c:v>
                </c:pt>
                <c:pt idx="1737">
                  <c:v>3.4</c:v>
                </c:pt>
                <c:pt idx="1738">
                  <c:v>3.5</c:v>
                </c:pt>
                <c:pt idx="1739">
                  <c:v>0</c:v>
                </c:pt>
                <c:pt idx="1740">
                  <c:v>4.7</c:v>
                </c:pt>
                <c:pt idx="1741">
                  <c:v>1</c:v>
                </c:pt>
                <c:pt idx="1742">
                  <c:v>3.4</c:v>
                </c:pt>
                <c:pt idx="1743">
                  <c:v>0</c:v>
                </c:pt>
                <c:pt idx="1744">
                  <c:v>4.3</c:v>
                </c:pt>
                <c:pt idx="1745">
                  <c:v>4.3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4.0999999999999996</c:v>
                </c:pt>
                <c:pt idx="1750">
                  <c:v>2.9</c:v>
                </c:pt>
                <c:pt idx="1751">
                  <c:v>3.5</c:v>
                </c:pt>
                <c:pt idx="1752">
                  <c:v>0</c:v>
                </c:pt>
                <c:pt idx="1753">
                  <c:v>0</c:v>
                </c:pt>
                <c:pt idx="1754">
                  <c:v>3.9</c:v>
                </c:pt>
                <c:pt idx="1755">
                  <c:v>3.7</c:v>
                </c:pt>
                <c:pt idx="1756">
                  <c:v>4.3</c:v>
                </c:pt>
                <c:pt idx="1757">
                  <c:v>0</c:v>
                </c:pt>
                <c:pt idx="1758">
                  <c:v>0</c:v>
                </c:pt>
                <c:pt idx="1759">
                  <c:v>4.5</c:v>
                </c:pt>
                <c:pt idx="1760">
                  <c:v>4.5</c:v>
                </c:pt>
                <c:pt idx="1761">
                  <c:v>4.5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3.6</c:v>
                </c:pt>
                <c:pt idx="1768">
                  <c:v>0</c:v>
                </c:pt>
                <c:pt idx="1769">
                  <c:v>3.4</c:v>
                </c:pt>
                <c:pt idx="1770">
                  <c:v>0</c:v>
                </c:pt>
                <c:pt idx="1771">
                  <c:v>3.6</c:v>
                </c:pt>
                <c:pt idx="1772">
                  <c:v>3.3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1.9</c:v>
                </c:pt>
                <c:pt idx="1779">
                  <c:v>4.4000000000000004</c:v>
                </c:pt>
                <c:pt idx="1780">
                  <c:v>3</c:v>
                </c:pt>
                <c:pt idx="1781">
                  <c:v>4.3</c:v>
                </c:pt>
                <c:pt idx="1782">
                  <c:v>4.3</c:v>
                </c:pt>
                <c:pt idx="1783">
                  <c:v>0</c:v>
                </c:pt>
                <c:pt idx="1784">
                  <c:v>4.2</c:v>
                </c:pt>
                <c:pt idx="1785">
                  <c:v>3.3</c:v>
                </c:pt>
                <c:pt idx="1786">
                  <c:v>3.9</c:v>
                </c:pt>
                <c:pt idx="1787">
                  <c:v>3</c:v>
                </c:pt>
                <c:pt idx="1788">
                  <c:v>4.2</c:v>
                </c:pt>
                <c:pt idx="1789">
                  <c:v>3.7</c:v>
                </c:pt>
                <c:pt idx="1790">
                  <c:v>3.2</c:v>
                </c:pt>
                <c:pt idx="1791">
                  <c:v>0</c:v>
                </c:pt>
                <c:pt idx="1792">
                  <c:v>3.8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2.9</c:v>
                </c:pt>
                <c:pt idx="1797">
                  <c:v>0</c:v>
                </c:pt>
                <c:pt idx="1798">
                  <c:v>2.5</c:v>
                </c:pt>
                <c:pt idx="1799">
                  <c:v>3.6</c:v>
                </c:pt>
                <c:pt idx="1800">
                  <c:v>3.8</c:v>
                </c:pt>
                <c:pt idx="1801">
                  <c:v>4.5</c:v>
                </c:pt>
                <c:pt idx="1802">
                  <c:v>0</c:v>
                </c:pt>
                <c:pt idx="1803">
                  <c:v>3.5</c:v>
                </c:pt>
                <c:pt idx="1804">
                  <c:v>0</c:v>
                </c:pt>
                <c:pt idx="1805">
                  <c:v>3.5</c:v>
                </c:pt>
                <c:pt idx="1806">
                  <c:v>0</c:v>
                </c:pt>
                <c:pt idx="1807">
                  <c:v>3.2</c:v>
                </c:pt>
                <c:pt idx="1808">
                  <c:v>3.3</c:v>
                </c:pt>
                <c:pt idx="1809">
                  <c:v>2.5</c:v>
                </c:pt>
                <c:pt idx="1810">
                  <c:v>4.7</c:v>
                </c:pt>
                <c:pt idx="1811">
                  <c:v>3.7</c:v>
                </c:pt>
                <c:pt idx="1812">
                  <c:v>0</c:v>
                </c:pt>
                <c:pt idx="1813">
                  <c:v>2.4</c:v>
                </c:pt>
                <c:pt idx="1814">
                  <c:v>3.8</c:v>
                </c:pt>
                <c:pt idx="1815">
                  <c:v>4.0999999999999996</c:v>
                </c:pt>
                <c:pt idx="1816">
                  <c:v>2.6</c:v>
                </c:pt>
                <c:pt idx="1817">
                  <c:v>4</c:v>
                </c:pt>
                <c:pt idx="1818">
                  <c:v>0</c:v>
                </c:pt>
                <c:pt idx="1819">
                  <c:v>4.2</c:v>
                </c:pt>
                <c:pt idx="1820">
                  <c:v>3.8</c:v>
                </c:pt>
                <c:pt idx="1821">
                  <c:v>2.9</c:v>
                </c:pt>
                <c:pt idx="1822">
                  <c:v>3</c:v>
                </c:pt>
                <c:pt idx="1823">
                  <c:v>3.8</c:v>
                </c:pt>
                <c:pt idx="1824">
                  <c:v>0</c:v>
                </c:pt>
                <c:pt idx="1825">
                  <c:v>4.4000000000000004</c:v>
                </c:pt>
                <c:pt idx="1826">
                  <c:v>4.3</c:v>
                </c:pt>
                <c:pt idx="1827">
                  <c:v>4</c:v>
                </c:pt>
                <c:pt idx="1828">
                  <c:v>2.5</c:v>
                </c:pt>
                <c:pt idx="1829">
                  <c:v>0</c:v>
                </c:pt>
                <c:pt idx="1830">
                  <c:v>2.9</c:v>
                </c:pt>
                <c:pt idx="1831">
                  <c:v>0</c:v>
                </c:pt>
                <c:pt idx="1832">
                  <c:v>3</c:v>
                </c:pt>
                <c:pt idx="1833">
                  <c:v>4.4000000000000004</c:v>
                </c:pt>
                <c:pt idx="1834">
                  <c:v>3</c:v>
                </c:pt>
                <c:pt idx="1835">
                  <c:v>1.7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3.9</c:v>
                </c:pt>
                <c:pt idx="1840">
                  <c:v>3.8</c:v>
                </c:pt>
                <c:pt idx="1841">
                  <c:v>0</c:v>
                </c:pt>
                <c:pt idx="1842">
                  <c:v>3.7</c:v>
                </c:pt>
                <c:pt idx="1843">
                  <c:v>4.2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3.4</c:v>
                </c:pt>
                <c:pt idx="1849">
                  <c:v>3.6</c:v>
                </c:pt>
                <c:pt idx="1850">
                  <c:v>2.9</c:v>
                </c:pt>
                <c:pt idx="1851">
                  <c:v>1.6</c:v>
                </c:pt>
                <c:pt idx="1852">
                  <c:v>0</c:v>
                </c:pt>
                <c:pt idx="1853">
                  <c:v>3.8</c:v>
                </c:pt>
                <c:pt idx="1854">
                  <c:v>4.2</c:v>
                </c:pt>
                <c:pt idx="1855">
                  <c:v>0</c:v>
                </c:pt>
                <c:pt idx="1856">
                  <c:v>3.6</c:v>
                </c:pt>
                <c:pt idx="1857">
                  <c:v>3.4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4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3.5</c:v>
                </c:pt>
                <c:pt idx="1867">
                  <c:v>4.5999999999999996</c:v>
                </c:pt>
                <c:pt idx="1868">
                  <c:v>1</c:v>
                </c:pt>
                <c:pt idx="1869">
                  <c:v>4.2</c:v>
                </c:pt>
                <c:pt idx="1870">
                  <c:v>4.5999999999999996</c:v>
                </c:pt>
                <c:pt idx="1871">
                  <c:v>0</c:v>
                </c:pt>
                <c:pt idx="1872">
                  <c:v>3.9</c:v>
                </c:pt>
                <c:pt idx="1873">
                  <c:v>3.1</c:v>
                </c:pt>
                <c:pt idx="1874">
                  <c:v>3.6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3.4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4.5</c:v>
                </c:pt>
                <c:pt idx="1885">
                  <c:v>3.9</c:v>
                </c:pt>
                <c:pt idx="1886">
                  <c:v>3.8</c:v>
                </c:pt>
                <c:pt idx="1887">
                  <c:v>2.7</c:v>
                </c:pt>
                <c:pt idx="1888">
                  <c:v>3.5</c:v>
                </c:pt>
                <c:pt idx="1889">
                  <c:v>4.2</c:v>
                </c:pt>
                <c:pt idx="1890">
                  <c:v>4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2.2999999999999998</c:v>
                </c:pt>
                <c:pt idx="1896">
                  <c:v>3.6</c:v>
                </c:pt>
                <c:pt idx="1897">
                  <c:v>1.8</c:v>
                </c:pt>
                <c:pt idx="1898">
                  <c:v>3.6</c:v>
                </c:pt>
                <c:pt idx="1899">
                  <c:v>2</c:v>
                </c:pt>
                <c:pt idx="1900">
                  <c:v>3.9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4.3</c:v>
                </c:pt>
                <c:pt idx="1905">
                  <c:v>2.6</c:v>
                </c:pt>
                <c:pt idx="1906">
                  <c:v>4</c:v>
                </c:pt>
                <c:pt idx="1907">
                  <c:v>0</c:v>
                </c:pt>
                <c:pt idx="1908">
                  <c:v>4.0999999999999996</c:v>
                </c:pt>
                <c:pt idx="1909">
                  <c:v>4.7</c:v>
                </c:pt>
                <c:pt idx="1910">
                  <c:v>4.0999999999999996</c:v>
                </c:pt>
                <c:pt idx="1911">
                  <c:v>2.6</c:v>
                </c:pt>
                <c:pt idx="1912">
                  <c:v>4.3</c:v>
                </c:pt>
                <c:pt idx="1913">
                  <c:v>3.6</c:v>
                </c:pt>
                <c:pt idx="1914">
                  <c:v>3.7</c:v>
                </c:pt>
                <c:pt idx="1915">
                  <c:v>4.0999999999999996</c:v>
                </c:pt>
                <c:pt idx="1916">
                  <c:v>4</c:v>
                </c:pt>
                <c:pt idx="1917">
                  <c:v>3</c:v>
                </c:pt>
                <c:pt idx="1918">
                  <c:v>0</c:v>
                </c:pt>
                <c:pt idx="1919">
                  <c:v>3.3</c:v>
                </c:pt>
                <c:pt idx="1920">
                  <c:v>0</c:v>
                </c:pt>
                <c:pt idx="1921">
                  <c:v>1</c:v>
                </c:pt>
                <c:pt idx="1922">
                  <c:v>3.5</c:v>
                </c:pt>
                <c:pt idx="1923">
                  <c:v>3.4</c:v>
                </c:pt>
                <c:pt idx="1924">
                  <c:v>0</c:v>
                </c:pt>
                <c:pt idx="1925">
                  <c:v>2.7</c:v>
                </c:pt>
                <c:pt idx="1926">
                  <c:v>0</c:v>
                </c:pt>
                <c:pt idx="1927">
                  <c:v>3.7</c:v>
                </c:pt>
                <c:pt idx="1928">
                  <c:v>4.5</c:v>
                </c:pt>
                <c:pt idx="1929">
                  <c:v>0</c:v>
                </c:pt>
                <c:pt idx="1930">
                  <c:v>1</c:v>
                </c:pt>
                <c:pt idx="1931">
                  <c:v>3.9</c:v>
                </c:pt>
                <c:pt idx="1932">
                  <c:v>3</c:v>
                </c:pt>
                <c:pt idx="1933">
                  <c:v>0</c:v>
                </c:pt>
                <c:pt idx="1934">
                  <c:v>0</c:v>
                </c:pt>
                <c:pt idx="1935">
                  <c:v>3</c:v>
                </c:pt>
                <c:pt idx="1936">
                  <c:v>3.9</c:v>
                </c:pt>
                <c:pt idx="1937">
                  <c:v>4.5</c:v>
                </c:pt>
                <c:pt idx="1938">
                  <c:v>3.5</c:v>
                </c:pt>
                <c:pt idx="1939">
                  <c:v>3</c:v>
                </c:pt>
                <c:pt idx="1940">
                  <c:v>0</c:v>
                </c:pt>
                <c:pt idx="1941">
                  <c:v>3</c:v>
                </c:pt>
                <c:pt idx="1942">
                  <c:v>0</c:v>
                </c:pt>
                <c:pt idx="1943">
                  <c:v>3</c:v>
                </c:pt>
                <c:pt idx="1944">
                  <c:v>3.9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3.9</c:v>
                </c:pt>
                <c:pt idx="1950">
                  <c:v>1.6</c:v>
                </c:pt>
                <c:pt idx="1951">
                  <c:v>2.4</c:v>
                </c:pt>
                <c:pt idx="1952">
                  <c:v>1</c:v>
                </c:pt>
                <c:pt idx="1953">
                  <c:v>3.9</c:v>
                </c:pt>
                <c:pt idx="1954">
                  <c:v>0</c:v>
                </c:pt>
                <c:pt idx="1955">
                  <c:v>0</c:v>
                </c:pt>
                <c:pt idx="1956">
                  <c:v>4.8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4</c:v>
                </c:pt>
                <c:pt idx="1961">
                  <c:v>1</c:v>
                </c:pt>
                <c:pt idx="1962">
                  <c:v>1</c:v>
                </c:pt>
                <c:pt idx="1963">
                  <c:v>2.9</c:v>
                </c:pt>
                <c:pt idx="1964">
                  <c:v>3.2</c:v>
                </c:pt>
                <c:pt idx="1965">
                  <c:v>3</c:v>
                </c:pt>
                <c:pt idx="1966">
                  <c:v>3.4</c:v>
                </c:pt>
                <c:pt idx="1967">
                  <c:v>3.6</c:v>
                </c:pt>
                <c:pt idx="1968">
                  <c:v>0</c:v>
                </c:pt>
                <c:pt idx="1969">
                  <c:v>0</c:v>
                </c:pt>
                <c:pt idx="1970">
                  <c:v>3.3</c:v>
                </c:pt>
                <c:pt idx="1971">
                  <c:v>3.8</c:v>
                </c:pt>
                <c:pt idx="1972">
                  <c:v>4.3</c:v>
                </c:pt>
                <c:pt idx="1973">
                  <c:v>3.6</c:v>
                </c:pt>
                <c:pt idx="1974">
                  <c:v>0</c:v>
                </c:pt>
                <c:pt idx="1975">
                  <c:v>4</c:v>
                </c:pt>
                <c:pt idx="1976">
                  <c:v>4</c:v>
                </c:pt>
                <c:pt idx="1977">
                  <c:v>3.7</c:v>
                </c:pt>
                <c:pt idx="1978">
                  <c:v>4</c:v>
                </c:pt>
                <c:pt idx="1979">
                  <c:v>0</c:v>
                </c:pt>
                <c:pt idx="1980">
                  <c:v>1</c:v>
                </c:pt>
                <c:pt idx="1981">
                  <c:v>3.8</c:v>
                </c:pt>
                <c:pt idx="1982">
                  <c:v>4.3</c:v>
                </c:pt>
                <c:pt idx="1983">
                  <c:v>2.4</c:v>
                </c:pt>
                <c:pt idx="1984">
                  <c:v>0</c:v>
                </c:pt>
                <c:pt idx="1985">
                  <c:v>3.4</c:v>
                </c:pt>
                <c:pt idx="1986">
                  <c:v>0</c:v>
                </c:pt>
                <c:pt idx="1987">
                  <c:v>3.6</c:v>
                </c:pt>
                <c:pt idx="1988">
                  <c:v>4.5</c:v>
                </c:pt>
                <c:pt idx="1989">
                  <c:v>3.6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4</c:v>
                </c:pt>
                <c:pt idx="1995">
                  <c:v>0</c:v>
                </c:pt>
                <c:pt idx="1996">
                  <c:v>2.7</c:v>
                </c:pt>
                <c:pt idx="1997">
                  <c:v>2.7</c:v>
                </c:pt>
                <c:pt idx="1998">
                  <c:v>3.9</c:v>
                </c:pt>
                <c:pt idx="1999">
                  <c:v>3.5</c:v>
                </c:pt>
                <c:pt idx="2000">
                  <c:v>5</c:v>
                </c:pt>
                <c:pt idx="2001">
                  <c:v>0</c:v>
                </c:pt>
                <c:pt idx="2002">
                  <c:v>4.3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2.2000000000000002</c:v>
                </c:pt>
                <c:pt idx="2007">
                  <c:v>3.6</c:v>
                </c:pt>
                <c:pt idx="2008">
                  <c:v>3.5</c:v>
                </c:pt>
                <c:pt idx="2009">
                  <c:v>4</c:v>
                </c:pt>
                <c:pt idx="2010">
                  <c:v>0</c:v>
                </c:pt>
                <c:pt idx="2011">
                  <c:v>0</c:v>
                </c:pt>
                <c:pt idx="2012">
                  <c:v>3.7</c:v>
                </c:pt>
                <c:pt idx="2013">
                  <c:v>3.8</c:v>
                </c:pt>
                <c:pt idx="2014">
                  <c:v>4.5999999999999996</c:v>
                </c:pt>
                <c:pt idx="2015">
                  <c:v>4</c:v>
                </c:pt>
                <c:pt idx="2016">
                  <c:v>3.1</c:v>
                </c:pt>
                <c:pt idx="2017">
                  <c:v>2.7</c:v>
                </c:pt>
                <c:pt idx="2018">
                  <c:v>2.6</c:v>
                </c:pt>
                <c:pt idx="2019">
                  <c:v>3</c:v>
                </c:pt>
                <c:pt idx="2020">
                  <c:v>2.7</c:v>
                </c:pt>
                <c:pt idx="2021">
                  <c:v>4.9000000000000004</c:v>
                </c:pt>
                <c:pt idx="2022">
                  <c:v>0</c:v>
                </c:pt>
                <c:pt idx="2023">
                  <c:v>3.9</c:v>
                </c:pt>
                <c:pt idx="2024">
                  <c:v>4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3.7</c:v>
                </c:pt>
                <c:pt idx="2028">
                  <c:v>3.5</c:v>
                </c:pt>
                <c:pt idx="2029">
                  <c:v>2</c:v>
                </c:pt>
                <c:pt idx="2030">
                  <c:v>3.3</c:v>
                </c:pt>
                <c:pt idx="2031">
                  <c:v>2.7</c:v>
                </c:pt>
                <c:pt idx="2032">
                  <c:v>0</c:v>
                </c:pt>
                <c:pt idx="2033">
                  <c:v>0</c:v>
                </c:pt>
                <c:pt idx="2034">
                  <c:v>4.3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3.7</c:v>
                </c:pt>
                <c:pt idx="2039">
                  <c:v>3.6</c:v>
                </c:pt>
                <c:pt idx="2040">
                  <c:v>2.7</c:v>
                </c:pt>
                <c:pt idx="2041">
                  <c:v>0</c:v>
                </c:pt>
                <c:pt idx="2042">
                  <c:v>4.0999999999999996</c:v>
                </c:pt>
                <c:pt idx="2043">
                  <c:v>4.3</c:v>
                </c:pt>
                <c:pt idx="2044">
                  <c:v>0</c:v>
                </c:pt>
                <c:pt idx="2045">
                  <c:v>3.6</c:v>
                </c:pt>
                <c:pt idx="2046">
                  <c:v>0</c:v>
                </c:pt>
                <c:pt idx="2047">
                  <c:v>4</c:v>
                </c:pt>
                <c:pt idx="2048">
                  <c:v>3.5</c:v>
                </c:pt>
                <c:pt idx="2049">
                  <c:v>0</c:v>
                </c:pt>
                <c:pt idx="2050">
                  <c:v>0</c:v>
                </c:pt>
                <c:pt idx="2051">
                  <c:v>4.3</c:v>
                </c:pt>
                <c:pt idx="2052">
                  <c:v>3</c:v>
                </c:pt>
                <c:pt idx="2053">
                  <c:v>1.4</c:v>
                </c:pt>
                <c:pt idx="2054">
                  <c:v>1</c:v>
                </c:pt>
                <c:pt idx="2055">
                  <c:v>3.7</c:v>
                </c:pt>
                <c:pt idx="2056">
                  <c:v>4.3</c:v>
                </c:pt>
                <c:pt idx="2057">
                  <c:v>0</c:v>
                </c:pt>
                <c:pt idx="2058">
                  <c:v>2.9</c:v>
                </c:pt>
                <c:pt idx="2059">
                  <c:v>0</c:v>
                </c:pt>
                <c:pt idx="2060">
                  <c:v>0</c:v>
                </c:pt>
                <c:pt idx="2061">
                  <c:v>3.6</c:v>
                </c:pt>
                <c:pt idx="2062">
                  <c:v>0</c:v>
                </c:pt>
                <c:pt idx="2063">
                  <c:v>3.7</c:v>
                </c:pt>
                <c:pt idx="2064">
                  <c:v>3.5</c:v>
                </c:pt>
                <c:pt idx="2065">
                  <c:v>2.5</c:v>
                </c:pt>
                <c:pt idx="2066">
                  <c:v>0</c:v>
                </c:pt>
                <c:pt idx="2067">
                  <c:v>2.5</c:v>
                </c:pt>
                <c:pt idx="2068">
                  <c:v>3.7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3.6</c:v>
                </c:pt>
                <c:pt idx="2075">
                  <c:v>4.2</c:v>
                </c:pt>
                <c:pt idx="2076">
                  <c:v>3.3</c:v>
                </c:pt>
                <c:pt idx="2077">
                  <c:v>4.0999999999999996</c:v>
                </c:pt>
                <c:pt idx="2078">
                  <c:v>4.4000000000000004</c:v>
                </c:pt>
                <c:pt idx="2079">
                  <c:v>0</c:v>
                </c:pt>
                <c:pt idx="2080">
                  <c:v>3</c:v>
                </c:pt>
                <c:pt idx="2081">
                  <c:v>3.9</c:v>
                </c:pt>
                <c:pt idx="2082">
                  <c:v>0</c:v>
                </c:pt>
                <c:pt idx="2083">
                  <c:v>4.3</c:v>
                </c:pt>
                <c:pt idx="2084">
                  <c:v>3.3</c:v>
                </c:pt>
                <c:pt idx="2085">
                  <c:v>0</c:v>
                </c:pt>
                <c:pt idx="2086">
                  <c:v>4</c:v>
                </c:pt>
                <c:pt idx="2087">
                  <c:v>0</c:v>
                </c:pt>
                <c:pt idx="2088">
                  <c:v>0</c:v>
                </c:pt>
                <c:pt idx="2089">
                  <c:v>3.8</c:v>
                </c:pt>
                <c:pt idx="2090">
                  <c:v>0</c:v>
                </c:pt>
                <c:pt idx="2091">
                  <c:v>3.7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4.3</c:v>
                </c:pt>
                <c:pt idx="2096">
                  <c:v>3</c:v>
                </c:pt>
                <c:pt idx="2097">
                  <c:v>2.4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4</c:v>
                </c:pt>
                <c:pt idx="2102">
                  <c:v>3.5</c:v>
                </c:pt>
                <c:pt idx="2103">
                  <c:v>0</c:v>
                </c:pt>
                <c:pt idx="2104">
                  <c:v>4.0999999999999996</c:v>
                </c:pt>
                <c:pt idx="2105">
                  <c:v>0</c:v>
                </c:pt>
                <c:pt idx="2106">
                  <c:v>4.5999999999999996</c:v>
                </c:pt>
                <c:pt idx="2107">
                  <c:v>3</c:v>
                </c:pt>
                <c:pt idx="2108">
                  <c:v>1</c:v>
                </c:pt>
                <c:pt idx="2109">
                  <c:v>0</c:v>
                </c:pt>
                <c:pt idx="2110">
                  <c:v>0</c:v>
                </c:pt>
                <c:pt idx="2111">
                  <c:v>3</c:v>
                </c:pt>
                <c:pt idx="2112">
                  <c:v>3.5</c:v>
                </c:pt>
                <c:pt idx="2113">
                  <c:v>3.8</c:v>
                </c:pt>
                <c:pt idx="2114">
                  <c:v>4.0999999999999996</c:v>
                </c:pt>
                <c:pt idx="2115">
                  <c:v>0</c:v>
                </c:pt>
                <c:pt idx="2116">
                  <c:v>0</c:v>
                </c:pt>
                <c:pt idx="2117">
                  <c:v>4.2</c:v>
                </c:pt>
                <c:pt idx="2118">
                  <c:v>3.1</c:v>
                </c:pt>
                <c:pt idx="2119">
                  <c:v>2.6</c:v>
                </c:pt>
                <c:pt idx="2120">
                  <c:v>3.2</c:v>
                </c:pt>
                <c:pt idx="2121">
                  <c:v>5</c:v>
                </c:pt>
                <c:pt idx="2122">
                  <c:v>3.4</c:v>
                </c:pt>
                <c:pt idx="2123">
                  <c:v>3.1</c:v>
                </c:pt>
                <c:pt idx="2124">
                  <c:v>0</c:v>
                </c:pt>
                <c:pt idx="2125">
                  <c:v>0</c:v>
                </c:pt>
                <c:pt idx="2126">
                  <c:v>3.3</c:v>
                </c:pt>
                <c:pt idx="2127">
                  <c:v>0</c:v>
                </c:pt>
                <c:pt idx="2128">
                  <c:v>4.2</c:v>
                </c:pt>
                <c:pt idx="2129">
                  <c:v>3.7</c:v>
                </c:pt>
                <c:pt idx="2130">
                  <c:v>3.5</c:v>
                </c:pt>
                <c:pt idx="2131">
                  <c:v>4</c:v>
                </c:pt>
                <c:pt idx="2132">
                  <c:v>3.5</c:v>
                </c:pt>
                <c:pt idx="2133">
                  <c:v>3.6</c:v>
                </c:pt>
                <c:pt idx="2134">
                  <c:v>1</c:v>
                </c:pt>
                <c:pt idx="2135">
                  <c:v>0</c:v>
                </c:pt>
                <c:pt idx="2136">
                  <c:v>1.5</c:v>
                </c:pt>
                <c:pt idx="2137">
                  <c:v>1.9</c:v>
                </c:pt>
                <c:pt idx="2138">
                  <c:v>4.3</c:v>
                </c:pt>
                <c:pt idx="2139">
                  <c:v>1</c:v>
                </c:pt>
                <c:pt idx="2140">
                  <c:v>0</c:v>
                </c:pt>
                <c:pt idx="2141">
                  <c:v>2</c:v>
                </c:pt>
                <c:pt idx="2142">
                  <c:v>0</c:v>
                </c:pt>
                <c:pt idx="2143">
                  <c:v>2.9</c:v>
                </c:pt>
                <c:pt idx="2144">
                  <c:v>4.3</c:v>
                </c:pt>
                <c:pt idx="2145">
                  <c:v>3.2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2.6</c:v>
                </c:pt>
                <c:pt idx="2151">
                  <c:v>3.7</c:v>
                </c:pt>
                <c:pt idx="2152">
                  <c:v>0</c:v>
                </c:pt>
                <c:pt idx="2153">
                  <c:v>3.1</c:v>
                </c:pt>
                <c:pt idx="2154">
                  <c:v>5</c:v>
                </c:pt>
                <c:pt idx="2155">
                  <c:v>0</c:v>
                </c:pt>
                <c:pt idx="2156">
                  <c:v>2.2000000000000002</c:v>
                </c:pt>
                <c:pt idx="2157">
                  <c:v>3.9</c:v>
                </c:pt>
                <c:pt idx="2158">
                  <c:v>3.3</c:v>
                </c:pt>
                <c:pt idx="2159">
                  <c:v>2.2000000000000002</c:v>
                </c:pt>
                <c:pt idx="2160">
                  <c:v>3.8</c:v>
                </c:pt>
                <c:pt idx="2161">
                  <c:v>4.0999999999999996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2.8</c:v>
                </c:pt>
                <c:pt idx="2166">
                  <c:v>3</c:v>
                </c:pt>
                <c:pt idx="2167">
                  <c:v>3.3</c:v>
                </c:pt>
                <c:pt idx="2168">
                  <c:v>3.8</c:v>
                </c:pt>
                <c:pt idx="2169">
                  <c:v>3.7</c:v>
                </c:pt>
                <c:pt idx="2170">
                  <c:v>0</c:v>
                </c:pt>
                <c:pt idx="2171">
                  <c:v>3.7</c:v>
                </c:pt>
                <c:pt idx="2172">
                  <c:v>0</c:v>
                </c:pt>
                <c:pt idx="2173">
                  <c:v>2.2999999999999998</c:v>
                </c:pt>
                <c:pt idx="2174">
                  <c:v>3.9</c:v>
                </c:pt>
                <c:pt idx="2175">
                  <c:v>3.6</c:v>
                </c:pt>
                <c:pt idx="2176">
                  <c:v>0</c:v>
                </c:pt>
                <c:pt idx="2177">
                  <c:v>4.4000000000000004</c:v>
                </c:pt>
                <c:pt idx="2178">
                  <c:v>1</c:v>
                </c:pt>
                <c:pt idx="2179">
                  <c:v>0</c:v>
                </c:pt>
                <c:pt idx="2180">
                  <c:v>3.5</c:v>
                </c:pt>
                <c:pt idx="2181">
                  <c:v>3.5</c:v>
                </c:pt>
                <c:pt idx="2182">
                  <c:v>3.9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3.7</c:v>
                </c:pt>
                <c:pt idx="2194">
                  <c:v>3.9</c:v>
                </c:pt>
                <c:pt idx="2195">
                  <c:v>3.7</c:v>
                </c:pt>
                <c:pt idx="2196">
                  <c:v>3</c:v>
                </c:pt>
                <c:pt idx="2197">
                  <c:v>3.8</c:v>
                </c:pt>
                <c:pt idx="2198">
                  <c:v>0</c:v>
                </c:pt>
                <c:pt idx="2199">
                  <c:v>3.7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</c:v>
                </c:pt>
                <c:pt idx="2205">
                  <c:v>0</c:v>
                </c:pt>
                <c:pt idx="2206">
                  <c:v>3.2</c:v>
                </c:pt>
                <c:pt idx="2207">
                  <c:v>4</c:v>
                </c:pt>
                <c:pt idx="2208">
                  <c:v>4.5999999999999996</c:v>
                </c:pt>
                <c:pt idx="2209">
                  <c:v>4.5</c:v>
                </c:pt>
                <c:pt idx="2210">
                  <c:v>4.3</c:v>
                </c:pt>
                <c:pt idx="2211">
                  <c:v>4.0999999999999996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3.4</c:v>
                </c:pt>
                <c:pt idx="2216">
                  <c:v>4</c:v>
                </c:pt>
                <c:pt idx="2217">
                  <c:v>4.3</c:v>
                </c:pt>
                <c:pt idx="2218">
                  <c:v>0</c:v>
                </c:pt>
                <c:pt idx="2219">
                  <c:v>3.3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3.6</c:v>
                </c:pt>
                <c:pt idx="2224">
                  <c:v>1.7</c:v>
                </c:pt>
                <c:pt idx="2225">
                  <c:v>3.3</c:v>
                </c:pt>
                <c:pt idx="2226">
                  <c:v>0</c:v>
                </c:pt>
                <c:pt idx="2227">
                  <c:v>3.3</c:v>
                </c:pt>
                <c:pt idx="2228">
                  <c:v>4.2</c:v>
                </c:pt>
                <c:pt idx="2229">
                  <c:v>4.4000000000000004</c:v>
                </c:pt>
                <c:pt idx="2230">
                  <c:v>3.8</c:v>
                </c:pt>
                <c:pt idx="2231">
                  <c:v>0</c:v>
                </c:pt>
                <c:pt idx="2232">
                  <c:v>4.0999999999999996</c:v>
                </c:pt>
                <c:pt idx="2233">
                  <c:v>3.1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3.8</c:v>
                </c:pt>
                <c:pt idx="2241">
                  <c:v>0</c:v>
                </c:pt>
                <c:pt idx="2242">
                  <c:v>3.6</c:v>
                </c:pt>
                <c:pt idx="2243">
                  <c:v>3.9</c:v>
                </c:pt>
                <c:pt idx="2244">
                  <c:v>4.3</c:v>
                </c:pt>
                <c:pt idx="2245">
                  <c:v>2.9</c:v>
                </c:pt>
                <c:pt idx="2246">
                  <c:v>0</c:v>
                </c:pt>
                <c:pt idx="2247">
                  <c:v>3.6</c:v>
                </c:pt>
                <c:pt idx="2248">
                  <c:v>3.3</c:v>
                </c:pt>
                <c:pt idx="2249">
                  <c:v>3.8</c:v>
                </c:pt>
                <c:pt idx="2250">
                  <c:v>3.3</c:v>
                </c:pt>
                <c:pt idx="2251">
                  <c:v>4.0999999999999996</c:v>
                </c:pt>
                <c:pt idx="2252">
                  <c:v>4.4000000000000004</c:v>
                </c:pt>
                <c:pt idx="2253">
                  <c:v>4</c:v>
                </c:pt>
                <c:pt idx="2254">
                  <c:v>5</c:v>
                </c:pt>
                <c:pt idx="2255">
                  <c:v>0</c:v>
                </c:pt>
                <c:pt idx="2256">
                  <c:v>4.5</c:v>
                </c:pt>
                <c:pt idx="2257">
                  <c:v>1</c:v>
                </c:pt>
                <c:pt idx="2258">
                  <c:v>3.1</c:v>
                </c:pt>
                <c:pt idx="2259">
                  <c:v>4.7</c:v>
                </c:pt>
                <c:pt idx="2260">
                  <c:v>2.5</c:v>
                </c:pt>
                <c:pt idx="2261">
                  <c:v>0</c:v>
                </c:pt>
                <c:pt idx="2262">
                  <c:v>0</c:v>
                </c:pt>
                <c:pt idx="2263">
                  <c:v>2.6</c:v>
                </c:pt>
                <c:pt idx="2264">
                  <c:v>3.2</c:v>
                </c:pt>
                <c:pt idx="2265">
                  <c:v>0</c:v>
                </c:pt>
                <c:pt idx="2266">
                  <c:v>4.0999999999999996</c:v>
                </c:pt>
                <c:pt idx="2267">
                  <c:v>3.1</c:v>
                </c:pt>
                <c:pt idx="2268">
                  <c:v>0</c:v>
                </c:pt>
                <c:pt idx="2269">
                  <c:v>0</c:v>
                </c:pt>
                <c:pt idx="2270">
                  <c:v>4</c:v>
                </c:pt>
                <c:pt idx="2271">
                  <c:v>2.5</c:v>
                </c:pt>
                <c:pt idx="2272">
                  <c:v>3.3</c:v>
                </c:pt>
                <c:pt idx="2273">
                  <c:v>5</c:v>
                </c:pt>
                <c:pt idx="2274">
                  <c:v>3.3</c:v>
                </c:pt>
                <c:pt idx="2275">
                  <c:v>3.8</c:v>
                </c:pt>
                <c:pt idx="2276">
                  <c:v>0</c:v>
                </c:pt>
                <c:pt idx="2277">
                  <c:v>0</c:v>
                </c:pt>
                <c:pt idx="2278">
                  <c:v>3.8</c:v>
                </c:pt>
                <c:pt idx="2279">
                  <c:v>3.8</c:v>
                </c:pt>
                <c:pt idx="2280">
                  <c:v>0</c:v>
                </c:pt>
                <c:pt idx="2281">
                  <c:v>5</c:v>
                </c:pt>
                <c:pt idx="2282">
                  <c:v>5</c:v>
                </c:pt>
                <c:pt idx="2283">
                  <c:v>3.8</c:v>
                </c:pt>
                <c:pt idx="2284">
                  <c:v>0</c:v>
                </c:pt>
                <c:pt idx="2285">
                  <c:v>4.0999999999999996</c:v>
                </c:pt>
                <c:pt idx="2286">
                  <c:v>2</c:v>
                </c:pt>
                <c:pt idx="2287">
                  <c:v>4.4000000000000004</c:v>
                </c:pt>
                <c:pt idx="2288">
                  <c:v>0</c:v>
                </c:pt>
                <c:pt idx="2289">
                  <c:v>0</c:v>
                </c:pt>
                <c:pt idx="2290">
                  <c:v>3.2</c:v>
                </c:pt>
                <c:pt idx="2291">
                  <c:v>0</c:v>
                </c:pt>
                <c:pt idx="2292">
                  <c:v>0</c:v>
                </c:pt>
                <c:pt idx="2293">
                  <c:v>4.7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3.8</c:v>
                </c:pt>
                <c:pt idx="2298">
                  <c:v>2.7</c:v>
                </c:pt>
                <c:pt idx="2299">
                  <c:v>0</c:v>
                </c:pt>
                <c:pt idx="2300">
                  <c:v>4.3</c:v>
                </c:pt>
                <c:pt idx="2301">
                  <c:v>3.9</c:v>
                </c:pt>
                <c:pt idx="2302">
                  <c:v>4.3</c:v>
                </c:pt>
                <c:pt idx="2303">
                  <c:v>4.0999999999999996</c:v>
                </c:pt>
                <c:pt idx="2304">
                  <c:v>3.6</c:v>
                </c:pt>
                <c:pt idx="2305">
                  <c:v>3.7</c:v>
                </c:pt>
                <c:pt idx="2306">
                  <c:v>0</c:v>
                </c:pt>
                <c:pt idx="2307">
                  <c:v>4.3</c:v>
                </c:pt>
                <c:pt idx="2308">
                  <c:v>5</c:v>
                </c:pt>
                <c:pt idx="2309">
                  <c:v>4</c:v>
                </c:pt>
                <c:pt idx="2310">
                  <c:v>3.3</c:v>
                </c:pt>
                <c:pt idx="2311">
                  <c:v>3.7</c:v>
                </c:pt>
                <c:pt idx="2312">
                  <c:v>2.6</c:v>
                </c:pt>
                <c:pt idx="2313">
                  <c:v>4.2</c:v>
                </c:pt>
                <c:pt idx="2314">
                  <c:v>4.5</c:v>
                </c:pt>
                <c:pt idx="2315">
                  <c:v>0</c:v>
                </c:pt>
                <c:pt idx="2316">
                  <c:v>3.6</c:v>
                </c:pt>
                <c:pt idx="2317">
                  <c:v>3.8</c:v>
                </c:pt>
                <c:pt idx="2318">
                  <c:v>0</c:v>
                </c:pt>
                <c:pt idx="2319">
                  <c:v>3.8</c:v>
                </c:pt>
                <c:pt idx="2320">
                  <c:v>1.7</c:v>
                </c:pt>
                <c:pt idx="2321">
                  <c:v>4.4000000000000004</c:v>
                </c:pt>
                <c:pt idx="2322">
                  <c:v>5</c:v>
                </c:pt>
                <c:pt idx="2323">
                  <c:v>3.3</c:v>
                </c:pt>
                <c:pt idx="2324">
                  <c:v>4.0999999999999996</c:v>
                </c:pt>
                <c:pt idx="2325">
                  <c:v>4.0999999999999996</c:v>
                </c:pt>
                <c:pt idx="2326">
                  <c:v>0</c:v>
                </c:pt>
                <c:pt idx="2327">
                  <c:v>4.5</c:v>
                </c:pt>
                <c:pt idx="2328">
                  <c:v>4.5</c:v>
                </c:pt>
                <c:pt idx="2329">
                  <c:v>4.0999999999999996</c:v>
                </c:pt>
                <c:pt idx="2330">
                  <c:v>0</c:v>
                </c:pt>
                <c:pt idx="2331">
                  <c:v>4</c:v>
                </c:pt>
                <c:pt idx="2332">
                  <c:v>4.3</c:v>
                </c:pt>
                <c:pt idx="2333">
                  <c:v>0</c:v>
                </c:pt>
                <c:pt idx="2334">
                  <c:v>4.2</c:v>
                </c:pt>
                <c:pt idx="2335">
                  <c:v>3.8</c:v>
                </c:pt>
                <c:pt idx="2336">
                  <c:v>0</c:v>
                </c:pt>
                <c:pt idx="2337">
                  <c:v>3.5</c:v>
                </c:pt>
                <c:pt idx="2338">
                  <c:v>0</c:v>
                </c:pt>
                <c:pt idx="2339">
                  <c:v>3.7</c:v>
                </c:pt>
                <c:pt idx="2340">
                  <c:v>2.8</c:v>
                </c:pt>
                <c:pt idx="2341">
                  <c:v>4.5999999999999996</c:v>
                </c:pt>
                <c:pt idx="2342">
                  <c:v>4.4000000000000004</c:v>
                </c:pt>
                <c:pt idx="2343">
                  <c:v>4.7</c:v>
                </c:pt>
                <c:pt idx="2344">
                  <c:v>3.9</c:v>
                </c:pt>
                <c:pt idx="2345">
                  <c:v>0</c:v>
                </c:pt>
                <c:pt idx="2346">
                  <c:v>4.2</c:v>
                </c:pt>
                <c:pt idx="2347">
                  <c:v>4.5</c:v>
                </c:pt>
                <c:pt idx="2348">
                  <c:v>0</c:v>
                </c:pt>
                <c:pt idx="2349">
                  <c:v>4.8</c:v>
                </c:pt>
                <c:pt idx="2350">
                  <c:v>4.2</c:v>
                </c:pt>
                <c:pt idx="2351">
                  <c:v>3.7</c:v>
                </c:pt>
                <c:pt idx="2352">
                  <c:v>3.3</c:v>
                </c:pt>
                <c:pt idx="2353">
                  <c:v>3.5</c:v>
                </c:pt>
                <c:pt idx="2354">
                  <c:v>5</c:v>
                </c:pt>
                <c:pt idx="2355">
                  <c:v>0</c:v>
                </c:pt>
                <c:pt idx="2356">
                  <c:v>3.6</c:v>
                </c:pt>
                <c:pt idx="2357">
                  <c:v>4.0999999999999996</c:v>
                </c:pt>
                <c:pt idx="2358">
                  <c:v>2.2999999999999998</c:v>
                </c:pt>
                <c:pt idx="2359">
                  <c:v>2.9</c:v>
                </c:pt>
                <c:pt idx="2360">
                  <c:v>4.7</c:v>
                </c:pt>
                <c:pt idx="2361">
                  <c:v>4</c:v>
                </c:pt>
                <c:pt idx="2362">
                  <c:v>3</c:v>
                </c:pt>
                <c:pt idx="2363">
                  <c:v>3.7</c:v>
                </c:pt>
                <c:pt idx="2364">
                  <c:v>3.9</c:v>
                </c:pt>
                <c:pt idx="2365">
                  <c:v>0</c:v>
                </c:pt>
                <c:pt idx="2366">
                  <c:v>3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4.4000000000000004</c:v>
                </c:pt>
                <c:pt idx="2370">
                  <c:v>2.5</c:v>
                </c:pt>
                <c:pt idx="2371">
                  <c:v>3.6</c:v>
                </c:pt>
                <c:pt idx="2372">
                  <c:v>4</c:v>
                </c:pt>
                <c:pt idx="2373">
                  <c:v>3.9</c:v>
                </c:pt>
                <c:pt idx="2374">
                  <c:v>4.5</c:v>
                </c:pt>
                <c:pt idx="2375">
                  <c:v>3.7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2.7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4</c:v>
                </c:pt>
                <c:pt idx="2385">
                  <c:v>0</c:v>
                </c:pt>
                <c:pt idx="2386">
                  <c:v>4.2</c:v>
                </c:pt>
                <c:pt idx="2387">
                  <c:v>0</c:v>
                </c:pt>
                <c:pt idx="2388">
                  <c:v>4.7</c:v>
                </c:pt>
                <c:pt idx="2389">
                  <c:v>0</c:v>
                </c:pt>
                <c:pt idx="2390">
                  <c:v>4.5</c:v>
                </c:pt>
                <c:pt idx="2391">
                  <c:v>4.7</c:v>
                </c:pt>
                <c:pt idx="2392">
                  <c:v>0</c:v>
                </c:pt>
                <c:pt idx="2393">
                  <c:v>0</c:v>
                </c:pt>
                <c:pt idx="2394">
                  <c:v>4.0999999999999996</c:v>
                </c:pt>
                <c:pt idx="2395">
                  <c:v>2.6</c:v>
                </c:pt>
                <c:pt idx="2396">
                  <c:v>3</c:v>
                </c:pt>
                <c:pt idx="2397">
                  <c:v>0</c:v>
                </c:pt>
                <c:pt idx="2398">
                  <c:v>3.6</c:v>
                </c:pt>
                <c:pt idx="2399">
                  <c:v>4.0999999999999996</c:v>
                </c:pt>
                <c:pt idx="2400">
                  <c:v>0</c:v>
                </c:pt>
                <c:pt idx="2401">
                  <c:v>3.7</c:v>
                </c:pt>
                <c:pt idx="2402">
                  <c:v>3.5</c:v>
                </c:pt>
                <c:pt idx="2403">
                  <c:v>4.2</c:v>
                </c:pt>
                <c:pt idx="2404">
                  <c:v>4.5</c:v>
                </c:pt>
                <c:pt idx="2405">
                  <c:v>4.5</c:v>
                </c:pt>
                <c:pt idx="2406">
                  <c:v>3.6</c:v>
                </c:pt>
                <c:pt idx="2407">
                  <c:v>3.8</c:v>
                </c:pt>
                <c:pt idx="2408">
                  <c:v>4.0999999999999996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4.2</c:v>
                </c:pt>
                <c:pt idx="2413">
                  <c:v>0</c:v>
                </c:pt>
                <c:pt idx="2414">
                  <c:v>4.3</c:v>
                </c:pt>
                <c:pt idx="2415">
                  <c:v>0</c:v>
                </c:pt>
                <c:pt idx="2416">
                  <c:v>0</c:v>
                </c:pt>
                <c:pt idx="2417">
                  <c:v>4.0999999999999996</c:v>
                </c:pt>
                <c:pt idx="2418">
                  <c:v>0</c:v>
                </c:pt>
                <c:pt idx="2419">
                  <c:v>2.7</c:v>
                </c:pt>
                <c:pt idx="2420">
                  <c:v>3.9</c:v>
                </c:pt>
                <c:pt idx="2421">
                  <c:v>4.0999999999999996</c:v>
                </c:pt>
                <c:pt idx="2422">
                  <c:v>0</c:v>
                </c:pt>
                <c:pt idx="2423">
                  <c:v>4.5999999999999996</c:v>
                </c:pt>
                <c:pt idx="2424">
                  <c:v>0</c:v>
                </c:pt>
                <c:pt idx="2425">
                  <c:v>4.3</c:v>
                </c:pt>
                <c:pt idx="2426">
                  <c:v>0</c:v>
                </c:pt>
                <c:pt idx="2427">
                  <c:v>3.4</c:v>
                </c:pt>
                <c:pt idx="2428">
                  <c:v>5</c:v>
                </c:pt>
                <c:pt idx="2429">
                  <c:v>4.0999999999999996</c:v>
                </c:pt>
                <c:pt idx="2430">
                  <c:v>0</c:v>
                </c:pt>
                <c:pt idx="2431">
                  <c:v>3.3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4.2</c:v>
                </c:pt>
                <c:pt idx="2436">
                  <c:v>0</c:v>
                </c:pt>
                <c:pt idx="2437">
                  <c:v>4.0999999999999996</c:v>
                </c:pt>
                <c:pt idx="2438">
                  <c:v>2.8</c:v>
                </c:pt>
                <c:pt idx="2439">
                  <c:v>0</c:v>
                </c:pt>
                <c:pt idx="2440">
                  <c:v>3.7</c:v>
                </c:pt>
                <c:pt idx="2441">
                  <c:v>5</c:v>
                </c:pt>
                <c:pt idx="2442">
                  <c:v>4.0999999999999996</c:v>
                </c:pt>
                <c:pt idx="2443">
                  <c:v>4</c:v>
                </c:pt>
                <c:pt idx="2444">
                  <c:v>4.2</c:v>
                </c:pt>
                <c:pt idx="2445">
                  <c:v>0</c:v>
                </c:pt>
                <c:pt idx="2446">
                  <c:v>4.3</c:v>
                </c:pt>
                <c:pt idx="2447">
                  <c:v>4.4000000000000004</c:v>
                </c:pt>
                <c:pt idx="2448">
                  <c:v>0</c:v>
                </c:pt>
                <c:pt idx="2449">
                  <c:v>0</c:v>
                </c:pt>
                <c:pt idx="2450">
                  <c:v>3.7</c:v>
                </c:pt>
                <c:pt idx="2451">
                  <c:v>4.4000000000000004</c:v>
                </c:pt>
                <c:pt idx="2452">
                  <c:v>3.7</c:v>
                </c:pt>
                <c:pt idx="2453">
                  <c:v>4.3</c:v>
                </c:pt>
                <c:pt idx="2454">
                  <c:v>0</c:v>
                </c:pt>
                <c:pt idx="2455">
                  <c:v>3.4</c:v>
                </c:pt>
                <c:pt idx="2456">
                  <c:v>0</c:v>
                </c:pt>
                <c:pt idx="2457">
                  <c:v>0</c:v>
                </c:pt>
                <c:pt idx="2458">
                  <c:v>3.5</c:v>
                </c:pt>
                <c:pt idx="2459">
                  <c:v>3.9</c:v>
                </c:pt>
                <c:pt idx="2460">
                  <c:v>0</c:v>
                </c:pt>
                <c:pt idx="2461">
                  <c:v>4.5</c:v>
                </c:pt>
                <c:pt idx="2462">
                  <c:v>3.7</c:v>
                </c:pt>
                <c:pt idx="2463">
                  <c:v>4.3</c:v>
                </c:pt>
                <c:pt idx="2464">
                  <c:v>0</c:v>
                </c:pt>
                <c:pt idx="2465">
                  <c:v>5</c:v>
                </c:pt>
                <c:pt idx="2466">
                  <c:v>4.3</c:v>
                </c:pt>
                <c:pt idx="2467">
                  <c:v>3</c:v>
                </c:pt>
                <c:pt idx="2468">
                  <c:v>3.8</c:v>
                </c:pt>
                <c:pt idx="2469">
                  <c:v>0</c:v>
                </c:pt>
                <c:pt idx="2470">
                  <c:v>4.4000000000000004</c:v>
                </c:pt>
                <c:pt idx="2471">
                  <c:v>4.0999999999999996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3.8</c:v>
                </c:pt>
                <c:pt idx="2476">
                  <c:v>3.7</c:v>
                </c:pt>
                <c:pt idx="2477">
                  <c:v>3.6</c:v>
                </c:pt>
                <c:pt idx="2478">
                  <c:v>0</c:v>
                </c:pt>
                <c:pt idx="2479">
                  <c:v>4.5999999999999996</c:v>
                </c:pt>
                <c:pt idx="2480">
                  <c:v>3.9</c:v>
                </c:pt>
                <c:pt idx="2481">
                  <c:v>4.4000000000000004</c:v>
                </c:pt>
                <c:pt idx="2482">
                  <c:v>4.0999999999999996</c:v>
                </c:pt>
                <c:pt idx="2483">
                  <c:v>4.4000000000000004</c:v>
                </c:pt>
                <c:pt idx="2484">
                  <c:v>4.4000000000000004</c:v>
                </c:pt>
                <c:pt idx="2485">
                  <c:v>3.9</c:v>
                </c:pt>
                <c:pt idx="2486">
                  <c:v>3.7</c:v>
                </c:pt>
                <c:pt idx="2487">
                  <c:v>4.3</c:v>
                </c:pt>
                <c:pt idx="2488">
                  <c:v>4.7</c:v>
                </c:pt>
                <c:pt idx="2489">
                  <c:v>1.6</c:v>
                </c:pt>
                <c:pt idx="2490">
                  <c:v>4.2</c:v>
                </c:pt>
                <c:pt idx="2491">
                  <c:v>4</c:v>
                </c:pt>
                <c:pt idx="2492">
                  <c:v>3</c:v>
                </c:pt>
                <c:pt idx="2493">
                  <c:v>4.2</c:v>
                </c:pt>
                <c:pt idx="2494">
                  <c:v>5</c:v>
                </c:pt>
                <c:pt idx="2495">
                  <c:v>3.6</c:v>
                </c:pt>
                <c:pt idx="2496">
                  <c:v>4.3</c:v>
                </c:pt>
                <c:pt idx="2497">
                  <c:v>0</c:v>
                </c:pt>
                <c:pt idx="2498">
                  <c:v>4.2</c:v>
                </c:pt>
                <c:pt idx="2499">
                  <c:v>3.2</c:v>
                </c:pt>
                <c:pt idx="2500">
                  <c:v>0</c:v>
                </c:pt>
                <c:pt idx="2501">
                  <c:v>4.4000000000000004</c:v>
                </c:pt>
                <c:pt idx="2502">
                  <c:v>0</c:v>
                </c:pt>
                <c:pt idx="2503">
                  <c:v>3.8</c:v>
                </c:pt>
                <c:pt idx="2504">
                  <c:v>0</c:v>
                </c:pt>
                <c:pt idx="2505">
                  <c:v>0</c:v>
                </c:pt>
                <c:pt idx="2506">
                  <c:v>3.9</c:v>
                </c:pt>
                <c:pt idx="2507">
                  <c:v>3.4</c:v>
                </c:pt>
                <c:pt idx="2508">
                  <c:v>4.4000000000000004</c:v>
                </c:pt>
                <c:pt idx="2509">
                  <c:v>4</c:v>
                </c:pt>
                <c:pt idx="2510">
                  <c:v>2.4</c:v>
                </c:pt>
                <c:pt idx="2511">
                  <c:v>0</c:v>
                </c:pt>
                <c:pt idx="2512">
                  <c:v>0</c:v>
                </c:pt>
                <c:pt idx="2513">
                  <c:v>4</c:v>
                </c:pt>
                <c:pt idx="2514">
                  <c:v>0</c:v>
                </c:pt>
                <c:pt idx="2515">
                  <c:v>0</c:v>
                </c:pt>
                <c:pt idx="2516">
                  <c:v>4</c:v>
                </c:pt>
                <c:pt idx="2517">
                  <c:v>4.8</c:v>
                </c:pt>
                <c:pt idx="2518">
                  <c:v>4.5999999999999996</c:v>
                </c:pt>
                <c:pt idx="2519">
                  <c:v>0</c:v>
                </c:pt>
                <c:pt idx="2520">
                  <c:v>4.5</c:v>
                </c:pt>
                <c:pt idx="2521">
                  <c:v>4.3</c:v>
                </c:pt>
                <c:pt idx="2522">
                  <c:v>0</c:v>
                </c:pt>
                <c:pt idx="2523">
                  <c:v>3</c:v>
                </c:pt>
                <c:pt idx="2524">
                  <c:v>4.2</c:v>
                </c:pt>
                <c:pt idx="2525">
                  <c:v>4.7</c:v>
                </c:pt>
                <c:pt idx="2526">
                  <c:v>4</c:v>
                </c:pt>
                <c:pt idx="2527">
                  <c:v>4.0999999999999996</c:v>
                </c:pt>
                <c:pt idx="2528">
                  <c:v>0</c:v>
                </c:pt>
                <c:pt idx="2529">
                  <c:v>4.0999999999999996</c:v>
                </c:pt>
                <c:pt idx="2530">
                  <c:v>2.6</c:v>
                </c:pt>
                <c:pt idx="2531">
                  <c:v>4.3</c:v>
                </c:pt>
                <c:pt idx="2532">
                  <c:v>4.0999999999999996</c:v>
                </c:pt>
                <c:pt idx="2533">
                  <c:v>3.6</c:v>
                </c:pt>
                <c:pt idx="2534">
                  <c:v>0</c:v>
                </c:pt>
                <c:pt idx="2535">
                  <c:v>3.9</c:v>
                </c:pt>
                <c:pt idx="2536">
                  <c:v>4.3</c:v>
                </c:pt>
                <c:pt idx="2537">
                  <c:v>4.3</c:v>
                </c:pt>
                <c:pt idx="2538">
                  <c:v>4.4000000000000004</c:v>
                </c:pt>
                <c:pt idx="2539">
                  <c:v>4.4000000000000004</c:v>
                </c:pt>
                <c:pt idx="2540">
                  <c:v>2.6</c:v>
                </c:pt>
                <c:pt idx="2541">
                  <c:v>4.4000000000000004</c:v>
                </c:pt>
                <c:pt idx="2542">
                  <c:v>0</c:v>
                </c:pt>
                <c:pt idx="2543">
                  <c:v>2</c:v>
                </c:pt>
                <c:pt idx="2544">
                  <c:v>0</c:v>
                </c:pt>
                <c:pt idx="2545">
                  <c:v>4</c:v>
                </c:pt>
                <c:pt idx="2546">
                  <c:v>2.6</c:v>
                </c:pt>
                <c:pt idx="2547">
                  <c:v>4.0999999999999996</c:v>
                </c:pt>
                <c:pt idx="2548">
                  <c:v>0</c:v>
                </c:pt>
                <c:pt idx="2549">
                  <c:v>0</c:v>
                </c:pt>
                <c:pt idx="2550">
                  <c:v>4.2</c:v>
                </c:pt>
                <c:pt idx="2551">
                  <c:v>1.6</c:v>
                </c:pt>
                <c:pt idx="2552">
                  <c:v>4.3</c:v>
                </c:pt>
                <c:pt idx="2553">
                  <c:v>4.4000000000000004</c:v>
                </c:pt>
                <c:pt idx="2554">
                  <c:v>3.9</c:v>
                </c:pt>
                <c:pt idx="2555">
                  <c:v>4.7</c:v>
                </c:pt>
                <c:pt idx="2556">
                  <c:v>4.3</c:v>
                </c:pt>
                <c:pt idx="2557">
                  <c:v>4.2</c:v>
                </c:pt>
                <c:pt idx="2558">
                  <c:v>3.1</c:v>
                </c:pt>
                <c:pt idx="2559">
                  <c:v>3.7</c:v>
                </c:pt>
                <c:pt idx="2560">
                  <c:v>0</c:v>
                </c:pt>
                <c:pt idx="2561">
                  <c:v>4.5</c:v>
                </c:pt>
                <c:pt idx="2562">
                  <c:v>4.0999999999999996</c:v>
                </c:pt>
                <c:pt idx="2563">
                  <c:v>3.8</c:v>
                </c:pt>
                <c:pt idx="2564">
                  <c:v>4.2</c:v>
                </c:pt>
                <c:pt idx="2565">
                  <c:v>4.5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3.9</c:v>
                </c:pt>
                <c:pt idx="2570">
                  <c:v>0</c:v>
                </c:pt>
                <c:pt idx="2571">
                  <c:v>4.4000000000000004</c:v>
                </c:pt>
                <c:pt idx="2572">
                  <c:v>4.0999999999999996</c:v>
                </c:pt>
                <c:pt idx="2573">
                  <c:v>0</c:v>
                </c:pt>
                <c:pt idx="2574">
                  <c:v>4.3</c:v>
                </c:pt>
                <c:pt idx="2575">
                  <c:v>0</c:v>
                </c:pt>
                <c:pt idx="2576">
                  <c:v>0</c:v>
                </c:pt>
                <c:pt idx="2577">
                  <c:v>4.3</c:v>
                </c:pt>
                <c:pt idx="2578">
                  <c:v>0</c:v>
                </c:pt>
                <c:pt idx="2579">
                  <c:v>3</c:v>
                </c:pt>
                <c:pt idx="2580">
                  <c:v>3.9</c:v>
                </c:pt>
                <c:pt idx="2581">
                  <c:v>4.3</c:v>
                </c:pt>
                <c:pt idx="2582">
                  <c:v>3</c:v>
                </c:pt>
                <c:pt idx="2583">
                  <c:v>4.3</c:v>
                </c:pt>
                <c:pt idx="2584">
                  <c:v>4.5</c:v>
                </c:pt>
                <c:pt idx="2585">
                  <c:v>0</c:v>
                </c:pt>
                <c:pt idx="2586">
                  <c:v>4</c:v>
                </c:pt>
                <c:pt idx="2587">
                  <c:v>3.7</c:v>
                </c:pt>
                <c:pt idx="2588">
                  <c:v>3.9</c:v>
                </c:pt>
                <c:pt idx="2589">
                  <c:v>0</c:v>
                </c:pt>
                <c:pt idx="2590">
                  <c:v>4.4000000000000004</c:v>
                </c:pt>
                <c:pt idx="2591">
                  <c:v>4.3</c:v>
                </c:pt>
                <c:pt idx="2592">
                  <c:v>4.4000000000000004</c:v>
                </c:pt>
                <c:pt idx="2593">
                  <c:v>5</c:v>
                </c:pt>
                <c:pt idx="2594">
                  <c:v>0</c:v>
                </c:pt>
                <c:pt idx="2595">
                  <c:v>4.7</c:v>
                </c:pt>
                <c:pt idx="2596">
                  <c:v>0</c:v>
                </c:pt>
                <c:pt idx="2597">
                  <c:v>0</c:v>
                </c:pt>
                <c:pt idx="2598">
                  <c:v>2</c:v>
                </c:pt>
                <c:pt idx="2599">
                  <c:v>4.3</c:v>
                </c:pt>
                <c:pt idx="2600">
                  <c:v>3.5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4.4000000000000004</c:v>
                </c:pt>
                <c:pt idx="2607">
                  <c:v>3.8</c:v>
                </c:pt>
                <c:pt idx="2608">
                  <c:v>0</c:v>
                </c:pt>
                <c:pt idx="2609">
                  <c:v>4.4000000000000004</c:v>
                </c:pt>
                <c:pt idx="2610">
                  <c:v>0</c:v>
                </c:pt>
                <c:pt idx="2611">
                  <c:v>3.8</c:v>
                </c:pt>
                <c:pt idx="2612">
                  <c:v>5</c:v>
                </c:pt>
                <c:pt idx="2613">
                  <c:v>4.0999999999999996</c:v>
                </c:pt>
                <c:pt idx="2614">
                  <c:v>3.1</c:v>
                </c:pt>
                <c:pt idx="2615">
                  <c:v>3.2</c:v>
                </c:pt>
                <c:pt idx="2616">
                  <c:v>0</c:v>
                </c:pt>
                <c:pt idx="2617">
                  <c:v>4.2</c:v>
                </c:pt>
                <c:pt idx="2618">
                  <c:v>4.3</c:v>
                </c:pt>
                <c:pt idx="2619">
                  <c:v>3</c:v>
                </c:pt>
                <c:pt idx="2620">
                  <c:v>4.2</c:v>
                </c:pt>
                <c:pt idx="2621">
                  <c:v>4.2</c:v>
                </c:pt>
                <c:pt idx="2622">
                  <c:v>4.2</c:v>
                </c:pt>
                <c:pt idx="2623">
                  <c:v>4.5</c:v>
                </c:pt>
                <c:pt idx="2624">
                  <c:v>4.5999999999999996</c:v>
                </c:pt>
                <c:pt idx="2625">
                  <c:v>4.2</c:v>
                </c:pt>
                <c:pt idx="2626">
                  <c:v>3.2</c:v>
                </c:pt>
                <c:pt idx="2627">
                  <c:v>4.5999999999999996</c:v>
                </c:pt>
                <c:pt idx="2628">
                  <c:v>0</c:v>
                </c:pt>
                <c:pt idx="2629">
                  <c:v>4.8</c:v>
                </c:pt>
                <c:pt idx="2630">
                  <c:v>4.3</c:v>
                </c:pt>
                <c:pt idx="2631">
                  <c:v>0</c:v>
                </c:pt>
                <c:pt idx="2632">
                  <c:v>2.9</c:v>
                </c:pt>
                <c:pt idx="2633">
                  <c:v>3.7</c:v>
                </c:pt>
                <c:pt idx="2634">
                  <c:v>4</c:v>
                </c:pt>
                <c:pt idx="2635">
                  <c:v>0</c:v>
                </c:pt>
                <c:pt idx="2636">
                  <c:v>4.4000000000000004</c:v>
                </c:pt>
                <c:pt idx="2637">
                  <c:v>0</c:v>
                </c:pt>
                <c:pt idx="2638">
                  <c:v>0</c:v>
                </c:pt>
                <c:pt idx="2639">
                  <c:v>3.8</c:v>
                </c:pt>
                <c:pt idx="2640">
                  <c:v>4</c:v>
                </c:pt>
                <c:pt idx="2641">
                  <c:v>4</c:v>
                </c:pt>
                <c:pt idx="2642">
                  <c:v>4</c:v>
                </c:pt>
                <c:pt idx="2643">
                  <c:v>0</c:v>
                </c:pt>
                <c:pt idx="2644">
                  <c:v>0</c:v>
                </c:pt>
                <c:pt idx="2645">
                  <c:v>4.0999999999999996</c:v>
                </c:pt>
                <c:pt idx="2646">
                  <c:v>4.2</c:v>
                </c:pt>
                <c:pt idx="2647">
                  <c:v>0</c:v>
                </c:pt>
                <c:pt idx="2648">
                  <c:v>4.3</c:v>
                </c:pt>
                <c:pt idx="2649">
                  <c:v>3.6</c:v>
                </c:pt>
                <c:pt idx="2650">
                  <c:v>0</c:v>
                </c:pt>
                <c:pt idx="2651">
                  <c:v>3.4</c:v>
                </c:pt>
                <c:pt idx="2652">
                  <c:v>0</c:v>
                </c:pt>
                <c:pt idx="2653">
                  <c:v>4.3</c:v>
                </c:pt>
                <c:pt idx="2654">
                  <c:v>3.3</c:v>
                </c:pt>
                <c:pt idx="2655">
                  <c:v>4.4000000000000004</c:v>
                </c:pt>
                <c:pt idx="2656">
                  <c:v>3.8</c:v>
                </c:pt>
                <c:pt idx="2657">
                  <c:v>4.0999999999999996</c:v>
                </c:pt>
                <c:pt idx="2658">
                  <c:v>0</c:v>
                </c:pt>
                <c:pt idx="2659">
                  <c:v>4.3</c:v>
                </c:pt>
                <c:pt idx="2660">
                  <c:v>0</c:v>
                </c:pt>
                <c:pt idx="2661">
                  <c:v>3.6</c:v>
                </c:pt>
                <c:pt idx="2662">
                  <c:v>0</c:v>
                </c:pt>
                <c:pt idx="2663">
                  <c:v>4</c:v>
                </c:pt>
                <c:pt idx="2664">
                  <c:v>0</c:v>
                </c:pt>
                <c:pt idx="2665">
                  <c:v>2.5</c:v>
                </c:pt>
                <c:pt idx="2666">
                  <c:v>0</c:v>
                </c:pt>
                <c:pt idx="2667">
                  <c:v>4.5999999999999996</c:v>
                </c:pt>
                <c:pt idx="2668">
                  <c:v>0</c:v>
                </c:pt>
                <c:pt idx="2669">
                  <c:v>4.8</c:v>
                </c:pt>
                <c:pt idx="2670">
                  <c:v>0</c:v>
                </c:pt>
                <c:pt idx="2671">
                  <c:v>3.9</c:v>
                </c:pt>
                <c:pt idx="2672">
                  <c:v>2.5</c:v>
                </c:pt>
                <c:pt idx="2673">
                  <c:v>2.8</c:v>
                </c:pt>
                <c:pt idx="2674">
                  <c:v>4.5999999999999996</c:v>
                </c:pt>
                <c:pt idx="2675">
                  <c:v>3.5</c:v>
                </c:pt>
                <c:pt idx="2676">
                  <c:v>0</c:v>
                </c:pt>
                <c:pt idx="2677">
                  <c:v>3.7</c:v>
                </c:pt>
                <c:pt idx="2678">
                  <c:v>0</c:v>
                </c:pt>
                <c:pt idx="2679">
                  <c:v>3.8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3.5</c:v>
                </c:pt>
                <c:pt idx="2685">
                  <c:v>0</c:v>
                </c:pt>
                <c:pt idx="2686">
                  <c:v>4.3</c:v>
                </c:pt>
                <c:pt idx="2687">
                  <c:v>0</c:v>
                </c:pt>
                <c:pt idx="2688">
                  <c:v>4.4000000000000004</c:v>
                </c:pt>
                <c:pt idx="2689">
                  <c:v>0</c:v>
                </c:pt>
                <c:pt idx="2690">
                  <c:v>4.2</c:v>
                </c:pt>
                <c:pt idx="2691">
                  <c:v>2.4</c:v>
                </c:pt>
                <c:pt idx="2692">
                  <c:v>0</c:v>
                </c:pt>
                <c:pt idx="2693">
                  <c:v>3.8</c:v>
                </c:pt>
                <c:pt idx="2694">
                  <c:v>4.4000000000000004</c:v>
                </c:pt>
                <c:pt idx="2695">
                  <c:v>3.6</c:v>
                </c:pt>
                <c:pt idx="2696">
                  <c:v>3.8</c:v>
                </c:pt>
                <c:pt idx="2697">
                  <c:v>3.2</c:v>
                </c:pt>
                <c:pt idx="2698">
                  <c:v>4.0999999999999996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4.0999999999999996</c:v>
                </c:pt>
                <c:pt idx="2703">
                  <c:v>4.2</c:v>
                </c:pt>
                <c:pt idx="2704">
                  <c:v>2.4</c:v>
                </c:pt>
                <c:pt idx="2705">
                  <c:v>4.5</c:v>
                </c:pt>
                <c:pt idx="2706">
                  <c:v>0</c:v>
                </c:pt>
                <c:pt idx="2707">
                  <c:v>0</c:v>
                </c:pt>
                <c:pt idx="2708">
                  <c:v>4.0999999999999996</c:v>
                </c:pt>
                <c:pt idx="2709">
                  <c:v>0</c:v>
                </c:pt>
                <c:pt idx="2710">
                  <c:v>3.8</c:v>
                </c:pt>
                <c:pt idx="2711">
                  <c:v>0</c:v>
                </c:pt>
                <c:pt idx="2712">
                  <c:v>4.0999999999999996</c:v>
                </c:pt>
                <c:pt idx="2713">
                  <c:v>4.2</c:v>
                </c:pt>
                <c:pt idx="2714">
                  <c:v>0</c:v>
                </c:pt>
                <c:pt idx="2715">
                  <c:v>2.9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4.5</c:v>
                </c:pt>
                <c:pt idx="2721">
                  <c:v>2</c:v>
                </c:pt>
                <c:pt idx="2722">
                  <c:v>0</c:v>
                </c:pt>
                <c:pt idx="2723">
                  <c:v>4.8</c:v>
                </c:pt>
                <c:pt idx="2724">
                  <c:v>4.5</c:v>
                </c:pt>
                <c:pt idx="2725">
                  <c:v>4.3</c:v>
                </c:pt>
                <c:pt idx="2726">
                  <c:v>2.5</c:v>
                </c:pt>
                <c:pt idx="2727">
                  <c:v>0</c:v>
                </c:pt>
                <c:pt idx="2728">
                  <c:v>3.5</c:v>
                </c:pt>
                <c:pt idx="2729">
                  <c:v>4.3</c:v>
                </c:pt>
                <c:pt idx="2730">
                  <c:v>3.6</c:v>
                </c:pt>
                <c:pt idx="2731">
                  <c:v>0</c:v>
                </c:pt>
                <c:pt idx="2732">
                  <c:v>4</c:v>
                </c:pt>
                <c:pt idx="2733">
                  <c:v>3.6</c:v>
                </c:pt>
                <c:pt idx="2734">
                  <c:v>4.2</c:v>
                </c:pt>
                <c:pt idx="2735">
                  <c:v>0</c:v>
                </c:pt>
                <c:pt idx="2736">
                  <c:v>4.0999999999999996</c:v>
                </c:pt>
                <c:pt idx="2737">
                  <c:v>4.0999999999999996</c:v>
                </c:pt>
                <c:pt idx="2738">
                  <c:v>3.8</c:v>
                </c:pt>
                <c:pt idx="2739">
                  <c:v>4.3</c:v>
                </c:pt>
                <c:pt idx="2740">
                  <c:v>0</c:v>
                </c:pt>
                <c:pt idx="2741">
                  <c:v>3.9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</c:v>
                </c:pt>
                <c:pt idx="2746">
                  <c:v>3.9</c:v>
                </c:pt>
                <c:pt idx="2747">
                  <c:v>3.2</c:v>
                </c:pt>
                <c:pt idx="2748">
                  <c:v>1</c:v>
                </c:pt>
                <c:pt idx="2749">
                  <c:v>5</c:v>
                </c:pt>
                <c:pt idx="2750">
                  <c:v>1.6</c:v>
                </c:pt>
                <c:pt idx="2751">
                  <c:v>4.7</c:v>
                </c:pt>
                <c:pt idx="2752">
                  <c:v>4.5</c:v>
                </c:pt>
                <c:pt idx="2753">
                  <c:v>3</c:v>
                </c:pt>
                <c:pt idx="2754">
                  <c:v>0</c:v>
                </c:pt>
                <c:pt idx="2755">
                  <c:v>0</c:v>
                </c:pt>
                <c:pt idx="2756">
                  <c:v>4.0999999999999996</c:v>
                </c:pt>
                <c:pt idx="2757">
                  <c:v>4.4000000000000004</c:v>
                </c:pt>
                <c:pt idx="2758">
                  <c:v>3.7</c:v>
                </c:pt>
                <c:pt idx="2759">
                  <c:v>4.0999999999999996</c:v>
                </c:pt>
                <c:pt idx="2760">
                  <c:v>3.5</c:v>
                </c:pt>
                <c:pt idx="2761">
                  <c:v>1</c:v>
                </c:pt>
                <c:pt idx="2762">
                  <c:v>0</c:v>
                </c:pt>
                <c:pt idx="2763">
                  <c:v>0</c:v>
                </c:pt>
                <c:pt idx="2764">
                  <c:v>4.3</c:v>
                </c:pt>
                <c:pt idx="2765">
                  <c:v>4</c:v>
                </c:pt>
                <c:pt idx="2766">
                  <c:v>4.5999999999999996</c:v>
                </c:pt>
                <c:pt idx="2767">
                  <c:v>5</c:v>
                </c:pt>
                <c:pt idx="2768">
                  <c:v>4.9000000000000004</c:v>
                </c:pt>
                <c:pt idx="2769">
                  <c:v>4</c:v>
                </c:pt>
                <c:pt idx="2770">
                  <c:v>0</c:v>
                </c:pt>
                <c:pt idx="2771">
                  <c:v>0</c:v>
                </c:pt>
                <c:pt idx="2772">
                  <c:v>2.8</c:v>
                </c:pt>
                <c:pt idx="2773">
                  <c:v>0</c:v>
                </c:pt>
                <c:pt idx="2774">
                  <c:v>0</c:v>
                </c:pt>
                <c:pt idx="2775">
                  <c:v>4.3</c:v>
                </c:pt>
                <c:pt idx="2776">
                  <c:v>4.7</c:v>
                </c:pt>
                <c:pt idx="2777">
                  <c:v>3.6</c:v>
                </c:pt>
                <c:pt idx="2778">
                  <c:v>4.2</c:v>
                </c:pt>
                <c:pt idx="2779">
                  <c:v>4.3</c:v>
                </c:pt>
                <c:pt idx="2780">
                  <c:v>0</c:v>
                </c:pt>
                <c:pt idx="2781">
                  <c:v>0</c:v>
                </c:pt>
                <c:pt idx="2782">
                  <c:v>3.5</c:v>
                </c:pt>
                <c:pt idx="2783">
                  <c:v>4.2</c:v>
                </c:pt>
                <c:pt idx="2784">
                  <c:v>4</c:v>
                </c:pt>
                <c:pt idx="2785">
                  <c:v>4.2</c:v>
                </c:pt>
                <c:pt idx="2786">
                  <c:v>0</c:v>
                </c:pt>
                <c:pt idx="2787">
                  <c:v>4</c:v>
                </c:pt>
                <c:pt idx="2788">
                  <c:v>4.5</c:v>
                </c:pt>
                <c:pt idx="2789">
                  <c:v>4.5</c:v>
                </c:pt>
                <c:pt idx="2790">
                  <c:v>0</c:v>
                </c:pt>
                <c:pt idx="2791">
                  <c:v>0</c:v>
                </c:pt>
                <c:pt idx="2792">
                  <c:v>4</c:v>
                </c:pt>
                <c:pt idx="2793">
                  <c:v>0</c:v>
                </c:pt>
                <c:pt idx="2794">
                  <c:v>4.2</c:v>
                </c:pt>
                <c:pt idx="2795">
                  <c:v>0</c:v>
                </c:pt>
                <c:pt idx="2796">
                  <c:v>3.8</c:v>
                </c:pt>
                <c:pt idx="2797">
                  <c:v>4.2</c:v>
                </c:pt>
                <c:pt idx="2798">
                  <c:v>3.8</c:v>
                </c:pt>
                <c:pt idx="2799">
                  <c:v>4.2</c:v>
                </c:pt>
                <c:pt idx="2800">
                  <c:v>0</c:v>
                </c:pt>
                <c:pt idx="2801">
                  <c:v>2.7</c:v>
                </c:pt>
                <c:pt idx="2802">
                  <c:v>4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4.2</c:v>
                </c:pt>
                <c:pt idx="2808">
                  <c:v>0</c:v>
                </c:pt>
                <c:pt idx="2809">
                  <c:v>4.4000000000000004</c:v>
                </c:pt>
                <c:pt idx="2810">
                  <c:v>0</c:v>
                </c:pt>
                <c:pt idx="2811">
                  <c:v>3.2</c:v>
                </c:pt>
                <c:pt idx="2812">
                  <c:v>4.5</c:v>
                </c:pt>
                <c:pt idx="2813">
                  <c:v>0</c:v>
                </c:pt>
                <c:pt idx="2814">
                  <c:v>0</c:v>
                </c:pt>
                <c:pt idx="2815">
                  <c:v>3.8</c:v>
                </c:pt>
                <c:pt idx="2816">
                  <c:v>0</c:v>
                </c:pt>
                <c:pt idx="2817">
                  <c:v>2.8</c:v>
                </c:pt>
                <c:pt idx="2818">
                  <c:v>4.3</c:v>
                </c:pt>
                <c:pt idx="2819">
                  <c:v>4</c:v>
                </c:pt>
                <c:pt idx="2820">
                  <c:v>4.0999999999999996</c:v>
                </c:pt>
                <c:pt idx="2821">
                  <c:v>4.2</c:v>
                </c:pt>
                <c:pt idx="2822">
                  <c:v>0</c:v>
                </c:pt>
                <c:pt idx="2823">
                  <c:v>0</c:v>
                </c:pt>
                <c:pt idx="2824">
                  <c:v>3.8</c:v>
                </c:pt>
                <c:pt idx="2825">
                  <c:v>3.9</c:v>
                </c:pt>
                <c:pt idx="2826">
                  <c:v>4.3</c:v>
                </c:pt>
                <c:pt idx="2827">
                  <c:v>0</c:v>
                </c:pt>
                <c:pt idx="2828">
                  <c:v>4.4000000000000004</c:v>
                </c:pt>
                <c:pt idx="2829">
                  <c:v>0</c:v>
                </c:pt>
                <c:pt idx="2830">
                  <c:v>3.2</c:v>
                </c:pt>
                <c:pt idx="2831">
                  <c:v>4.3</c:v>
                </c:pt>
                <c:pt idx="2832">
                  <c:v>0</c:v>
                </c:pt>
                <c:pt idx="2833">
                  <c:v>0</c:v>
                </c:pt>
                <c:pt idx="2834">
                  <c:v>3.9</c:v>
                </c:pt>
                <c:pt idx="2835">
                  <c:v>2</c:v>
                </c:pt>
                <c:pt idx="2836">
                  <c:v>0</c:v>
                </c:pt>
                <c:pt idx="2837">
                  <c:v>3.6</c:v>
                </c:pt>
                <c:pt idx="2838">
                  <c:v>4.2</c:v>
                </c:pt>
                <c:pt idx="2839">
                  <c:v>4.5999999999999996</c:v>
                </c:pt>
                <c:pt idx="2840">
                  <c:v>4.0999999999999996</c:v>
                </c:pt>
                <c:pt idx="2841">
                  <c:v>4.0999999999999996</c:v>
                </c:pt>
                <c:pt idx="2842">
                  <c:v>3.8</c:v>
                </c:pt>
                <c:pt idx="2843">
                  <c:v>0</c:v>
                </c:pt>
                <c:pt idx="2844">
                  <c:v>4.2</c:v>
                </c:pt>
                <c:pt idx="2845">
                  <c:v>3.2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4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4.5</c:v>
                </c:pt>
                <c:pt idx="2856">
                  <c:v>0</c:v>
                </c:pt>
                <c:pt idx="2857">
                  <c:v>0</c:v>
                </c:pt>
                <c:pt idx="2858">
                  <c:v>2.5</c:v>
                </c:pt>
                <c:pt idx="2859">
                  <c:v>4.4000000000000004</c:v>
                </c:pt>
                <c:pt idx="2860">
                  <c:v>1</c:v>
                </c:pt>
                <c:pt idx="2861">
                  <c:v>4.4000000000000004</c:v>
                </c:pt>
                <c:pt idx="2862">
                  <c:v>4.9000000000000004</c:v>
                </c:pt>
                <c:pt idx="2863">
                  <c:v>4.7</c:v>
                </c:pt>
                <c:pt idx="2864">
                  <c:v>2.8</c:v>
                </c:pt>
                <c:pt idx="2865">
                  <c:v>4.5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4.5</c:v>
                </c:pt>
                <c:pt idx="2870">
                  <c:v>3.4</c:v>
                </c:pt>
                <c:pt idx="2871">
                  <c:v>0</c:v>
                </c:pt>
                <c:pt idx="2872">
                  <c:v>0</c:v>
                </c:pt>
                <c:pt idx="2873">
                  <c:v>4.5</c:v>
                </c:pt>
                <c:pt idx="2874">
                  <c:v>4.4000000000000004</c:v>
                </c:pt>
                <c:pt idx="2875">
                  <c:v>3.2</c:v>
                </c:pt>
                <c:pt idx="2876">
                  <c:v>4.3</c:v>
                </c:pt>
                <c:pt idx="2877">
                  <c:v>2.4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3.8</c:v>
                </c:pt>
                <c:pt idx="2883">
                  <c:v>3</c:v>
                </c:pt>
                <c:pt idx="2884">
                  <c:v>3.5</c:v>
                </c:pt>
                <c:pt idx="2885">
                  <c:v>4.3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4.0999999999999996</c:v>
                </c:pt>
                <c:pt idx="2891">
                  <c:v>0</c:v>
                </c:pt>
                <c:pt idx="2892">
                  <c:v>3.9</c:v>
                </c:pt>
                <c:pt idx="2893">
                  <c:v>0</c:v>
                </c:pt>
                <c:pt idx="2894">
                  <c:v>3.8</c:v>
                </c:pt>
                <c:pt idx="2895">
                  <c:v>4.5</c:v>
                </c:pt>
                <c:pt idx="2896">
                  <c:v>0</c:v>
                </c:pt>
                <c:pt idx="2897">
                  <c:v>4.2</c:v>
                </c:pt>
                <c:pt idx="2898">
                  <c:v>0</c:v>
                </c:pt>
                <c:pt idx="2899">
                  <c:v>4.2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3.8</c:v>
                </c:pt>
                <c:pt idx="2905">
                  <c:v>3.9</c:v>
                </c:pt>
                <c:pt idx="2906">
                  <c:v>4.0999999999999996</c:v>
                </c:pt>
                <c:pt idx="2907">
                  <c:v>4.3</c:v>
                </c:pt>
                <c:pt idx="2908">
                  <c:v>4.4000000000000004</c:v>
                </c:pt>
                <c:pt idx="2909">
                  <c:v>0</c:v>
                </c:pt>
                <c:pt idx="2910">
                  <c:v>4</c:v>
                </c:pt>
                <c:pt idx="2911">
                  <c:v>4.0999999999999996</c:v>
                </c:pt>
                <c:pt idx="2912">
                  <c:v>4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4.8</c:v>
                </c:pt>
                <c:pt idx="2916">
                  <c:v>3.9</c:v>
                </c:pt>
                <c:pt idx="2917">
                  <c:v>3.7</c:v>
                </c:pt>
                <c:pt idx="2918">
                  <c:v>3.8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4.3</c:v>
                </c:pt>
                <c:pt idx="2926">
                  <c:v>4.0999999999999996</c:v>
                </c:pt>
                <c:pt idx="2927">
                  <c:v>3</c:v>
                </c:pt>
                <c:pt idx="2928">
                  <c:v>3.5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3.9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1.6</c:v>
                </c:pt>
                <c:pt idx="2939">
                  <c:v>3.6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4.2</c:v>
                </c:pt>
                <c:pt idx="2944">
                  <c:v>3.5</c:v>
                </c:pt>
                <c:pt idx="2945">
                  <c:v>4.2</c:v>
                </c:pt>
                <c:pt idx="2946">
                  <c:v>3.6</c:v>
                </c:pt>
                <c:pt idx="2947">
                  <c:v>0</c:v>
                </c:pt>
                <c:pt idx="2948">
                  <c:v>2.7</c:v>
                </c:pt>
                <c:pt idx="2949">
                  <c:v>3.8</c:v>
                </c:pt>
                <c:pt idx="2950">
                  <c:v>4.4000000000000004</c:v>
                </c:pt>
                <c:pt idx="2951">
                  <c:v>0</c:v>
                </c:pt>
                <c:pt idx="2952">
                  <c:v>4</c:v>
                </c:pt>
                <c:pt idx="2953">
                  <c:v>4.9000000000000004</c:v>
                </c:pt>
                <c:pt idx="2954">
                  <c:v>4</c:v>
                </c:pt>
                <c:pt idx="2955">
                  <c:v>3.5</c:v>
                </c:pt>
                <c:pt idx="2956">
                  <c:v>3.2</c:v>
                </c:pt>
                <c:pt idx="2957">
                  <c:v>5</c:v>
                </c:pt>
                <c:pt idx="2958">
                  <c:v>0</c:v>
                </c:pt>
                <c:pt idx="2959">
                  <c:v>4.4000000000000004</c:v>
                </c:pt>
                <c:pt idx="2960">
                  <c:v>0</c:v>
                </c:pt>
                <c:pt idx="2961">
                  <c:v>3.7</c:v>
                </c:pt>
                <c:pt idx="2962">
                  <c:v>3.9</c:v>
                </c:pt>
                <c:pt idx="2963">
                  <c:v>0</c:v>
                </c:pt>
                <c:pt idx="2964">
                  <c:v>0</c:v>
                </c:pt>
                <c:pt idx="2965">
                  <c:v>4.0999999999999996</c:v>
                </c:pt>
                <c:pt idx="2966">
                  <c:v>4</c:v>
                </c:pt>
                <c:pt idx="2967">
                  <c:v>3.7</c:v>
                </c:pt>
                <c:pt idx="2968">
                  <c:v>0</c:v>
                </c:pt>
                <c:pt idx="2969">
                  <c:v>4</c:v>
                </c:pt>
                <c:pt idx="2970">
                  <c:v>0</c:v>
                </c:pt>
                <c:pt idx="2971">
                  <c:v>0</c:v>
                </c:pt>
                <c:pt idx="2972">
                  <c:v>4.0999999999999996</c:v>
                </c:pt>
                <c:pt idx="2973">
                  <c:v>0</c:v>
                </c:pt>
                <c:pt idx="2974">
                  <c:v>3.6</c:v>
                </c:pt>
                <c:pt idx="2975">
                  <c:v>3</c:v>
                </c:pt>
                <c:pt idx="2976">
                  <c:v>4.2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3.8</c:v>
                </c:pt>
                <c:pt idx="2987">
                  <c:v>4.3</c:v>
                </c:pt>
                <c:pt idx="2988">
                  <c:v>0</c:v>
                </c:pt>
                <c:pt idx="2989">
                  <c:v>0</c:v>
                </c:pt>
                <c:pt idx="2990">
                  <c:v>4.5</c:v>
                </c:pt>
                <c:pt idx="2991">
                  <c:v>3.5</c:v>
                </c:pt>
                <c:pt idx="2992">
                  <c:v>3.2</c:v>
                </c:pt>
                <c:pt idx="2993">
                  <c:v>0</c:v>
                </c:pt>
                <c:pt idx="2994">
                  <c:v>0</c:v>
                </c:pt>
                <c:pt idx="2995">
                  <c:v>4.0999999999999996</c:v>
                </c:pt>
                <c:pt idx="2996">
                  <c:v>0</c:v>
                </c:pt>
                <c:pt idx="2997">
                  <c:v>4.3</c:v>
                </c:pt>
                <c:pt idx="2998">
                  <c:v>3.5</c:v>
                </c:pt>
                <c:pt idx="2999">
                  <c:v>0</c:v>
                </c:pt>
                <c:pt idx="3000">
                  <c:v>0</c:v>
                </c:pt>
                <c:pt idx="3001">
                  <c:v>3.8</c:v>
                </c:pt>
                <c:pt idx="3002">
                  <c:v>0</c:v>
                </c:pt>
                <c:pt idx="3003">
                  <c:v>3.8</c:v>
                </c:pt>
                <c:pt idx="3004">
                  <c:v>3.4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3.3</c:v>
                </c:pt>
                <c:pt idx="3012">
                  <c:v>3.6</c:v>
                </c:pt>
                <c:pt idx="3013">
                  <c:v>4.3</c:v>
                </c:pt>
                <c:pt idx="3014">
                  <c:v>0</c:v>
                </c:pt>
                <c:pt idx="3015">
                  <c:v>3.7</c:v>
                </c:pt>
                <c:pt idx="3016">
                  <c:v>0</c:v>
                </c:pt>
                <c:pt idx="3017">
                  <c:v>4.3</c:v>
                </c:pt>
                <c:pt idx="3018">
                  <c:v>0</c:v>
                </c:pt>
                <c:pt idx="3019">
                  <c:v>0</c:v>
                </c:pt>
                <c:pt idx="3020">
                  <c:v>3.6</c:v>
                </c:pt>
                <c:pt idx="3021">
                  <c:v>0</c:v>
                </c:pt>
                <c:pt idx="3022">
                  <c:v>3.7</c:v>
                </c:pt>
                <c:pt idx="3023">
                  <c:v>3.6</c:v>
                </c:pt>
                <c:pt idx="3024">
                  <c:v>0</c:v>
                </c:pt>
                <c:pt idx="3025">
                  <c:v>4.0999999999999996</c:v>
                </c:pt>
                <c:pt idx="3026">
                  <c:v>3.8</c:v>
                </c:pt>
                <c:pt idx="3027">
                  <c:v>4.0999999999999996</c:v>
                </c:pt>
                <c:pt idx="3028">
                  <c:v>4.2</c:v>
                </c:pt>
                <c:pt idx="3029">
                  <c:v>0</c:v>
                </c:pt>
                <c:pt idx="3030">
                  <c:v>4.0999999999999996</c:v>
                </c:pt>
                <c:pt idx="3031">
                  <c:v>2</c:v>
                </c:pt>
                <c:pt idx="3032">
                  <c:v>3.2</c:v>
                </c:pt>
                <c:pt idx="3033">
                  <c:v>4.2</c:v>
                </c:pt>
                <c:pt idx="3034">
                  <c:v>4</c:v>
                </c:pt>
                <c:pt idx="3035">
                  <c:v>4.0999999999999996</c:v>
                </c:pt>
                <c:pt idx="3036">
                  <c:v>2.9</c:v>
                </c:pt>
                <c:pt idx="3037">
                  <c:v>0</c:v>
                </c:pt>
                <c:pt idx="3038">
                  <c:v>1</c:v>
                </c:pt>
                <c:pt idx="3039">
                  <c:v>3.1</c:v>
                </c:pt>
                <c:pt idx="3040">
                  <c:v>2.9</c:v>
                </c:pt>
                <c:pt idx="3041">
                  <c:v>2.6</c:v>
                </c:pt>
                <c:pt idx="3042">
                  <c:v>4.5</c:v>
                </c:pt>
                <c:pt idx="3043">
                  <c:v>3.9</c:v>
                </c:pt>
                <c:pt idx="3044">
                  <c:v>2</c:v>
                </c:pt>
                <c:pt idx="3045">
                  <c:v>5</c:v>
                </c:pt>
                <c:pt idx="3046">
                  <c:v>4.8</c:v>
                </c:pt>
                <c:pt idx="3047">
                  <c:v>0</c:v>
                </c:pt>
                <c:pt idx="3048">
                  <c:v>0</c:v>
                </c:pt>
                <c:pt idx="3049">
                  <c:v>1</c:v>
                </c:pt>
                <c:pt idx="3050">
                  <c:v>0</c:v>
                </c:pt>
                <c:pt idx="3051">
                  <c:v>3.1</c:v>
                </c:pt>
                <c:pt idx="3052">
                  <c:v>0</c:v>
                </c:pt>
                <c:pt idx="3053">
                  <c:v>4.8</c:v>
                </c:pt>
                <c:pt idx="3054">
                  <c:v>0</c:v>
                </c:pt>
                <c:pt idx="3055">
                  <c:v>4.0999999999999996</c:v>
                </c:pt>
                <c:pt idx="3056">
                  <c:v>2.9</c:v>
                </c:pt>
                <c:pt idx="3057">
                  <c:v>0</c:v>
                </c:pt>
                <c:pt idx="3058">
                  <c:v>3.6</c:v>
                </c:pt>
                <c:pt idx="3059">
                  <c:v>2.5</c:v>
                </c:pt>
                <c:pt idx="3060">
                  <c:v>0</c:v>
                </c:pt>
                <c:pt idx="3061">
                  <c:v>4.0999999999999996</c:v>
                </c:pt>
                <c:pt idx="3062">
                  <c:v>4.2</c:v>
                </c:pt>
                <c:pt idx="3063">
                  <c:v>2.7</c:v>
                </c:pt>
                <c:pt idx="3064">
                  <c:v>0</c:v>
                </c:pt>
                <c:pt idx="3065">
                  <c:v>0</c:v>
                </c:pt>
                <c:pt idx="3066">
                  <c:v>3.4</c:v>
                </c:pt>
                <c:pt idx="3067">
                  <c:v>2.6</c:v>
                </c:pt>
                <c:pt idx="3068">
                  <c:v>2.1</c:v>
                </c:pt>
                <c:pt idx="3069">
                  <c:v>0</c:v>
                </c:pt>
                <c:pt idx="3070">
                  <c:v>2.5</c:v>
                </c:pt>
                <c:pt idx="3071">
                  <c:v>3.9</c:v>
                </c:pt>
                <c:pt idx="3072">
                  <c:v>3</c:v>
                </c:pt>
                <c:pt idx="3073">
                  <c:v>4</c:v>
                </c:pt>
                <c:pt idx="3074">
                  <c:v>3.5</c:v>
                </c:pt>
                <c:pt idx="3075">
                  <c:v>4</c:v>
                </c:pt>
                <c:pt idx="3076">
                  <c:v>0</c:v>
                </c:pt>
                <c:pt idx="3077">
                  <c:v>0</c:v>
                </c:pt>
                <c:pt idx="3078">
                  <c:v>4.0999999999999996</c:v>
                </c:pt>
                <c:pt idx="3079">
                  <c:v>4.4000000000000004</c:v>
                </c:pt>
                <c:pt idx="3080">
                  <c:v>2.8</c:v>
                </c:pt>
                <c:pt idx="3081">
                  <c:v>0</c:v>
                </c:pt>
                <c:pt idx="3082">
                  <c:v>3.9</c:v>
                </c:pt>
                <c:pt idx="3083">
                  <c:v>4.5999999999999996</c:v>
                </c:pt>
                <c:pt idx="3084">
                  <c:v>0</c:v>
                </c:pt>
                <c:pt idx="3085">
                  <c:v>3.8</c:v>
                </c:pt>
                <c:pt idx="3086">
                  <c:v>4.2</c:v>
                </c:pt>
                <c:pt idx="3087">
                  <c:v>4.4000000000000004</c:v>
                </c:pt>
                <c:pt idx="3088">
                  <c:v>0</c:v>
                </c:pt>
                <c:pt idx="3089">
                  <c:v>0</c:v>
                </c:pt>
                <c:pt idx="3090">
                  <c:v>1.6</c:v>
                </c:pt>
                <c:pt idx="3091">
                  <c:v>0</c:v>
                </c:pt>
                <c:pt idx="3092">
                  <c:v>3.7</c:v>
                </c:pt>
                <c:pt idx="3093">
                  <c:v>3.9</c:v>
                </c:pt>
                <c:pt idx="3094">
                  <c:v>2.6</c:v>
                </c:pt>
                <c:pt idx="3095">
                  <c:v>3.4</c:v>
                </c:pt>
                <c:pt idx="3096">
                  <c:v>0</c:v>
                </c:pt>
                <c:pt idx="3097">
                  <c:v>1.6</c:v>
                </c:pt>
                <c:pt idx="3098">
                  <c:v>4.4000000000000004</c:v>
                </c:pt>
                <c:pt idx="3099">
                  <c:v>1.6</c:v>
                </c:pt>
                <c:pt idx="3100">
                  <c:v>0</c:v>
                </c:pt>
                <c:pt idx="3101">
                  <c:v>3.6</c:v>
                </c:pt>
                <c:pt idx="3102">
                  <c:v>2</c:v>
                </c:pt>
                <c:pt idx="3103">
                  <c:v>0</c:v>
                </c:pt>
                <c:pt idx="3104">
                  <c:v>3.9</c:v>
                </c:pt>
                <c:pt idx="3105">
                  <c:v>4.0999999999999996</c:v>
                </c:pt>
                <c:pt idx="3106">
                  <c:v>4</c:v>
                </c:pt>
                <c:pt idx="3107">
                  <c:v>4.0999999999999996</c:v>
                </c:pt>
                <c:pt idx="3108">
                  <c:v>0</c:v>
                </c:pt>
                <c:pt idx="3109">
                  <c:v>0</c:v>
                </c:pt>
                <c:pt idx="3110">
                  <c:v>4</c:v>
                </c:pt>
                <c:pt idx="3111">
                  <c:v>3.8</c:v>
                </c:pt>
                <c:pt idx="3112">
                  <c:v>1</c:v>
                </c:pt>
                <c:pt idx="3113">
                  <c:v>0</c:v>
                </c:pt>
                <c:pt idx="3114">
                  <c:v>3.8</c:v>
                </c:pt>
                <c:pt idx="3115">
                  <c:v>4.7</c:v>
                </c:pt>
                <c:pt idx="3116">
                  <c:v>0</c:v>
                </c:pt>
                <c:pt idx="3117">
                  <c:v>4</c:v>
                </c:pt>
                <c:pt idx="3118">
                  <c:v>0</c:v>
                </c:pt>
                <c:pt idx="3119">
                  <c:v>3</c:v>
                </c:pt>
                <c:pt idx="3120">
                  <c:v>3.8</c:v>
                </c:pt>
                <c:pt idx="3121">
                  <c:v>4.3</c:v>
                </c:pt>
                <c:pt idx="3122">
                  <c:v>3.9</c:v>
                </c:pt>
                <c:pt idx="3123">
                  <c:v>3.9</c:v>
                </c:pt>
                <c:pt idx="3124">
                  <c:v>2.7</c:v>
                </c:pt>
                <c:pt idx="3125">
                  <c:v>4</c:v>
                </c:pt>
                <c:pt idx="3126">
                  <c:v>0</c:v>
                </c:pt>
                <c:pt idx="3127">
                  <c:v>4.4000000000000004</c:v>
                </c:pt>
                <c:pt idx="3128">
                  <c:v>1</c:v>
                </c:pt>
                <c:pt idx="3129">
                  <c:v>3.8</c:v>
                </c:pt>
                <c:pt idx="3130">
                  <c:v>4</c:v>
                </c:pt>
                <c:pt idx="3131">
                  <c:v>4.5999999999999996</c:v>
                </c:pt>
                <c:pt idx="3132">
                  <c:v>0</c:v>
                </c:pt>
                <c:pt idx="3133">
                  <c:v>1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4.2</c:v>
                </c:pt>
                <c:pt idx="3139">
                  <c:v>0</c:v>
                </c:pt>
                <c:pt idx="3140">
                  <c:v>2.2000000000000002</c:v>
                </c:pt>
                <c:pt idx="3141">
                  <c:v>3.7</c:v>
                </c:pt>
                <c:pt idx="3142">
                  <c:v>4</c:v>
                </c:pt>
                <c:pt idx="3143">
                  <c:v>3.8</c:v>
                </c:pt>
                <c:pt idx="3144">
                  <c:v>4.5</c:v>
                </c:pt>
                <c:pt idx="3145">
                  <c:v>3.3</c:v>
                </c:pt>
                <c:pt idx="3146">
                  <c:v>0</c:v>
                </c:pt>
                <c:pt idx="3147">
                  <c:v>0</c:v>
                </c:pt>
                <c:pt idx="3148">
                  <c:v>4.3</c:v>
                </c:pt>
                <c:pt idx="3149">
                  <c:v>2.2000000000000002</c:v>
                </c:pt>
                <c:pt idx="3150">
                  <c:v>2.2000000000000002</c:v>
                </c:pt>
                <c:pt idx="3151">
                  <c:v>1</c:v>
                </c:pt>
                <c:pt idx="3152">
                  <c:v>3.7</c:v>
                </c:pt>
                <c:pt idx="3153">
                  <c:v>0</c:v>
                </c:pt>
                <c:pt idx="3154">
                  <c:v>0</c:v>
                </c:pt>
                <c:pt idx="3155">
                  <c:v>2.8</c:v>
                </c:pt>
                <c:pt idx="3156">
                  <c:v>3</c:v>
                </c:pt>
                <c:pt idx="3157">
                  <c:v>4</c:v>
                </c:pt>
                <c:pt idx="3158">
                  <c:v>4</c:v>
                </c:pt>
                <c:pt idx="3159">
                  <c:v>4.0999999999999996</c:v>
                </c:pt>
                <c:pt idx="3160">
                  <c:v>4</c:v>
                </c:pt>
                <c:pt idx="3161">
                  <c:v>3</c:v>
                </c:pt>
                <c:pt idx="3162">
                  <c:v>3.8</c:v>
                </c:pt>
                <c:pt idx="3163">
                  <c:v>0</c:v>
                </c:pt>
                <c:pt idx="3164">
                  <c:v>3.2</c:v>
                </c:pt>
                <c:pt idx="3165">
                  <c:v>4</c:v>
                </c:pt>
                <c:pt idx="3166">
                  <c:v>0</c:v>
                </c:pt>
                <c:pt idx="3167">
                  <c:v>0</c:v>
                </c:pt>
                <c:pt idx="3168">
                  <c:v>4</c:v>
                </c:pt>
                <c:pt idx="3169">
                  <c:v>4.0999999999999996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2.9</c:v>
                </c:pt>
                <c:pt idx="3174">
                  <c:v>3.3</c:v>
                </c:pt>
                <c:pt idx="3175">
                  <c:v>3.5</c:v>
                </c:pt>
                <c:pt idx="3176">
                  <c:v>3.8</c:v>
                </c:pt>
                <c:pt idx="3177">
                  <c:v>2.7</c:v>
                </c:pt>
                <c:pt idx="3178">
                  <c:v>3.6</c:v>
                </c:pt>
                <c:pt idx="3179">
                  <c:v>0</c:v>
                </c:pt>
                <c:pt idx="3180">
                  <c:v>4.4000000000000004</c:v>
                </c:pt>
                <c:pt idx="3181">
                  <c:v>0</c:v>
                </c:pt>
                <c:pt idx="3182">
                  <c:v>4.0999999999999996</c:v>
                </c:pt>
                <c:pt idx="3183">
                  <c:v>0</c:v>
                </c:pt>
                <c:pt idx="3184">
                  <c:v>3.8</c:v>
                </c:pt>
                <c:pt idx="3185">
                  <c:v>2.8</c:v>
                </c:pt>
                <c:pt idx="3186">
                  <c:v>2.2000000000000002</c:v>
                </c:pt>
                <c:pt idx="3187">
                  <c:v>0</c:v>
                </c:pt>
                <c:pt idx="3188">
                  <c:v>4</c:v>
                </c:pt>
                <c:pt idx="3189">
                  <c:v>0</c:v>
                </c:pt>
                <c:pt idx="3190">
                  <c:v>4.5999999999999996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3.9</c:v>
                </c:pt>
                <c:pt idx="3195">
                  <c:v>3.1</c:v>
                </c:pt>
                <c:pt idx="3196">
                  <c:v>0</c:v>
                </c:pt>
                <c:pt idx="3197">
                  <c:v>3.6</c:v>
                </c:pt>
                <c:pt idx="3198">
                  <c:v>4.5999999999999996</c:v>
                </c:pt>
                <c:pt idx="3199">
                  <c:v>3.2</c:v>
                </c:pt>
                <c:pt idx="3200">
                  <c:v>4</c:v>
                </c:pt>
                <c:pt idx="3201">
                  <c:v>3.5</c:v>
                </c:pt>
                <c:pt idx="3202">
                  <c:v>3.8</c:v>
                </c:pt>
                <c:pt idx="3203">
                  <c:v>2.7</c:v>
                </c:pt>
                <c:pt idx="3204">
                  <c:v>3.6</c:v>
                </c:pt>
                <c:pt idx="3205">
                  <c:v>4.2</c:v>
                </c:pt>
                <c:pt idx="3206">
                  <c:v>0</c:v>
                </c:pt>
                <c:pt idx="3207">
                  <c:v>4.2</c:v>
                </c:pt>
                <c:pt idx="3208">
                  <c:v>3.6</c:v>
                </c:pt>
                <c:pt idx="3209">
                  <c:v>4.4000000000000004</c:v>
                </c:pt>
                <c:pt idx="3210">
                  <c:v>0</c:v>
                </c:pt>
                <c:pt idx="3211">
                  <c:v>3.1</c:v>
                </c:pt>
                <c:pt idx="3212">
                  <c:v>0</c:v>
                </c:pt>
                <c:pt idx="3213">
                  <c:v>3</c:v>
                </c:pt>
                <c:pt idx="3214">
                  <c:v>3.4</c:v>
                </c:pt>
                <c:pt idx="3215">
                  <c:v>4.3</c:v>
                </c:pt>
                <c:pt idx="3216">
                  <c:v>3</c:v>
                </c:pt>
                <c:pt idx="3217">
                  <c:v>3.4</c:v>
                </c:pt>
                <c:pt idx="3218">
                  <c:v>0</c:v>
                </c:pt>
                <c:pt idx="3219">
                  <c:v>4.0999999999999996</c:v>
                </c:pt>
                <c:pt idx="3220">
                  <c:v>0</c:v>
                </c:pt>
                <c:pt idx="3221">
                  <c:v>3.4</c:v>
                </c:pt>
                <c:pt idx="3222">
                  <c:v>0</c:v>
                </c:pt>
                <c:pt idx="3223">
                  <c:v>3.7</c:v>
                </c:pt>
                <c:pt idx="3224">
                  <c:v>0</c:v>
                </c:pt>
                <c:pt idx="3225">
                  <c:v>3.6</c:v>
                </c:pt>
                <c:pt idx="3226">
                  <c:v>4.0999999999999996</c:v>
                </c:pt>
                <c:pt idx="3227">
                  <c:v>4.7</c:v>
                </c:pt>
                <c:pt idx="3228">
                  <c:v>2.4</c:v>
                </c:pt>
                <c:pt idx="3229">
                  <c:v>4.5</c:v>
                </c:pt>
                <c:pt idx="3230">
                  <c:v>0</c:v>
                </c:pt>
                <c:pt idx="3231">
                  <c:v>3.7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3.4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4.3</c:v>
                </c:pt>
                <c:pt idx="3242">
                  <c:v>4.2</c:v>
                </c:pt>
                <c:pt idx="3243">
                  <c:v>3.9</c:v>
                </c:pt>
                <c:pt idx="3244">
                  <c:v>3.8</c:v>
                </c:pt>
                <c:pt idx="3245">
                  <c:v>3.1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3.8</c:v>
                </c:pt>
                <c:pt idx="3249">
                  <c:v>3.7</c:v>
                </c:pt>
                <c:pt idx="3250">
                  <c:v>0</c:v>
                </c:pt>
                <c:pt idx="3251">
                  <c:v>0</c:v>
                </c:pt>
                <c:pt idx="3252">
                  <c:v>4.5999999999999996</c:v>
                </c:pt>
                <c:pt idx="3253">
                  <c:v>0</c:v>
                </c:pt>
                <c:pt idx="3254">
                  <c:v>3.8</c:v>
                </c:pt>
                <c:pt idx="3255">
                  <c:v>2.9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3.6</c:v>
                </c:pt>
                <c:pt idx="3262">
                  <c:v>3.8</c:v>
                </c:pt>
                <c:pt idx="3263">
                  <c:v>3.8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3</c:v>
                </c:pt>
                <c:pt idx="3268">
                  <c:v>4.0999999999999996</c:v>
                </c:pt>
                <c:pt idx="3269">
                  <c:v>3.5</c:v>
                </c:pt>
                <c:pt idx="3270">
                  <c:v>3.8</c:v>
                </c:pt>
                <c:pt idx="3271">
                  <c:v>2.8</c:v>
                </c:pt>
                <c:pt idx="3272">
                  <c:v>3.7</c:v>
                </c:pt>
                <c:pt idx="3273">
                  <c:v>4.4000000000000004</c:v>
                </c:pt>
                <c:pt idx="3274">
                  <c:v>3.1</c:v>
                </c:pt>
                <c:pt idx="3275">
                  <c:v>3.9</c:v>
                </c:pt>
                <c:pt idx="3276">
                  <c:v>3.3</c:v>
                </c:pt>
                <c:pt idx="3277">
                  <c:v>3.4</c:v>
                </c:pt>
                <c:pt idx="3278">
                  <c:v>4.4000000000000004</c:v>
                </c:pt>
                <c:pt idx="3279">
                  <c:v>4</c:v>
                </c:pt>
                <c:pt idx="3280">
                  <c:v>3.5</c:v>
                </c:pt>
                <c:pt idx="3281">
                  <c:v>4.2</c:v>
                </c:pt>
                <c:pt idx="3282">
                  <c:v>5</c:v>
                </c:pt>
                <c:pt idx="3283">
                  <c:v>0</c:v>
                </c:pt>
                <c:pt idx="3284">
                  <c:v>3.3</c:v>
                </c:pt>
                <c:pt idx="3285">
                  <c:v>4</c:v>
                </c:pt>
                <c:pt idx="3286">
                  <c:v>4.5999999999999996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2.6</c:v>
                </c:pt>
                <c:pt idx="3291">
                  <c:v>3.8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4.5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3.9</c:v>
                </c:pt>
                <c:pt idx="3300">
                  <c:v>4.3</c:v>
                </c:pt>
                <c:pt idx="3301">
                  <c:v>0</c:v>
                </c:pt>
                <c:pt idx="3302">
                  <c:v>4.2</c:v>
                </c:pt>
                <c:pt idx="3303">
                  <c:v>0</c:v>
                </c:pt>
                <c:pt idx="3304">
                  <c:v>4.3</c:v>
                </c:pt>
                <c:pt idx="3305">
                  <c:v>1.6</c:v>
                </c:pt>
                <c:pt idx="3306">
                  <c:v>4</c:v>
                </c:pt>
                <c:pt idx="3307">
                  <c:v>4.3</c:v>
                </c:pt>
                <c:pt idx="3308">
                  <c:v>0</c:v>
                </c:pt>
                <c:pt idx="3309">
                  <c:v>3.3</c:v>
                </c:pt>
                <c:pt idx="3310">
                  <c:v>4.5</c:v>
                </c:pt>
                <c:pt idx="3311">
                  <c:v>3.8</c:v>
                </c:pt>
                <c:pt idx="3312">
                  <c:v>0</c:v>
                </c:pt>
                <c:pt idx="3313">
                  <c:v>0</c:v>
                </c:pt>
                <c:pt idx="3314">
                  <c:v>4.0999999999999996</c:v>
                </c:pt>
                <c:pt idx="3315">
                  <c:v>4.4000000000000004</c:v>
                </c:pt>
                <c:pt idx="3316">
                  <c:v>0</c:v>
                </c:pt>
                <c:pt idx="3317">
                  <c:v>3.5</c:v>
                </c:pt>
                <c:pt idx="3318">
                  <c:v>3.7</c:v>
                </c:pt>
                <c:pt idx="3319">
                  <c:v>2</c:v>
                </c:pt>
                <c:pt idx="3320">
                  <c:v>4.0999999999999996</c:v>
                </c:pt>
                <c:pt idx="3321">
                  <c:v>3</c:v>
                </c:pt>
                <c:pt idx="3322">
                  <c:v>3.6</c:v>
                </c:pt>
                <c:pt idx="3323">
                  <c:v>3.4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4.3</c:v>
                </c:pt>
                <c:pt idx="3327">
                  <c:v>3.9</c:v>
                </c:pt>
                <c:pt idx="3328">
                  <c:v>0</c:v>
                </c:pt>
                <c:pt idx="3329">
                  <c:v>4.5999999999999996</c:v>
                </c:pt>
                <c:pt idx="3330">
                  <c:v>3.2</c:v>
                </c:pt>
                <c:pt idx="3331">
                  <c:v>0</c:v>
                </c:pt>
                <c:pt idx="3332">
                  <c:v>0</c:v>
                </c:pt>
                <c:pt idx="3333">
                  <c:v>2.2999999999999998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3.1</c:v>
                </c:pt>
                <c:pt idx="3338">
                  <c:v>2.2999999999999998</c:v>
                </c:pt>
                <c:pt idx="3339">
                  <c:v>0</c:v>
                </c:pt>
                <c:pt idx="3340">
                  <c:v>3.7</c:v>
                </c:pt>
                <c:pt idx="3341">
                  <c:v>0</c:v>
                </c:pt>
                <c:pt idx="3342">
                  <c:v>3.3</c:v>
                </c:pt>
                <c:pt idx="3343">
                  <c:v>3.7</c:v>
                </c:pt>
                <c:pt idx="3344">
                  <c:v>1.6</c:v>
                </c:pt>
                <c:pt idx="3345">
                  <c:v>3</c:v>
                </c:pt>
                <c:pt idx="3346">
                  <c:v>2.7</c:v>
                </c:pt>
                <c:pt idx="3347">
                  <c:v>4</c:v>
                </c:pt>
                <c:pt idx="3348">
                  <c:v>0</c:v>
                </c:pt>
                <c:pt idx="3349">
                  <c:v>4.3</c:v>
                </c:pt>
                <c:pt idx="3350">
                  <c:v>0</c:v>
                </c:pt>
                <c:pt idx="3351">
                  <c:v>4.4000000000000004</c:v>
                </c:pt>
                <c:pt idx="3352">
                  <c:v>0</c:v>
                </c:pt>
                <c:pt idx="3353">
                  <c:v>3</c:v>
                </c:pt>
                <c:pt idx="3354">
                  <c:v>3.6</c:v>
                </c:pt>
                <c:pt idx="3355">
                  <c:v>4.0999999999999996</c:v>
                </c:pt>
                <c:pt idx="3356">
                  <c:v>0</c:v>
                </c:pt>
                <c:pt idx="3357">
                  <c:v>0</c:v>
                </c:pt>
                <c:pt idx="3358">
                  <c:v>4.3</c:v>
                </c:pt>
                <c:pt idx="3359">
                  <c:v>4</c:v>
                </c:pt>
                <c:pt idx="3360">
                  <c:v>0</c:v>
                </c:pt>
                <c:pt idx="3361">
                  <c:v>3.6</c:v>
                </c:pt>
                <c:pt idx="3362">
                  <c:v>3.8</c:v>
                </c:pt>
                <c:pt idx="3363">
                  <c:v>0</c:v>
                </c:pt>
                <c:pt idx="3364">
                  <c:v>0</c:v>
                </c:pt>
                <c:pt idx="3365">
                  <c:v>4.2</c:v>
                </c:pt>
                <c:pt idx="3366">
                  <c:v>0</c:v>
                </c:pt>
                <c:pt idx="3367">
                  <c:v>3.6</c:v>
                </c:pt>
                <c:pt idx="3368">
                  <c:v>4</c:v>
                </c:pt>
                <c:pt idx="3369">
                  <c:v>0</c:v>
                </c:pt>
                <c:pt idx="3370">
                  <c:v>4.4000000000000004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3.7</c:v>
                </c:pt>
                <c:pt idx="3376">
                  <c:v>3.7</c:v>
                </c:pt>
                <c:pt idx="3377">
                  <c:v>4</c:v>
                </c:pt>
                <c:pt idx="3378">
                  <c:v>3.8</c:v>
                </c:pt>
                <c:pt idx="3379">
                  <c:v>3.5</c:v>
                </c:pt>
                <c:pt idx="3380">
                  <c:v>4.5</c:v>
                </c:pt>
                <c:pt idx="3381">
                  <c:v>0</c:v>
                </c:pt>
                <c:pt idx="3382">
                  <c:v>0</c:v>
                </c:pt>
                <c:pt idx="3383">
                  <c:v>4.3</c:v>
                </c:pt>
                <c:pt idx="3384">
                  <c:v>0</c:v>
                </c:pt>
                <c:pt idx="3385">
                  <c:v>4.0999999999999996</c:v>
                </c:pt>
                <c:pt idx="3386">
                  <c:v>0</c:v>
                </c:pt>
                <c:pt idx="3387">
                  <c:v>3.8</c:v>
                </c:pt>
                <c:pt idx="3388">
                  <c:v>0</c:v>
                </c:pt>
                <c:pt idx="3389">
                  <c:v>4.4000000000000004</c:v>
                </c:pt>
                <c:pt idx="3390">
                  <c:v>0</c:v>
                </c:pt>
                <c:pt idx="3391">
                  <c:v>0</c:v>
                </c:pt>
                <c:pt idx="3392">
                  <c:v>4.2</c:v>
                </c:pt>
                <c:pt idx="3393">
                  <c:v>0</c:v>
                </c:pt>
                <c:pt idx="3394">
                  <c:v>0</c:v>
                </c:pt>
                <c:pt idx="3395">
                  <c:v>3.2</c:v>
                </c:pt>
                <c:pt idx="3396">
                  <c:v>3.1</c:v>
                </c:pt>
                <c:pt idx="3397">
                  <c:v>0</c:v>
                </c:pt>
                <c:pt idx="3398">
                  <c:v>5</c:v>
                </c:pt>
                <c:pt idx="3399">
                  <c:v>3.8</c:v>
                </c:pt>
                <c:pt idx="3400">
                  <c:v>4.0999999999999996</c:v>
                </c:pt>
                <c:pt idx="3401">
                  <c:v>2.9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2.8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3.7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3.6</c:v>
                </c:pt>
                <c:pt idx="3420">
                  <c:v>1</c:v>
                </c:pt>
                <c:pt idx="3421">
                  <c:v>4.4000000000000004</c:v>
                </c:pt>
                <c:pt idx="3422">
                  <c:v>0</c:v>
                </c:pt>
                <c:pt idx="3423">
                  <c:v>2.5</c:v>
                </c:pt>
                <c:pt idx="3424">
                  <c:v>4.3</c:v>
                </c:pt>
                <c:pt idx="3425">
                  <c:v>1.4</c:v>
                </c:pt>
                <c:pt idx="3426">
                  <c:v>0</c:v>
                </c:pt>
                <c:pt idx="3427">
                  <c:v>3.6</c:v>
                </c:pt>
                <c:pt idx="3428">
                  <c:v>3.3</c:v>
                </c:pt>
                <c:pt idx="3429">
                  <c:v>4.5999999999999996</c:v>
                </c:pt>
                <c:pt idx="3430">
                  <c:v>4.0999999999999996</c:v>
                </c:pt>
                <c:pt idx="3431">
                  <c:v>5</c:v>
                </c:pt>
                <c:pt idx="3432">
                  <c:v>3.4</c:v>
                </c:pt>
                <c:pt idx="3433">
                  <c:v>0</c:v>
                </c:pt>
                <c:pt idx="3434">
                  <c:v>3.7</c:v>
                </c:pt>
                <c:pt idx="3435">
                  <c:v>4</c:v>
                </c:pt>
                <c:pt idx="3436">
                  <c:v>2.5</c:v>
                </c:pt>
                <c:pt idx="3437">
                  <c:v>0</c:v>
                </c:pt>
                <c:pt idx="3438">
                  <c:v>4.0999999999999996</c:v>
                </c:pt>
                <c:pt idx="3439">
                  <c:v>3.7</c:v>
                </c:pt>
                <c:pt idx="3440">
                  <c:v>0</c:v>
                </c:pt>
                <c:pt idx="3441">
                  <c:v>1.9</c:v>
                </c:pt>
                <c:pt idx="3442">
                  <c:v>2</c:v>
                </c:pt>
                <c:pt idx="3443">
                  <c:v>3.3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4</c:v>
                </c:pt>
                <c:pt idx="3449">
                  <c:v>4.2</c:v>
                </c:pt>
                <c:pt idx="3450">
                  <c:v>4</c:v>
                </c:pt>
                <c:pt idx="3451">
                  <c:v>4.0999999999999996</c:v>
                </c:pt>
                <c:pt idx="3452">
                  <c:v>3.7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3.7</c:v>
                </c:pt>
                <c:pt idx="3458">
                  <c:v>0</c:v>
                </c:pt>
                <c:pt idx="3459">
                  <c:v>0</c:v>
                </c:pt>
                <c:pt idx="3460">
                  <c:v>3.8</c:v>
                </c:pt>
                <c:pt idx="3461">
                  <c:v>1</c:v>
                </c:pt>
                <c:pt idx="3462">
                  <c:v>4</c:v>
                </c:pt>
                <c:pt idx="3463">
                  <c:v>3</c:v>
                </c:pt>
                <c:pt idx="3464">
                  <c:v>3.7</c:v>
                </c:pt>
                <c:pt idx="3465">
                  <c:v>0</c:v>
                </c:pt>
                <c:pt idx="3466">
                  <c:v>4.2</c:v>
                </c:pt>
                <c:pt idx="3467">
                  <c:v>3.8</c:v>
                </c:pt>
                <c:pt idx="3468">
                  <c:v>3.9</c:v>
                </c:pt>
                <c:pt idx="3469">
                  <c:v>1.8</c:v>
                </c:pt>
                <c:pt idx="3470">
                  <c:v>4.3</c:v>
                </c:pt>
                <c:pt idx="3471">
                  <c:v>0</c:v>
                </c:pt>
                <c:pt idx="3472">
                  <c:v>3.6</c:v>
                </c:pt>
                <c:pt idx="3473">
                  <c:v>0</c:v>
                </c:pt>
                <c:pt idx="3474">
                  <c:v>0</c:v>
                </c:pt>
                <c:pt idx="3475">
                  <c:v>3.2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3.6</c:v>
                </c:pt>
                <c:pt idx="3482">
                  <c:v>3.6</c:v>
                </c:pt>
                <c:pt idx="3483">
                  <c:v>4</c:v>
                </c:pt>
                <c:pt idx="3484">
                  <c:v>3</c:v>
                </c:pt>
                <c:pt idx="3485">
                  <c:v>3.6</c:v>
                </c:pt>
                <c:pt idx="3486">
                  <c:v>0</c:v>
                </c:pt>
                <c:pt idx="3487">
                  <c:v>2.9</c:v>
                </c:pt>
                <c:pt idx="3488">
                  <c:v>4</c:v>
                </c:pt>
                <c:pt idx="3489">
                  <c:v>0</c:v>
                </c:pt>
                <c:pt idx="3490">
                  <c:v>3.4</c:v>
                </c:pt>
                <c:pt idx="3491">
                  <c:v>4.4000000000000004</c:v>
                </c:pt>
                <c:pt idx="3492">
                  <c:v>3.2</c:v>
                </c:pt>
                <c:pt idx="3493">
                  <c:v>1</c:v>
                </c:pt>
                <c:pt idx="3494">
                  <c:v>3.7</c:v>
                </c:pt>
                <c:pt idx="3495">
                  <c:v>4.3</c:v>
                </c:pt>
                <c:pt idx="3496">
                  <c:v>4.5999999999999996</c:v>
                </c:pt>
                <c:pt idx="3497">
                  <c:v>4</c:v>
                </c:pt>
                <c:pt idx="3498">
                  <c:v>4.5</c:v>
                </c:pt>
                <c:pt idx="3499">
                  <c:v>0</c:v>
                </c:pt>
                <c:pt idx="3500">
                  <c:v>3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4.3</c:v>
                </c:pt>
                <c:pt idx="3505">
                  <c:v>0</c:v>
                </c:pt>
                <c:pt idx="3506">
                  <c:v>3.8</c:v>
                </c:pt>
                <c:pt idx="3507">
                  <c:v>3.3</c:v>
                </c:pt>
                <c:pt idx="3508">
                  <c:v>4.0999999999999996</c:v>
                </c:pt>
                <c:pt idx="3509">
                  <c:v>0</c:v>
                </c:pt>
                <c:pt idx="3510">
                  <c:v>3.8</c:v>
                </c:pt>
                <c:pt idx="3511">
                  <c:v>1</c:v>
                </c:pt>
                <c:pt idx="3512">
                  <c:v>1.5</c:v>
                </c:pt>
                <c:pt idx="3513">
                  <c:v>1.6</c:v>
                </c:pt>
                <c:pt idx="3514">
                  <c:v>0</c:v>
                </c:pt>
                <c:pt idx="3515">
                  <c:v>3.1</c:v>
                </c:pt>
                <c:pt idx="3516">
                  <c:v>3.1</c:v>
                </c:pt>
                <c:pt idx="3517">
                  <c:v>4.3</c:v>
                </c:pt>
                <c:pt idx="3518">
                  <c:v>3.8</c:v>
                </c:pt>
                <c:pt idx="3519">
                  <c:v>0</c:v>
                </c:pt>
                <c:pt idx="3520">
                  <c:v>3</c:v>
                </c:pt>
                <c:pt idx="3521">
                  <c:v>3.8</c:v>
                </c:pt>
                <c:pt idx="3522">
                  <c:v>5</c:v>
                </c:pt>
                <c:pt idx="3523">
                  <c:v>3.8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3.9</c:v>
                </c:pt>
                <c:pt idx="3528">
                  <c:v>4.4000000000000004</c:v>
                </c:pt>
                <c:pt idx="3529">
                  <c:v>0</c:v>
                </c:pt>
                <c:pt idx="3530">
                  <c:v>4.2</c:v>
                </c:pt>
                <c:pt idx="3531">
                  <c:v>3.7</c:v>
                </c:pt>
                <c:pt idx="3532">
                  <c:v>0</c:v>
                </c:pt>
                <c:pt idx="3533">
                  <c:v>3.9</c:v>
                </c:pt>
                <c:pt idx="3534">
                  <c:v>5</c:v>
                </c:pt>
                <c:pt idx="3535">
                  <c:v>0</c:v>
                </c:pt>
                <c:pt idx="3536">
                  <c:v>4.9000000000000004</c:v>
                </c:pt>
                <c:pt idx="3537">
                  <c:v>0</c:v>
                </c:pt>
                <c:pt idx="3538">
                  <c:v>3.6</c:v>
                </c:pt>
                <c:pt idx="3539">
                  <c:v>4.3</c:v>
                </c:pt>
                <c:pt idx="3540">
                  <c:v>3.7</c:v>
                </c:pt>
                <c:pt idx="3541">
                  <c:v>0</c:v>
                </c:pt>
                <c:pt idx="3542">
                  <c:v>4.3</c:v>
                </c:pt>
                <c:pt idx="3543">
                  <c:v>0</c:v>
                </c:pt>
                <c:pt idx="3544">
                  <c:v>3.8</c:v>
                </c:pt>
                <c:pt idx="3545">
                  <c:v>0</c:v>
                </c:pt>
                <c:pt idx="3546">
                  <c:v>4.4000000000000004</c:v>
                </c:pt>
                <c:pt idx="3547">
                  <c:v>4.5</c:v>
                </c:pt>
                <c:pt idx="3548">
                  <c:v>0</c:v>
                </c:pt>
                <c:pt idx="3549">
                  <c:v>1</c:v>
                </c:pt>
                <c:pt idx="3550">
                  <c:v>2.6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3.9</c:v>
                </c:pt>
                <c:pt idx="3555">
                  <c:v>0</c:v>
                </c:pt>
                <c:pt idx="3556">
                  <c:v>3.2</c:v>
                </c:pt>
                <c:pt idx="3557">
                  <c:v>4</c:v>
                </c:pt>
                <c:pt idx="3558">
                  <c:v>5</c:v>
                </c:pt>
                <c:pt idx="3559">
                  <c:v>0</c:v>
                </c:pt>
                <c:pt idx="3560">
                  <c:v>4</c:v>
                </c:pt>
                <c:pt idx="3561">
                  <c:v>0</c:v>
                </c:pt>
                <c:pt idx="3562">
                  <c:v>0</c:v>
                </c:pt>
                <c:pt idx="3563">
                  <c:v>4</c:v>
                </c:pt>
                <c:pt idx="3564">
                  <c:v>0</c:v>
                </c:pt>
                <c:pt idx="3565">
                  <c:v>0</c:v>
                </c:pt>
                <c:pt idx="3566">
                  <c:v>3.9</c:v>
                </c:pt>
                <c:pt idx="3567">
                  <c:v>3.9</c:v>
                </c:pt>
                <c:pt idx="3568">
                  <c:v>0</c:v>
                </c:pt>
                <c:pt idx="3569">
                  <c:v>0</c:v>
                </c:pt>
                <c:pt idx="3570">
                  <c:v>3.8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3.1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4</c:v>
                </c:pt>
                <c:pt idx="3580">
                  <c:v>2.1</c:v>
                </c:pt>
                <c:pt idx="3581">
                  <c:v>4.0999999999999996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3.2</c:v>
                </c:pt>
                <c:pt idx="3587">
                  <c:v>4.8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3.5</c:v>
                </c:pt>
                <c:pt idx="3596">
                  <c:v>3</c:v>
                </c:pt>
                <c:pt idx="3597">
                  <c:v>2.9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4.9000000000000004</c:v>
                </c:pt>
                <c:pt idx="3602">
                  <c:v>3.7</c:v>
                </c:pt>
                <c:pt idx="3603">
                  <c:v>4.3</c:v>
                </c:pt>
                <c:pt idx="3604">
                  <c:v>4.8</c:v>
                </c:pt>
                <c:pt idx="3605">
                  <c:v>3.4</c:v>
                </c:pt>
                <c:pt idx="3606">
                  <c:v>0</c:v>
                </c:pt>
                <c:pt idx="3607">
                  <c:v>0</c:v>
                </c:pt>
                <c:pt idx="3608">
                  <c:v>4.3</c:v>
                </c:pt>
                <c:pt idx="3609">
                  <c:v>3.5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3.5</c:v>
                </c:pt>
                <c:pt idx="3615">
                  <c:v>4</c:v>
                </c:pt>
                <c:pt idx="3616">
                  <c:v>4</c:v>
                </c:pt>
                <c:pt idx="3617">
                  <c:v>0</c:v>
                </c:pt>
                <c:pt idx="3618">
                  <c:v>3</c:v>
                </c:pt>
                <c:pt idx="3619">
                  <c:v>4.2</c:v>
                </c:pt>
                <c:pt idx="3620">
                  <c:v>0</c:v>
                </c:pt>
                <c:pt idx="3621">
                  <c:v>4.2</c:v>
                </c:pt>
                <c:pt idx="3622">
                  <c:v>0</c:v>
                </c:pt>
                <c:pt idx="3623">
                  <c:v>0</c:v>
                </c:pt>
                <c:pt idx="3624">
                  <c:v>3.1</c:v>
                </c:pt>
                <c:pt idx="3625">
                  <c:v>0</c:v>
                </c:pt>
                <c:pt idx="3626">
                  <c:v>2.9</c:v>
                </c:pt>
                <c:pt idx="3627">
                  <c:v>2.6</c:v>
                </c:pt>
                <c:pt idx="3628">
                  <c:v>3.9</c:v>
                </c:pt>
                <c:pt idx="3629">
                  <c:v>4.3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3.9</c:v>
                </c:pt>
                <c:pt idx="3636">
                  <c:v>4.0999999999999996</c:v>
                </c:pt>
                <c:pt idx="3637">
                  <c:v>0</c:v>
                </c:pt>
                <c:pt idx="3638">
                  <c:v>2.7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</c:v>
                </c:pt>
                <c:pt idx="3643">
                  <c:v>4.2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2.9</c:v>
                </c:pt>
                <c:pt idx="3651">
                  <c:v>4.0999999999999996</c:v>
                </c:pt>
                <c:pt idx="3652">
                  <c:v>0</c:v>
                </c:pt>
                <c:pt idx="3653">
                  <c:v>0</c:v>
                </c:pt>
                <c:pt idx="3654">
                  <c:v>4.0999999999999996</c:v>
                </c:pt>
                <c:pt idx="3655">
                  <c:v>4</c:v>
                </c:pt>
                <c:pt idx="3656">
                  <c:v>4.7</c:v>
                </c:pt>
                <c:pt idx="3657">
                  <c:v>4.3</c:v>
                </c:pt>
                <c:pt idx="3658">
                  <c:v>4.9000000000000004</c:v>
                </c:pt>
                <c:pt idx="3659">
                  <c:v>4.5</c:v>
                </c:pt>
                <c:pt idx="3660">
                  <c:v>0</c:v>
                </c:pt>
                <c:pt idx="3661">
                  <c:v>0</c:v>
                </c:pt>
                <c:pt idx="3662">
                  <c:v>3.7</c:v>
                </c:pt>
                <c:pt idx="3663">
                  <c:v>0</c:v>
                </c:pt>
                <c:pt idx="3664">
                  <c:v>0</c:v>
                </c:pt>
                <c:pt idx="3665">
                  <c:v>4.3</c:v>
                </c:pt>
                <c:pt idx="3666">
                  <c:v>3.8</c:v>
                </c:pt>
                <c:pt idx="3667">
                  <c:v>3.4</c:v>
                </c:pt>
                <c:pt idx="3668">
                  <c:v>3.3</c:v>
                </c:pt>
                <c:pt idx="3669">
                  <c:v>4.8</c:v>
                </c:pt>
                <c:pt idx="3670">
                  <c:v>0</c:v>
                </c:pt>
                <c:pt idx="3671">
                  <c:v>0</c:v>
                </c:pt>
                <c:pt idx="3672">
                  <c:v>3.9</c:v>
                </c:pt>
                <c:pt idx="3673">
                  <c:v>3.7</c:v>
                </c:pt>
                <c:pt idx="3674">
                  <c:v>0</c:v>
                </c:pt>
                <c:pt idx="3675">
                  <c:v>3.7</c:v>
                </c:pt>
                <c:pt idx="3676">
                  <c:v>0</c:v>
                </c:pt>
                <c:pt idx="3677">
                  <c:v>3.7</c:v>
                </c:pt>
                <c:pt idx="3678">
                  <c:v>4.0999999999999996</c:v>
                </c:pt>
                <c:pt idx="3679">
                  <c:v>0</c:v>
                </c:pt>
                <c:pt idx="3680">
                  <c:v>0</c:v>
                </c:pt>
                <c:pt idx="3681">
                  <c:v>3.4</c:v>
                </c:pt>
                <c:pt idx="3682">
                  <c:v>4.5</c:v>
                </c:pt>
                <c:pt idx="3683">
                  <c:v>0</c:v>
                </c:pt>
                <c:pt idx="3684">
                  <c:v>4.2</c:v>
                </c:pt>
                <c:pt idx="3685">
                  <c:v>4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3</c:v>
                </c:pt>
                <c:pt idx="3696">
                  <c:v>0</c:v>
                </c:pt>
                <c:pt idx="3697">
                  <c:v>0</c:v>
                </c:pt>
                <c:pt idx="3698">
                  <c:v>3.5</c:v>
                </c:pt>
                <c:pt idx="3699">
                  <c:v>0</c:v>
                </c:pt>
                <c:pt idx="3700">
                  <c:v>3.8</c:v>
                </c:pt>
                <c:pt idx="3701">
                  <c:v>0</c:v>
                </c:pt>
                <c:pt idx="3702">
                  <c:v>0</c:v>
                </c:pt>
                <c:pt idx="3703">
                  <c:v>3.9</c:v>
                </c:pt>
                <c:pt idx="3704">
                  <c:v>3.7</c:v>
                </c:pt>
                <c:pt idx="3705">
                  <c:v>3.1</c:v>
                </c:pt>
                <c:pt idx="3706">
                  <c:v>4.5</c:v>
                </c:pt>
                <c:pt idx="3707">
                  <c:v>1</c:v>
                </c:pt>
                <c:pt idx="3708">
                  <c:v>4</c:v>
                </c:pt>
                <c:pt idx="3709">
                  <c:v>0</c:v>
                </c:pt>
                <c:pt idx="3710">
                  <c:v>5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4.3</c:v>
                </c:pt>
                <c:pt idx="3715">
                  <c:v>0</c:v>
                </c:pt>
                <c:pt idx="3716">
                  <c:v>4.5</c:v>
                </c:pt>
                <c:pt idx="3717">
                  <c:v>2.6</c:v>
                </c:pt>
                <c:pt idx="3718">
                  <c:v>0</c:v>
                </c:pt>
                <c:pt idx="3719">
                  <c:v>4.3</c:v>
                </c:pt>
                <c:pt idx="3720">
                  <c:v>0</c:v>
                </c:pt>
                <c:pt idx="3721">
                  <c:v>4</c:v>
                </c:pt>
                <c:pt idx="3722">
                  <c:v>4.7</c:v>
                </c:pt>
                <c:pt idx="3723">
                  <c:v>0</c:v>
                </c:pt>
                <c:pt idx="3724">
                  <c:v>4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2.5</c:v>
                </c:pt>
                <c:pt idx="3731">
                  <c:v>2.5</c:v>
                </c:pt>
                <c:pt idx="3732">
                  <c:v>4.3</c:v>
                </c:pt>
                <c:pt idx="3733">
                  <c:v>4.0999999999999996</c:v>
                </c:pt>
                <c:pt idx="3734">
                  <c:v>0</c:v>
                </c:pt>
                <c:pt idx="3735">
                  <c:v>3.7</c:v>
                </c:pt>
                <c:pt idx="3736">
                  <c:v>3.9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2.5</c:v>
                </c:pt>
                <c:pt idx="3741">
                  <c:v>1.6</c:v>
                </c:pt>
                <c:pt idx="3742">
                  <c:v>0</c:v>
                </c:pt>
                <c:pt idx="3743">
                  <c:v>0</c:v>
                </c:pt>
                <c:pt idx="3744">
                  <c:v>4.2</c:v>
                </c:pt>
                <c:pt idx="3745">
                  <c:v>3.3</c:v>
                </c:pt>
                <c:pt idx="3746">
                  <c:v>1.6</c:v>
                </c:pt>
                <c:pt idx="3747">
                  <c:v>4</c:v>
                </c:pt>
                <c:pt idx="3748">
                  <c:v>3.7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4</c:v>
                </c:pt>
                <c:pt idx="3754">
                  <c:v>2</c:v>
                </c:pt>
                <c:pt idx="3755">
                  <c:v>2</c:v>
                </c:pt>
                <c:pt idx="3756">
                  <c:v>0</c:v>
                </c:pt>
                <c:pt idx="3757">
                  <c:v>3.7</c:v>
                </c:pt>
                <c:pt idx="3758">
                  <c:v>3.4</c:v>
                </c:pt>
                <c:pt idx="3759">
                  <c:v>4.5</c:v>
                </c:pt>
                <c:pt idx="3760">
                  <c:v>4.2</c:v>
                </c:pt>
                <c:pt idx="3761">
                  <c:v>4.4000000000000004</c:v>
                </c:pt>
                <c:pt idx="3762">
                  <c:v>3.6</c:v>
                </c:pt>
                <c:pt idx="3763">
                  <c:v>0</c:v>
                </c:pt>
                <c:pt idx="3764">
                  <c:v>3.6</c:v>
                </c:pt>
                <c:pt idx="3765">
                  <c:v>4.8</c:v>
                </c:pt>
                <c:pt idx="3766">
                  <c:v>3.2</c:v>
                </c:pt>
                <c:pt idx="3767">
                  <c:v>3.1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3.4</c:v>
                </c:pt>
                <c:pt idx="3772">
                  <c:v>2.8</c:v>
                </c:pt>
                <c:pt idx="3773">
                  <c:v>4.4000000000000004</c:v>
                </c:pt>
                <c:pt idx="3774">
                  <c:v>0</c:v>
                </c:pt>
                <c:pt idx="3775">
                  <c:v>4.3</c:v>
                </c:pt>
                <c:pt idx="3776">
                  <c:v>0</c:v>
                </c:pt>
                <c:pt idx="3777">
                  <c:v>0</c:v>
                </c:pt>
                <c:pt idx="3778">
                  <c:v>3.6</c:v>
                </c:pt>
                <c:pt idx="3779">
                  <c:v>4</c:v>
                </c:pt>
                <c:pt idx="3780">
                  <c:v>4.5999999999999996</c:v>
                </c:pt>
                <c:pt idx="3781">
                  <c:v>4</c:v>
                </c:pt>
                <c:pt idx="3782">
                  <c:v>0</c:v>
                </c:pt>
                <c:pt idx="3783">
                  <c:v>0</c:v>
                </c:pt>
                <c:pt idx="3784">
                  <c:v>3</c:v>
                </c:pt>
                <c:pt idx="3785">
                  <c:v>5</c:v>
                </c:pt>
                <c:pt idx="3786">
                  <c:v>0</c:v>
                </c:pt>
                <c:pt idx="3787">
                  <c:v>4.2</c:v>
                </c:pt>
                <c:pt idx="3788">
                  <c:v>3.9</c:v>
                </c:pt>
                <c:pt idx="3789">
                  <c:v>0</c:v>
                </c:pt>
                <c:pt idx="3790">
                  <c:v>4.5</c:v>
                </c:pt>
                <c:pt idx="3791">
                  <c:v>5</c:v>
                </c:pt>
                <c:pt idx="3792">
                  <c:v>4.4000000000000004</c:v>
                </c:pt>
                <c:pt idx="3793">
                  <c:v>3.9</c:v>
                </c:pt>
                <c:pt idx="3794">
                  <c:v>0</c:v>
                </c:pt>
                <c:pt idx="3795">
                  <c:v>2.9</c:v>
                </c:pt>
                <c:pt idx="3796">
                  <c:v>3.1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3.6</c:v>
                </c:pt>
                <c:pt idx="3801">
                  <c:v>1</c:v>
                </c:pt>
                <c:pt idx="3802">
                  <c:v>4.4000000000000004</c:v>
                </c:pt>
                <c:pt idx="3803">
                  <c:v>3.7</c:v>
                </c:pt>
                <c:pt idx="3804">
                  <c:v>4</c:v>
                </c:pt>
                <c:pt idx="3805">
                  <c:v>3.6</c:v>
                </c:pt>
                <c:pt idx="3806">
                  <c:v>3.2</c:v>
                </c:pt>
                <c:pt idx="3807">
                  <c:v>0</c:v>
                </c:pt>
                <c:pt idx="3808">
                  <c:v>0</c:v>
                </c:pt>
                <c:pt idx="3809">
                  <c:v>4</c:v>
                </c:pt>
                <c:pt idx="3810">
                  <c:v>0</c:v>
                </c:pt>
                <c:pt idx="3811">
                  <c:v>4.2</c:v>
                </c:pt>
                <c:pt idx="3812">
                  <c:v>3.8</c:v>
                </c:pt>
                <c:pt idx="3813">
                  <c:v>0</c:v>
                </c:pt>
                <c:pt idx="3814">
                  <c:v>4.3</c:v>
                </c:pt>
                <c:pt idx="3815">
                  <c:v>0</c:v>
                </c:pt>
                <c:pt idx="3816">
                  <c:v>5</c:v>
                </c:pt>
                <c:pt idx="3817">
                  <c:v>4.3</c:v>
                </c:pt>
                <c:pt idx="3818">
                  <c:v>0</c:v>
                </c:pt>
                <c:pt idx="3819">
                  <c:v>0</c:v>
                </c:pt>
                <c:pt idx="3820">
                  <c:v>3.9</c:v>
                </c:pt>
                <c:pt idx="3821">
                  <c:v>0</c:v>
                </c:pt>
                <c:pt idx="3822">
                  <c:v>0</c:v>
                </c:pt>
                <c:pt idx="3823">
                  <c:v>4.4000000000000004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4.5</c:v>
                </c:pt>
                <c:pt idx="3829">
                  <c:v>0</c:v>
                </c:pt>
                <c:pt idx="3830">
                  <c:v>4</c:v>
                </c:pt>
                <c:pt idx="3831">
                  <c:v>4.5</c:v>
                </c:pt>
                <c:pt idx="3832">
                  <c:v>0</c:v>
                </c:pt>
                <c:pt idx="3833">
                  <c:v>4.0999999999999996</c:v>
                </c:pt>
                <c:pt idx="3834">
                  <c:v>0</c:v>
                </c:pt>
                <c:pt idx="3835">
                  <c:v>3.5</c:v>
                </c:pt>
                <c:pt idx="3836">
                  <c:v>3.9</c:v>
                </c:pt>
                <c:pt idx="3837">
                  <c:v>4</c:v>
                </c:pt>
                <c:pt idx="3838">
                  <c:v>0</c:v>
                </c:pt>
                <c:pt idx="3839">
                  <c:v>0</c:v>
                </c:pt>
                <c:pt idx="3840">
                  <c:v>4.3</c:v>
                </c:pt>
                <c:pt idx="3841">
                  <c:v>0</c:v>
                </c:pt>
                <c:pt idx="3842">
                  <c:v>4.9000000000000004</c:v>
                </c:pt>
                <c:pt idx="3843">
                  <c:v>4</c:v>
                </c:pt>
                <c:pt idx="3844">
                  <c:v>0</c:v>
                </c:pt>
                <c:pt idx="3845">
                  <c:v>4.8</c:v>
                </c:pt>
                <c:pt idx="3846">
                  <c:v>3.7</c:v>
                </c:pt>
                <c:pt idx="3847">
                  <c:v>4.5</c:v>
                </c:pt>
                <c:pt idx="3848">
                  <c:v>0</c:v>
                </c:pt>
                <c:pt idx="3849">
                  <c:v>0</c:v>
                </c:pt>
                <c:pt idx="3850">
                  <c:v>3.7</c:v>
                </c:pt>
                <c:pt idx="3851">
                  <c:v>4</c:v>
                </c:pt>
                <c:pt idx="3852">
                  <c:v>0</c:v>
                </c:pt>
                <c:pt idx="3853">
                  <c:v>3.5</c:v>
                </c:pt>
                <c:pt idx="3854">
                  <c:v>3.1</c:v>
                </c:pt>
                <c:pt idx="3855">
                  <c:v>0</c:v>
                </c:pt>
                <c:pt idx="3856">
                  <c:v>3.7</c:v>
                </c:pt>
                <c:pt idx="3857">
                  <c:v>3.8</c:v>
                </c:pt>
                <c:pt idx="3858">
                  <c:v>0</c:v>
                </c:pt>
                <c:pt idx="3859">
                  <c:v>0</c:v>
                </c:pt>
                <c:pt idx="3860">
                  <c:v>4.4000000000000004</c:v>
                </c:pt>
                <c:pt idx="3861">
                  <c:v>4.4000000000000004</c:v>
                </c:pt>
                <c:pt idx="3862">
                  <c:v>3.7</c:v>
                </c:pt>
                <c:pt idx="3863">
                  <c:v>0</c:v>
                </c:pt>
                <c:pt idx="3864">
                  <c:v>4.8</c:v>
                </c:pt>
                <c:pt idx="3865">
                  <c:v>0</c:v>
                </c:pt>
                <c:pt idx="3866">
                  <c:v>0</c:v>
                </c:pt>
                <c:pt idx="3867">
                  <c:v>4.3</c:v>
                </c:pt>
                <c:pt idx="3868">
                  <c:v>3.9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4.4000000000000004</c:v>
                </c:pt>
                <c:pt idx="3873">
                  <c:v>5</c:v>
                </c:pt>
                <c:pt idx="3874">
                  <c:v>0</c:v>
                </c:pt>
                <c:pt idx="3875">
                  <c:v>4</c:v>
                </c:pt>
                <c:pt idx="3876">
                  <c:v>4.5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3.8</c:v>
                </c:pt>
                <c:pt idx="3882">
                  <c:v>5</c:v>
                </c:pt>
                <c:pt idx="3883">
                  <c:v>0</c:v>
                </c:pt>
                <c:pt idx="3884">
                  <c:v>3.1</c:v>
                </c:pt>
                <c:pt idx="3885">
                  <c:v>4.5999999999999996</c:v>
                </c:pt>
                <c:pt idx="3886">
                  <c:v>4</c:v>
                </c:pt>
                <c:pt idx="3887">
                  <c:v>0</c:v>
                </c:pt>
                <c:pt idx="3888">
                  <c:v>4.4000000000000004</c:v>
                </c:pt>
                <c:pt idx="3889">
                  <c:v>4.3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3</c:v>
                </c:pt>
                <c:pt idx="3894">
                  <c:v>4.5</c:v>
                </c:pt>
                <c:pt idx="3895">
                  <c:v>3.6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3.5</c:v>
                </c:pt>
                <c:pt idx="3901">
                  <c:v>4.7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4.3</c:v>
                </c:pt>
                <c:pt idx="3907">
                  <c:v>0</c:v>
                </c:pt>
                <c:pt idx="3908">
                  <c:v>0</c:v>
                </c:pt>
                <c:pt idx="3909">
                  <c:v>3.8</c:v>
                </c:pt>
                <c:pt idx="3910">
                  <c:v>4.5999999999999996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3.8</c:v>
                </c:pt>
                <c:pt idx="3915">
                  <c:v>4.5</c:v>
                </c:pt>
                <c:pt idx="3916">
                  <c:v>0</c:v>
                </c:pt>
                <c:pt idx="3917">
                  <c:v>3.6</c:v>
                </c:pt>
                <c:pt idx="3918">
                  <c:v>0</c:v>
                </c:pt>
                <c:pt idx="3919">
                  <c:v>0</c:v>
                </c:pt>
                <c:pt idx="3920">
                  <c:v>4.5</c:v>
                </c:pt>
                <c:pt idx="3921">
                  <c:v>0</c:v>
                </c:pt>
                <c:pt idx="3922">
                  <c:v>3.8</c:v>
                </c:pt>
                <c:pt idx="3923">
                  <c:v>0</c:v>
                </c:pt>
                <c:pt idx="3924">
                  <c:v>3</c:v>
                </c:pt>
                <c:pt idx="3925">
                  <c:v>0</c:v>
                </c:pt>
                <c:pt idx="3926">
                  <c:v>4.3</c:v>
                </c:pt>
                <c:pt idx="3927">
                  <c:v>0</c:v>
                </c:pt>
                <c:pt idx="3928">
                  <c:v>4.5</c:v>
                </c:pt>
                <c:pt idx="3929">
                  <c:v>4.8</c:v>
                </c:pt>
                <c:pt idx="3930">
                  <c:v>0</c:v>
                </c:pt>
                <c:pt idx="3931">
                  <c:v>3</c:v>
                </c:pt>
                <c:pt idx="3932">
                  <c:v>4.0999999999999996</c:v>
                </c:pt>
                <c:pt idx="3933">
                  <c:v>4.5</c:v>
                </c:pt>
                <c:pt idx="3934">
                  <c:v>3.3</c:v>
                </c:pt>
                <c:pt idx="3935">
                  <c:v>3.9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2.9</c:v>
                </c:pt>
                <c:pt idx="3940">
                  <c:v>0</c:v>
                </c:pt>
                <c:pt idx="3941">
                  <c:v>4.9000000000000004</c:v>
                </c:pt>
                <c:pt idx="3942">
                  <c:v>4.0999999999999996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3.5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2.2999999999999998</c:v>
                </c:pt>
                <c:pt idx="3952">
                  <c:v>0</c:v>
                </c:pt>
                <c:pt idx="3953">
                  <c:v>0</c:v>
                </c:pt>
                <c:pt idx="3954">
                  <c:v>3.8</c:v>
                </c:pt>
                <c:pt idx="3955">
                  <c:v>4.5999999999999996</c:v>
                </c:pt>
                <c:pt idx="3956">
                  <c:v>4.3</c:v>
                </c:pt>
                <c:pt idx="3957">
                  <c:v>4.9000000000000004</c:v>
                </c:pt>
                <c:pt idx="3958">
                  <c:v>4.8</c:v>
                </c:pt>
                <c:pt idx="3959">
                  <c:v>4.5</c:v>
                </c:pt>
                <c:pt idx="3960">
                  <c:v>4.3</c:v>
                </c:pt>
                <c:pt idx="3961">
                  <c:v>4.5999999999999996</c:v>
                </c:pt>
                <c:pt idx="3962">
                  <c:v>2.1</c:v>
                </c:pt>
                <c:pt idx="3963">
                  <c:v>4</c:v>
                </c:pt>
                <c:pt idx="3964">
                  <c:v>4.0999999999999996</c:v>
                </c:pt>
                <c:pt idx="3965">
                  <c:v>3.5</c:v>
                </c:pt>
                <c:pt idx="3966">
                  <c:v>4.5999999999999996</c:v>
                </c:pt>
                <c:pt idx="3967">
                  <c:v>3.9</c:v>
                </c:pt>
                <c:pt idx="3968">
                  <c:v>2</c:v>
                </c:pt>
                <c:pt idx="3969">
                  <c:v>3.7</c:v>
                </c:pt>
                <c:pt idx="3970">
                  <c:v>1.5</c:v>
                </c:pt>
                <c:pt idx="3971">
                  <c:v>5</c:v>
                </c:pt>
                <c:pt idx="3972">
                  <c:v>2.7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3.9</c:v>
                </c:pt>
                <c:pt idx="3978">
                  <c:v>0</c:v>
                </c:pt>
                <c:pt idx="3979">
                  <c:v>3.8</c:v>
                </c:pt>
                <c:pt idx="3980">
                  <c:v>0</c:v>
                </c:pt>
                <c:pt idx="3981">
                  <c:v>2</c:v>
                </c:pt>
                <c:pt idx="3982">
                  <c:v>0</c:v>
                </c:pt>
                <c:pt idx="3983">
                  <c:v>4.5999999999999996</c:v>
                </c:pt>
                <c:pt idx="3984">
                  <c:v>4.0999999999999996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3.5</c:v>
                </c:pt>
                <c:pt idx="3989">
                  <c:v>4.7</c:v>
                </c:pt>
                <c:pt idx="3990">
                  <c:v>3</c:v>
                </c:pt>
                <c:pt idx="3991">
                  <c:v>3.5</c:v>
                </c:pt>
                <c:pt idx="3992">
                  <c:v>4.2</c:v>
                </c:pt>
                <c:pt idx="3993">
                  <c:v>5</c:v>
                </c:pt>
                <c:pt idx="3994">
                  <c:v>3.4</c:v>
                </c:pt>
                <c:pt idx="3995">
                  <c:v>0</c:v>
                </c:pt>
                <c:pt idx="3996">
                  <c:v>0</c:v>
                </c:pt>
                <c:pt idx="3997">
                  <c:v>3.9</c:v>
                </c:pt>
                <c:pt idx="3998">
                  <c:v>0</c:v>
                </c:pt>
                <c:pt idx="3999">
                  <c:v>4.3</c:v>
                </c:pt>
              </c:numCache>
            </c:numRef>
          </c:xVal>
          <c:yVal>
            <c:numRef>
              <c:f>'[Cleaned Hotel booking data.xlsx]Regression 1'!$A$9:$A$4008</c:f>
              <c:numCache>
                <c:formatCode>0</c:formatCode>
                <c:ptCount val="4000"/>
                <c:pt idx="0">
                  <c:v>4</c:v>
                </c:pt>
                <c:pt idx="1">
                  <c:v>4.5</c:v>
                </c:pt>
                <c:pt idx="2">
                  <c:v>2.5</c:v>
                </c:pt>
                <c:pt idx="3">
                  <c:v>5</c:v>
                </c:pt>
                <c:pt idx="4">
                  <c:v>2.8</c:v>
                </c:pt>
                <c:pt idx="5">
                  <c:v>3.9</c:v>
                </c:pt>
                <c:pt idx="6">
                  <c:v>0</c:v>
                </c:pt>
                <c:pt idx="7">
                  <c:v>4</c:v>
                </c:pt>
                <c:pt idx="8">
                  <c:v>3</c:v>
                </c:pt>
                <c:pt idx="9">
                  <c:v>0</c:v>
                </c:pt>
                <c:pt idx="10">
                  <c:v>4.3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4.5999999999999996</c:v>
                </c:pt>
                <c:pt idx="15">
                  <c:v>3.6</c:v>
                </c:pt>
                <c:pt idx="16">
                  <c:v>1</c:v>
                </c:pt>
                <c:pt idx="17">
                  <c:v>0</c:v>
                </c:pt>
                <c:pt idx="18">
                  <c:v>4.2</c:v>
                </c:pt>
                <c:pt idx="19">
                  <c:v>0</c:v>
                </c:pt>
                <c:pt idx="20">
                  <c:v>0</c:v>
                </c:pt>
                <c:pt idx="21">
                  <c:v>3.2</c:v>
                </c:pt>
                <c:pt idx="22">
                  <c:v>4.5</c:v>
                </c:pt>
                <c:pt idx="23">
                  <c:v>4.5999999999999996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4.5999999999999996</c:v>
                </c:pt>
                <c:pt idx="30">
                  <c:v>2.9</c:v>
                </c:pt>
                <c:pt idx="31">
                  <c:v>4</c:v>
                </c:pt>
                <c:pt idx="32">
                  <c:v>0</c:v>
                </c:pt>
                <c:pt idx="33">
                  <c:v>4.3</c:v>
                </c:pt>
                <c:pt idx="34">
                  <c:v>1.6</c:v>
                </c:pt>
                <c:pt idx="35">
                  <c:v>4.0999999999999996</c:v>
                </c:pt>
                <c:pt idx="36">
                  <c:v>3.4</c:v>
                </c:pt>
                <c:pt idx="37">
                  <c:v>0</c:v>
                </c:pt>
                <c:pt idx="38">
                  <c:v>0</c:v>
                </c:pt>
                <c:pt idx="39">
                  <c:v>3.5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3.6</c:v>
                </c:pt>
                <c:pt idx="44">
                  <c:v>4.3</c:v>
                </c:pt>
                <c:pt idx="45">
                  <c:v>4.0999999999999996</c:v>
                </c:pt>
                <c:pt idx="46">
                  <c:v>0</c:v>
                </c:pt>
                <c:pt idx="47">
                  <c:v>0</c:v>
                </c:pt>
                <c:pt idx="48">
                  <c:v>4.4000000000000004</c:v>
                </c:pt>
                <c:pt idx="49">
                  <c:v>4</c:v>
                </c:pt>
                <c:pt idx="50">
                  <c:v>4.5</c:v>
                </c:pt>
                <c:pt idx="51">
                  <c:v>0</c:v>
                </c:pt>
                <c:pt idx="52">
                  <c:v>0</c:v>
                </c:pt>
                <c:pt idx="53">
                  <c:v>3.1</c:v>
                </c:pt>
                <c:pt idx="54">
                  <c:v>2.7</c:v>
                </c:pt>
                <c:pt idx="55">
                  <c:v>3.8</c:v>
                </c:pt>
                <c:pt idx="56">
                  <c:v>0</c:v>
                </c:pt>
                <c:pt idx="57">
                  <c:v>0</c:v>
                </c:pt>
                <c:pt idx="58">
                  <c:v>3.9</c:v>
                </c:pt>
                <c:pt idx="59">
                  <c:v>4.4000000000000004</c:v>
                </c:pt>
                <c:pt idx="60">
                  <c:v>1.3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4.2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3.7</c:v>
                </c:pt>
                <c:pt idx="69">
                  <c:v>4</c:v>
                </c:pt>
                <c:pt idx="70">
                  <c:v>0</c:v>
                </c:pt>
                <c:pt idx="71">
                  <c:v>3.5</c:v>
                </c:pt>
                <c:pt idx="72">
                  <c:v>0</c:v>
                </c:pt>
                <c:pt idx="73">
                  <c:v>4.2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3.4</c:v>
                </c:pt>
                <c:pt idx="83">
                  <c:v>2.7</c:v>
                </c:pt>
                <c:pt idx="84">
                  <c:v>0</c:v>
                </c:pt>
                <c:pt idx="85">
                  <c:v>4.5</c:v>
                </c:pt>
                <c:pt idx="86">
                  <c:v>3.3</c:v>
                </c:pt>
                <c:pt idx="87">
                  <c:v>4.5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4.5</c:v>
                </c:pt>
                <c:pt idx="93">
                  <c:v>0</c:v>
                </c:pt>
                <c:pt idx="94">
                  <c:v>3.9</c:v>
                </c:pt>
                <c:pt idx="95">
                  <c:v>3.5</c:v>
                </c:pt>
                <c:pt idx="96">
                  <c:v>0</c:v>
                </c:pt>
                <c:pt idx="97">
                  <c:v>4.8</c:v>
                </c:pt>
                <c:pt idx="98">
                  <c:v>3.8</c:v>
                </c:pt>
                <c:pt idx="99">
                  <c:v>0</c:v>
                </c:pt>
                <c:pt idx="100">
                  <c:v>0</c:v>
                </c:pt>
                <c:pt idx="101">
                  <c:v>4.3</c:v>
                </c:pt>
                <c:pt idx="102">
                  <c:v>4.8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3.7</c:v>
                </c:pt>
                <c:pt idx="109">
                  <c:v>0</c:v>
                </c:pt>
                <c:pt idx="110">
                  <c:v>3.6</c:v>
                </c:pt>
                <c:pt idx="111">
                  <c:v>4.5999999999999996</c:v>
                </c:pt>
                <c:pt idx="112">
                  <c:v>0</c:v>
                </c:pt>
                <c:pt idx="113">
                  <c:v>3.9</c:v>
                </c:pt>
                <c:pt idx="114">
                  <c:v>0</c:v>
                </c:pt>
                <c:pt idx="115">
                  <c:v>3.8</c:v>
                </c:pt>
                <c:pt idx="116">
                  <c:v>3</c:v>
                </c:pt>
                <c:pt idx="117">
                  <c:v>3</c:v>
                </c:pt>
                <c:pt idx="118">
                  <c:v>0</c:v>
                </c:pt>
                <c:pt idx="119">
                  <c:v>4.7</c:v>
                </c:pt>
                <c:pt idx="120">
                  <c:v>4.5</c:v>
                </c:pt>
                <c:pt idx="121">
                  <c:v>4.0999999999999996</c:v>
                </c:pt>
                <c:pt idx="122">
                  <c:v>0</c:v>
                </c:pt>
                <c:pt idx="123">
                  <c:v>3.1</c:v>
                </c:pt>
                <c:pt idx="124">
                  <c:v>3.7</c:v>
                </c:pt>
                <c:pt idx="125">
                  <c:v>4.7</c:v>
                </c:pt>
                <c:pt idx="126">
                  <c:v>0</c:v>
                </c:pt>
                <c:pt idx="127">
                  <c:v>0</c:v>
                </c:pt>
                <c:pt idx="128">
                  <c:v>4.7</c:v>
                </c:pt>
                <c:pt idx="129">
                  <c:v>5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4.5999999999999996</c:v>
                </c:pt>
                <c:pt idx="136">
                  <c:v>0</c:v>
                </c:pt>
                <c:pt idx="137">
                  <c:v>4.5</c:v>
                </c:pt>
                <c:pt idx="138">
                  <c:v>4.3</c:v>
                </c:pt>
                <c:pt idx="139">
                  <c:v>0</c:v>
                </c:pt>
                <c:pt idx="140">
                  <c:v>4.5999999999999996</c:v>
                </c:pt>
                <c:pt idx="141">
                  <c:v>4.5999999999999996</c:v>
                </c:pt>
                <c:pt idx="142">
                  <c:v>4.3</c:v>
                </c:pt>
                <c:pt idx="143">
                  <c:v>2.9</c:v>
                </c:pt>
                <c:pt idx="144">
                  <c:v>3.4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4.2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4.5</c:v>
                </c:pt>
                <c:pt idx="155">
                  <c:v>3.8</c:v>
                </c:pt>
                <c:pt idx="156">
                  <c:v>0</c:v>
                </c:pt>
                <c:pt idx="157">
                  <c:v>1</c:v>
                </c:pt>
                <c:pt idx="158">
                  <c:v>2.7</c:v>
                </c:pt>
                <c:pt idx="159">
                  <c:v>4.3</c:v>
                </c:pt>
                <c:pt idx="160">
                  <c:v>0</c:v>
                </c:pt>
                <c:pt idx="161">
                  <c:v>0</c:v>
                </c:pt>
                <c:pt idx="162">
                  <c:v>3</c:v>
                </c:pt>
                <c:pt idx="163">
                  <c:v>3.6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3.2</c:v>
                </c:pt>
                <c:pt idx="173">
                  <c:v>2.5</c:v>
                </c:pt>
                <c:pt idx="174">
                  <c:v>0</c:v>
                </c:pt>
                <c:pt idx="175">
                  <c:v>2.9</c:v>
                </c:pt>
                <c:pt idx="176">
                  <c:v>4.3</c:v>
                </c:pt>
                <c:pt idx="177">
                  <c:v>2.5</c:v>
                </c:pt>
                <c:pt idx="178">
                  <c:v>4.3</c:v>
                </c:pt>
                <c:pt idx="179">
                  <c:v>0</c:v>
                </c:pt>
                <c:pt idx="180">
                  <c:v>4.4000000000000004</c:v>
                </c:pt>
                <c:pt idx="181">
                  <c:v>0</c:v>
                </c:pt>
                <c:pt idx="182">
                  <c:v>3.8</c:v>
                </c:pt>
                <c:pt idx="183">
                  <c:v>0</c:v>
                </c:pt>
                <c:pt idx="184">
                  <c:v>0</c:v>
                </c:pt>
                <c:pt idx="185">
                  <c:v>4.5999999999999996</c:v>
                </c:pt>
                <c:pt idx="186">
                  <c:v>4.4000000000000004</c:v>
                </c:pt>
                <c:pt idx="187">
                  <c:v>3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2</c:v>
                </c:pt>
                <c:pt idx="193">
                  <c:v>3.8</c:v>
                </c:pt>
                <c:pt idx="194">
                  <c:v>3.9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3</c:v>
                </c:pt>
                <c:pt idx="201">
                  <c:v>4.5</c:v>
                </c:pt>
                <c:pt idx="202">
                  <c:v>0</c:v>
                </c:pt>
                <c:pt idx="203">
                  <c:v>0</c:v>
                </c:pt>
                <c:pt idx="204">
                  <c:v>3.3</c:v>
                </c:pt>
                <c:pt idx="205">
                  <c:v>3.2</c:v>
                </c:pt>
                <c:pt idx="206">
                  <c:v>0</c:v>
                </c:pt>
                <c:pt idx="207">
                  <c:v>4.4000000000000004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2.1</c:v>
                </c:pt>
                <c:pt idx="212">
                  <c:v>5</c:v>
                </c:pt>
                <c:pt idx="213">
                  <c:v>0</c:v>
                </c:pt>
                <c:pt idx="214">
                  <c:v>4.4000000000000004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3.8</c:v>
                </c:pt>
                <c:pt idx="219">
                  <c:v>4.4000000000000004</c:v>
                </c:pt>
                <c:pt idx="220">
                  <c:v>3.9</c:v>
                </c:pt>
                <c:pt idx="221">
                  <c:v>4.2</c:v>
                </c:pt>
                <c:pt idx="222">
                  <c:v>0</c:v>
                </c:pt>
                <c:pt idx="223">
                  <c:v>5</c:v>
                </c:pt>
                <c:pt idx="224">
                  <c:v>0</c:v>
                </c:pt>
                <c:pt idx="225">
                  <c:v>0</c:v>
                </c:pt>
                <c:pt idx="226">
                  <c:v>3.4</c:v>
                </c:pt>
                <c:pt idx="227">
                  <c:v>0</c:v>
                </c:pt>
                <c:pt idx="228">
                  <c:v>4.2</c:v>
                </c:pt>
                <c:pt idx="229">
                  <c:v>3.8</c:v>
                </c:pt>
                <c:pt idx="230">
                  <c:v>1.3</c:v>
                </c:pt>
                <c:pt idx="231">
                  <c:v>0</c:v>
                </c:pt>
                <c:pt idx="232">
                  <c:v>4.5999999999999996</c:v>
                </c:pt>
                <c:pt idx="233">
                  <c:v>4.0999999999999996</c:v>
                </c:pt>
                <c:pt idx="234">
                  <c:v>3.1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4.2</c:v>
                </c:pt>
                <c:pt idx="238">
                  <c:v>3.5</c:v>
                </c:pt>
                <c:pt idx="239">
                  <c:v>4.5999999999999996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3.7</c:v>
                </c:pt>
                <c:pt idx="250">
                  <c:v>2.5</c:v>
                </c:pt>
                <c:pt idx="251">
                  <c:v>4.4000000000000004</c:v>
                </c:pt>
                <c:pt idx="252">
                  <c:v>4.8</c:v>
                </c:pt>
                <c:pt idx="253">
                  <c:v>0</c:v>
                </c:pt>
                <c:pt idx="254">
                  <c:v>4.2</c:v>
                </c:pt>
                <c:pt idx="255">
                  <c:v>0</c:v>
                </c:pt>
                <c:pt idx="256">
                  <c:v>3.9</c:v>
                </c:pt>
                <c:pt idx="257">
                  <c:v>4</c:v>
                </c:pt>
                <c:pt idx="258">
                  <c:v>0</c:v>
                </c:pt>
                <c:pt idx="259">
                  <c:v>1</c:v>
                </c:pt>
                <c:pt idx="260">
                  <c:v>5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3.9</c:v>
                </c:pt>
                <c:pt idx="265">
                  <c:v>3.9</c:v>
                </c:pt>
                <c:pt idx="266">
                  <c:v>0</c:v>
                </c:pt>
                <c:pt idx="267">
                  <c:v>0</c:v>
                </c:pt>
                <c:pt idx="268">
                  <c:v>4.5999999999999996</c:v>
                </c:pt>
                <c:pt idx="269">
                  <c:v>0</c:v>
                </c:pt>
                <c:pt idx="270">
                  <c:v>0</c:v>
                </c:pt>
                <c:pt idx="271">
                  <c:v>4.3</c:v>
                </c:pt>
                <c:pt idx="272">
                  <c:v>0</c:v>
                </c:pt>
                <c:pt idx="273">
                  <c:v>5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4.5999999999999996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5</c:v>
                </c:pt>
                <c:pt idx="287">
                  <c:v>5</c:v>
                </c:pt>
                <c:pt idx="288">
                  <c:v>3.7</c:v>
                </c:pt>
                <c:pt idx="289">
                  <c:v>4.5999999999999996</c:v>
                </c:pt>
                <c:pt idx="290">
                  <c:v>3.7</c:v>
                </c:pt>
                <c:pt idx="291">
                  <c:v>4.5</c:v>
                </c:pt>
                <c:pt idx="292">
                  <c:v>4.7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3.2</c:v>
                </c:pt>
                <c:pt idx="299">
                  <c:v>3.7</c:v>
                </c:pt>
                <c:pt idx="300">
                  <c:v>3.7</c:v>
                </c:pt>
                <c:pt idx="301">
                  <c:v>0</c:v>
                </c:pt>
                <c:pt idx="302">
                  <c:v>0</c:v>
                </c:pt>
                <c:pt idx="303">
                  <c:v>4.0999999999999996</c:v>
                </c:pt>
                <c:pt idx="304">
                  <c:v>0</c:v>
                </c:pt>
                <c:pt idx="305">
                  <c:v>3.6</c:v>
                </c:pt>
                <c:pt idx="306">
                  <c:v>4.0999999999999996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4.5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5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4.9000000000000004</c:v>
                </c:pt>
                <c:pt idx="332">
                  <c:v>0</c:v>
                </c:pt>
                <c:pt idx="333">
                  <c:v>3.7</c:v>
                </c:pt>
                <c:pt idx="334">
                  <c:v>4.5</c:v>
                </c:pt>
                <c:pt idx="335">
                  <c:v>0</c:v>
                </c:pt>
                <c:pt idx="336">
                  <c:v>4.2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4.3</c:v>
                </c:pt>
                <c:pt idx="341">
                  <c:v>4.2</c:v>
                </c:pt>
                <c:pt idx="342">
                  <c:v>5</c:v>
                </c:pt>
                <c:pt idx="343">
                  <c:v>0</c:v>
                </c:pt>
                <c:pt idx="344">
                  <c:v>2.9</c:v>
                </c:pt>
                <c:pt idx="345">
                  <c:v>3.7</c:v>
                </c:pt>
                <c:pt idx="346">
                  <c:v>3.1</c:v>
                </c:pt>
                <c:pt idx="347">
                  <c:v>4.8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3</c:v>
                </c:pt>
                <c:pt idx="352">
                  <c:v>0</c:v>
                </c:pt>
                <c:pt idx="353">
                  <c:v>0</c:v>
                </c:pt>
                <c:pt idx="354">
                  <c:v>3.5</c:v>
                </c:pt>
                <c:pt idx="355">
                  <c:v>0</c:v>
                </c:pt>
                <c:pt idx="356">
                  <c:v>3.3</c:v>
                </c:pt>
                <c:pt idx="357">
                  <c:v>3.6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3.5</c:v>
                </c:pt>
                <c:pt idx="364">
                  <c:v>0</c:v>
                </c:pt>
                <c:pt idx="365">
                  <c:v>0</c:v>
                </c:pt>
                <c:pt idx="366">
                  <c:v>3.1</c:v>
                </c:pt>
                <c:pt idx="367">
                  <c:v>3.7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4.5</c:v>
                </c:pt>
                <c:pt idx="373">
                  <c:v>2</c:v>
                </c:pt>
                <c:pt idx="374">
                  <c:v>5</c:v>
                </c:pt>
                <c:pt idx="375">
                  <c:v>3.8</c:v>
                </c:pt>
                <c:pt idx="376">
                  <c:v>0</c:v>
                </c:pt>
                <c:pt idx="377">
                  <c:v>2.2999999999999998</c:v>
                </c:pt>
                <c:pt idx="378">
                  <c:v>0</c:v>
                </c:pt>
                <c:pt idx="379">
                  <c:v>0</c:v>
                </c:pt>
                <c:pt idx="380">
                  <c:v>3.6</c:v>
                </c:pt>
                <c:pt idx="381">
                  <c:v>4.4000000000000004</c:v>
                </c:pt>
                <c:pt idx="382">
                  <c:v>3.1</c:v>
                </c:pt>
                <c:pt idx="383">
                  <c:v>0</c:v>
                </c:pt>
                <c:pt idx="384">
                  <c:v>0</c:v>
                </c:pt>
                <c:pt idx="385">
                  <c:v>4.3</c:v>
                </c:pt>
                <c:pt idx="386">
                  <c:v>3.6</c:v>
                </c:pt>
                <c:pt idx="387">
                  <c:v>0</c:v>
                </c:pt>
                <c:pt idx="388">
                  <c:v>0</c:v>
                </c:pt>
                <c:pt idx="389">
                  <c:v>4.2</c:v>
                </c:pt>
                <c:pt idx="390">
                  <c:v>4.7</c:v>
                </c:pt>
                <c:pt idx="391">
                  <c:v>5</c:v>
                </c:pt>
                <c:pt idx="392">
                  <c:v>4.7</c:v>
                </c:pt>
                <c:pt idx="393">
                  <c:v>2.4</c:v>
                </c:pt>
                <c:pt idx="394">
                  <c:v>0</c:v>
                </c:pt>
                <c:pt idx="395">
                  <c:v>4.3</c:v>
                </c:pt>
                <c:pt idx="396">
                  <c:v>4.2</c:v>
                </c:pt>
                <c:pt idx="397">
                  <c:v>0</c:v>
                </c:pt>
                <c:pt idx="398">
                  <c:v>4.5</c:v>
                </c:pt>
                <c:pt idx="399">
                  <c:v>0</c:v>
                </c:pt>
                <c:pt idx="400">
                  <c:v>0</c:v>
                </c:pt>
                <c:pt idx="401">
                  <c:v>4.4000000000000004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3.8</c:v>
                </c:pt>
                <c:pt idx="408">
                  <c:v>3</c:v>
                </c:pt>
                <c:pt idx="409">
                  <c:v>3.4</c:v>
                </c:pt>
                <c:pt idx="410">
                  <c:v>0</c:v>
                </c:pt>
                <c:pt idx="411">
                  <c:v>4.0999999999999996</c:v>
                </c:pt>
                <c:pt idx="412">
                  <c:v>3.5</c:v>
                </c:pt>
                <c:pt idx="413">
                  <c:v>1.7</c:v>
                </c:pt>
                <c:pt idx="414">
                  <c:v>4.0999999999999996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4.4000000000000004</c:v>
                </c:pt>
                <c:pt idx="419">
                  <c:v>0</c:v>
                </c:pt>
                <c:pt idx="420">
                  <c:v>3.7</c:v>
                </c:pt>
                <c:pt idx="421">
                  <c:v>3.9</c:v>
                </c:pt>
                <c:pt idx="422">
                  <c:v>0</c:v>
                </c:pt>
                <c:pt idx="423">
                  <c:v>0</c:v>
                </c:pt>
                <c:pt idx="424">
                  <c:v>4.3</c:v>
                </c:pt>
                <c:pt idx="425">
                  <c:v>3.3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4.5</c:v>
                </c:pt>
                <c:pt idx="434">
                  <c:v>3.8</c:v>
                </c:pt>
                <c:pt idx="435">
                  <c:v>0</c:v>
                </c:pt>
                <c:pt idx="436">
                  <c:v>4.3</c:v>
                </c:pt>
                <c:pt idx="437">
                  <c:v>0</c:v>
                </c:pt>
                <c:pt idx="438">
                  <c:v>3.9</c:v>
                </c:pt>
                <c:pt idx="439">
                  <c:v>0</c:v>
                </c:pt>
                <c:pt idx="440">
                  <c:v>4.3</c:v>
                </c:pt>
                <c:pt idx="441">
                  <c:v>4.9000000000000004</c:v>
                </c:pt>
                <c:pt idx="442">
                  <c:v>3.8</c:v>
                </c:pt>
                <c:pt idx="443">
                  <c:v>3.8</c:v>
                </c:pt>
                <c:pt idx="444">
                  <c:v>3.8</c:v>
                </c:pt>
                <c:pt idx="445">
                  <c:v>0</c:v>
                </c:pt>
                <c:pt idx="446">
                  <c:v>4.7</c:v>
                </c:pt>
                <c:pt idx="447">
                  <c:v>3.9</c:v>
                </c:pt>
                <c:pt idx="448">
                  <c:v>0</c:v>
                </c:pt>
                <c:pt idx="449">
                  <c:v>0</c:v>
                </c:pt>
                <c:pt idx="450">
                  <c:v>4.2</c:v>
                </c:pt>
                <c:pt idx="451">
                  <c:v>0</c:v>
                </c:pt>
                <c:pt idx="452">
                  <c:v>5</c:v>
                </c:pt>
                <c:pt idx="453">
                  <c:v>3</c:v>
                </c:pt>
                <c:pt idx="454">
                  <c:v>4.3</c:v>
                </c:pt>
                <c:pt idx="455">
                  <c:v>0</c:v>
                </c:pt>
                <c:pt idx="456">
                  <c:v>0</c:v>
                </c:pt>
                <c:pt idx="457">
                  <c:v>4</c:v>
                </c:pt>
                <c:pt idx="458">
                  <c:v>1</c:v>
                </c:pt>
                <c:pt idx="459">
                  <c:v>0</c:v>
                </c:pt>
                <c:pt idx="460">
                  <c:v>4.2</c:v>
                </c:pt>
                <c:pt idx="461">
                  <c:v>0</c:v>
                </c:pt>
                <c:pt idx="462">
                  <c:v>3</c:v>
                </c:pt>
                <c:pt idx="463">
                  <c:v>0</c:v>
                </c:pt>
                <c:pt idx="464">
                  <c:v>3.4</c:v>
                </c:pt>
                <c:pt idx="465">
                  <c:v>0</c:v>
                </c:pt>
                <c:pt idx="466">
                  <c:v>4</c:v>
                </c:pt>
                <c:pt idx="467">
                  <c:v>0</c:v>
                </c:pt>
                <c:pt idx="468">
                  <c:v>4.5</c:v>
                </c:pt>
                <c:pt idx="469">
                  <c:v>0</c:v>
                </c:pt>
                <c:pt idx="470">
                  <c:v>3.3</c:v>
                </c:pt>
                <c:pt idx="471">
                  <c:v>2.9</c:v>
                </c:pt>
                <c:pt idx="472">
                  <c:v>4.3</c:v>
                </c:pt>
                <c:pt idx="473">
                  <c:v>4.0999999999999996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</c:v>
                </c:pt>
                <c:pt idx="481">
                  <c:v>4.7</c:v>
                </c:pt>
                <c:pt idx="482">
                  <c:v>3.3</c:v>
                </c:pt>
                <c:pt idx="483">
                  <c:v>3.9</c:v>
                </c:pt>
                <c:pt idx="484">
                  <c:v>4</c:v>
                </c:pt>
                <c:pt idx="485">
                  <c:v>0</c:v>
                </c:pt>
                <c:pt idx="486">
                  <c:v>4.7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4.5999999999999996</c:v>
                </c:pt>
                <c:pt idx="491">
                  <c:v>4.4000000000000004</c:v>
                </c:pt>
                <c:pt idx="492">
                  <c:v>0</c:v>
                </c:pt>
                <c:pt idx="493">
                  <c:v>4.5</c:v>
                </c:pt>
                <c:pt idx="494">
                  <c:v>4.5999999999999996</c:v>
                </c:pt>
                <c:pt idx="495">
                  <c:v>4.5</c:v>
                </c:pt>
                <c:pt idx="496">
                  <c:v>3.2</c:v>
                </c:pt>
                <c:pt idx="497">
                  <c:v>4</c:v>
                </c:pt>
                <c:pt idx="498">
                  <c:v>4.7</c:v>
                </c:pt>
                <c:pt idx="499">
                  <c:v>2</c:v>
                </c:pt>
                <c:pt idx="500">
                  <c:v>4.0999999999999996</c:v>
                </c:pt>
                <c:pt idx="501">
                  <c:v>3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2.8</c:v>
                </c:pt>
                <c:pt idx="507">
                  <c:v>3.7</c:v>
                </c:pt>
                <c:pt idx="508">
                  <c:v>4.8</c:v>
                </c:pt>
                <c:pt idx="509">
                  <c:v>3.9</c:v>
                </c:pt>
                <c:pt idx="510">
                  <c:v>0</c:v>
                </c:pt>
                <c:pt idx="511">
                  <c:v>2</c:v>
                </c:pt>
                <c:pt idx="512">
                  <c:v>4.5</c:v>
                </c:pt>
                <c:pt idx="513">
                  <c:v>4.0999999999999996</c:v>
                </c:pt>
                <c:pt idx="514">
                  <c:v>2.8</c:v>
                </c:pt>
                <c:pt idx="515">
                  <c:v>4.3</c:v>
                </c:pt>
                <c:pt idx="516">
                  <c:v>3.9</c:v>
                </c:pt>
                <c:pt idx="517">
                  <c:v>4.2</c:v>
                </c:pt>
                <c:pt idx="518">
                  <c:v>4.2</c:v>
                </c:pt>
                <c:pt idx="519">
                  <c:v>0</c:v>
                </c:pt>
                <c:pt idx="520">
                  <c:v>2.9</c:v>
                </c:pt>
                <c:pt idx="521">
                  <c:v>0</c:v>
                </c:pt>
                <c:pt idx="522">
                  <c:v>0</c:v>
                </c:pt>
                <c:pt idx="523">
                  <c:v>4.0999999999999996</c:v>
                </c:pt>
                <c:pt idx="524">
                  <c:v>0</c:v>
                </c:pt>
                <c:pt idx="525">
                  <c:v>3.7</c:v>
                </c:pt>
                <c:pt idx="526">
                  <c:v>4.5999999999999996</c:v>
                </c:pt>
                <c:pt idx="527">
                  <c:v>4.4000000000000004</c:v>
                </c:pt>
                <c:pt idx="528">
                  <c:v>0</c:v>
                </c:pt>
                <c:pt idx="529">
                  <c:v>0</c:v>
                </c:pt>
                <c:pt idx="530">
                  <c:v>4.4000000000000004</c:v>
                </c:pt>
                <c:pt idx="531">
                  <c:v>3</c:v>
                </c:pt>
                <c:pt idx="532">
                  <c:v>4.5999999999999996</c:v>
                </c:pt>
                <c:pt idx="533">
                  <c:v>3.8</c:v>
                </c:pt>
                <c:pt idx="534">
                  <c:v>0</c:v>
                </c:pt>
                <c:pt idx="535">
                  <c:v>4.0999999999999996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4.2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4</c:v>
                </c:pt>
                <c:pt idx="545">
                  <c:v>3.3</c:v>
                </c:pt>
                <c:pt idx="546">
                  <c:v>4.0999999999999996</c:v>
                </c:pt>
                <c:pt idx="547">
                  <c:v>0</c:v>
                </c:pt>
                <c:pt idx="548">
                  <c:v>4.0999999999999996</c:v>
                </c:pt>
                <c:pt idx="549">
                  <c:v>4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2.9</c:v>
                </c:pt>
                <c:pt idx="555">
                  <c:v>0</c:v>
                </c:pt>
                <c:pt idx="556">
                  <c:v>2</c:v>
                </c:pt>
                <c:pt idx="557">
                  <c:v>4</c:v>
                </c:pt>
                <c:pt idx="558">
                  <c:v>0</c:v>
                </c:pt>
                <c:pt idx="559">
                  <c:v>3.7</c:v>
                </c:pt>
                <c:pt idx="560">
                  <c:v>4</c:v>
                </c:pt>
                <c:pt idx="561">
                  <c:v>0</c:v>
                </c:pt>
                <c:pt idx="562">
                  <c:v>4.3</c:v>
                </c:pt>
                <c:pt idx="563">
                  <c:v>4.4000000000000004</c:v>
                </c:pt>
                <c:pt idx="564">
                  <c:v>4</c:v>
                </c:pt>
                <c:pt idx="565">
                  <c:v>4.5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3.8</c:v>
                </c:pt>
                <c:pt idx="570">
                  <c:v>4</c:v>
                </c:pt>
                <c:pt idx="571">
                  <c:v>0</c:v>
                </c:pt>
                <c:pt idx="572">
                  <c:v>0</c:v>
                </c:pt>
                <c:pt idx="573">
                  <c:v>4</c:v>
                </c:pt>
                <c:pt idx="574">
                  <c:v>3.6</c:v>
                </c:pt>
                <c:pt idx="575">
                  <c:v>4.4000000000000004</c:v>
                </c:pt>
                <c:pt idx="576">
                  <c:v>2.8</c:v>
                </c:pt>
                <c:pt idx="577">
                  <c:v>4.5</c:v>
                </c:pt>
                <c:pt idx="578">
                  <c:v>0</c:v>
                </c:pt>
                <c:pt idx="579">
                  <c:v>3.6</c:v>
                </c:pt>
                <c:pt idx="580">
                  <c:v>4</c:v>
                </c:pt>
                <c:pt idx="581">
                  <c:v>2.6</c:v>
                </c:pt>
                <c:pt idx="582">
                  <c:v>0</c:v>
                </c:pt>
                <c:pt idx="583">
                  <c:v>3.1</c:v>
                </c:pt>
                <c:pt idx="584">
                  <c:v>4.7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4.8</c:v>
                </c:pt>
                <c:pt idx="592">
                  <c:v>3.5</c:v>
                </c:pt>
                <c:pt idx="593">
                  <c:v>1.6</c:v>
                </c:pt>
                <c:pt idx="594">
                  <c:v>3.5</c:v>
                </c:pt>
                <c:pt idx="595">
                  <c:v>0</c:v>
                </c:pt>
                <c:pt idx="596">
                  <c:v>2.2999999999999998</c:v>
                </c:pt>
                <c:pt idx="597">
                  <c:v>4</c:v>
                </c:pt>
                <c:pt idx="598">
                  <c:v>0</c:v>
                </c:pt>
                <c:pt idx="599">
                  <c:v>4.0999999999999996</c:v>
                </c:pt>
                <c:pt idx="600">
                  <c:v>3.2</c:v>
                </c:pt>
                <c:pt idx="601">
                  <c:v>0</c:v>
                </c:pt>
                <c:pt idx="602">
                  <c:v>4.0999999999999996</c:v>
                </c:pt>
                <c:pt idx="603">
                  <c:v>0</c:v>
                </c:pt>
                <c:pt idx="604">
                  <c:v>3.5</c:v>
                </c:pt>
                <c:pt idx="605">
                  <c:v>0</c:v>
                </c:pt>
                <c:pt idx="606">
                  <c:v>4.8</c:v>
                </c:pt>
                <c:pt idx="607">
                  <c:v>2.8</c:v>
                </c:pt>
                <c:pt idx="608">
                  <c:v>1</c:v>
                </c:pt>
                <c:pt idx="609">
                  <c:v>0</c:v>
                </c:pt>
                <c:pt idx="610">
                  <c:v>4.5</c:v>
                </c:pt>
                <c:pt idx="611">
                  <c:v>3.4</c:v>
                </c:pt>
                <c:pt idx="612">
                  <c:v>3.6</c:v>
                </c:pt>
                <c:pt idx="613">
                  <c:v>4</c:v>
                </c:pt>
                <c:pt idx="614">
                  <c:v>3.5</c:v>
                </c:pt>
                <c:pt idx="615">
                  <c:v>3.4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3.1</c:v>
                </c:pt>
                <c:pt idx="621">
                  <c:v>0</c:v>
                </c:pt>
                <c:pt idx="622">
                  <c:v>4.5</c:v>
                </c:pt>
                <c:pt idx="623">
                  <c:v>3.9</c:v>
                </c:pt>
                <c:pt idx="624">
                  <c:v>4.5</c:v>
                </c:pt>
                <c:pt idx="625">
                  <c:v>3.3</c:v>
                </c:pt>
                <c:pt idx="626">
                  <c:v>2</c:v>
                </c:pt>
                <c:pt idx="627">
                  <c:v>3.7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3.8</c:v>
                </c:pt>
                <c:pt idx="632">
                  <c:v>0</c:v>
                </c:pt>
                <c:pt idx="633">
                  <c:v>3.8</c:v>
                </c:pt>
                <c:pt idx="634">
                  <c:v>3.9</c:v>
                </c:pt>
                <c:pt idx="635">
                  <c:v>4.5999999999999996</c:v>
                </c:pt>
                <c:pt idx="636">
                  <c:v>3.8</c:v>
                </c:pt>
                <c:pt idx="637">
                  <c:v>4.5</c:v>
                </c:pt>
                <c:pt idx="638">
                  <c:v>0</c:v>
                </c:pt>
                <c:pt idx="639">
                  <c:v>0</c:v>
                </c:pt>
                <c:pt idx="640">
                  <c:v>2.8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2.8</c:v>
                </c:pt>
                <c:pt idx="645">
                  <c:v>3</c:v>
                </c:pt>
                <c:pt idx="646">
                  <c:v>4.7</c:v>
                </c:pt>
                <c:pt idx="647">
                  <c:v>4.2</c:v>
                </c:pt>
                <c:pt idx="648">
                  <c:v>0</c:v>
                </c:pt>
                <c:pt idx="649">
                  <c:v>3.1</c:v>
                </c:pt>
                <c:pt idx="650">
                  <c:v>3.1</c:v>
                </c:pt>
                <c:pt idx="651">
                  <c:v>0</c:v>
                </c:pt>
                <c:pt idx="652">
                  <c:v>4</c:v>
                </c:pt>
                <c:pt idx="653">
                  <c:v>4</c:v>
                </c:pt>
                <c:pt idx="654">
                  <c:v>2.7</c:v>
                </c:pt>
                <c:pt idx="655">
                  <c:v>0</c:v>
                </c:pt>
                <c:pt idx="656">
                  <c:v>4.0999999999999996</c:v>
                </c:pt>
                <c:pt idx="657">
                  <c:v>0</c:v>
                </c:pt>
                <c:pt idx="658">
                  <c:v>0</c:v>
                </c:pt>
                <c:pt idx="659">
                  <c:v>3.7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4.5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3</c:v>
                </c:pt>
                <c:pt idx="668">
                  <c:v>4.4000000000000004</c:v>
                </c:pt>
                <c:pt idx="669">
                  <c:v>0</c:v>
                </c:pt>
                <c:pt idx="670">
                  <c:v>0</c:v>
                </c:pt>
                <c:pt idx="671">
                  <c:v>3.5</c:v>
                </c:pt>
                <c:pt idx="672">
                  <c:v>4.5</c:v>
                </c:pt>
                <c:pt idx="673">
                  <c:v>4.8</c:v>
                </c:pt>
                <c:pt idx="674">
                  <c:v>3.4</c:v>
                </c:pt>
                <c:pt idx="675">
                  <c:v>4.5</c:v>
                </c:pt>
                <c:pt idx="676">
                  <c:v>0</c:v>
                </c:pt>
                <c:pt idx="677">
                  <c:v>3.7</c:v>
                </c:pt>
                <c:pt idx="678">
                  <c:v>5</c:v>
                </c:pt>
                <c:pt idx="679">
                  <c:v>5</c:v>
                </c:pt>
                <c:pt idx="680">
                  <c:v>2.8</c:v>
                </c:pt>
                <c:pt idx="681">
                  <c:v>0</c:v>
                </c:pt>
                <c:pt idx="682">
                  <c:v>4.2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4.0999999999999996</c:v>
                </c:pt>
                <c:pt idx="687">
                  <c:v>4</c:v>
                </c:pt>
                <c:pt idx="688">
                  <c:v>0</c:v>
                </c:pt>
                <c:pt idx="689">
                  <c:v>3.7</c:v>
                </c:pt>
                <c:pt idx="690">
                  <c:v>4.0999999999999996</c:v>
                </c:pt>
                <c:pt idx="691">
                  <c:v>4</c:v>
                </c:pt>
                <c:pt idx="692">
                  <c:v>0</c:v>
                </c:pt>
                <c:pt idx="693">
                  <c:v>0</c:v>
                </c:pt>
                <c:pt idx="694">
                  <c:v>3.7</c:v>
                </c:pt>
                <c:pt idx="695">
                  <c:v>3.3</c:v>
                </c:pt>
                <c:pt idx="696">
                  <c:v>0</c:v>
                </c:pt>
                <c:pt idx="697">
                  <c:v>4.8</c:v>
                </c:pt>
                <c:pt idx="698">
                  <c:v>4.4000000000000004</c:v>
                </c:pt>
                <c:pt idx="699">
                  <c:v>4.4000000000000004</c:v>
                </c:pt>
                <c:pt idx="700">
                  <c:v>0</c:v>
                </c:pt>
                <c:pt idx="701">
                  <c:v>3.2</c:v>
                </c:pt>
                <c:pt idx="702">
                  <c:v>4.2</c:v>
                </c:pt>
                <c:pt idx="703">
                  <c:v>3.8</c:v>
                </c:pt>
                <c:pt idx="704">
                  <c:v>4</c:v>
                </c:pt>
                <c:pt idx="705">
                  <c:v>0</c:v>
                </c:pt>
                <c:pt idx="706">
                  <c:v>0</c:v>
                </c:pt>
                <c:pt idx="707">
                  <c:v>4.5</c:v>
                </c:pt>
                <c:pt idx="708">
                  <c:v>4.3</c:v>
                </c:pt>
                <c:pt idx="709">
                  <c:v>0</c:v>
                </c:pt>
                <c:pt idx="710">
                  <c:v>2.8</c:v>
                </c:pt>
                <c:pt idx="711">
                  <c:v>4.3</c:v>
                </c:pt>
                <c:pt idx="712">
                  <c:v>4.0999999999999996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3.9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4</c:v>
                </c:pt>
                <c:pt idx="721">
                  <c:v>4.0999999999999996</c:v>
                </c:pt>
                <c:pt idx="722">
                  <c:v>0</c:v>
                </c:pt>
                <c:pt idx="723">
                  <c:v>0</c:v>
                </c:pt>
                <c:pt idx="724">
                  <c:v>4.7</c:v>
                </c:pt>
                <c:pt idx="725">
                  <c:v>3.5</c:v>
                </c:pt>
                <c:pt idx="726">
                  <c:v>0</c:v>
                </c:pt>
                <c:pt idx="727">
                  <c:v>4</c:v>
                </c:pt>
                <c:pt idx="728">
                  <c:v>4.0999999999999996</c:v>
                </c:pt>
                <c:pt idx="729">
                  <c:v>4</c:v>
                </c:pt>
                <c:pt idx="730">
                  <c:v>0</c:v>
                </c:pt>
                <c:pt idx="731">
                  <c:v>1</c:v>
                </c:pt>
                <c:pt idx="732">
                  <c:v>4.5</c:v>
                </c:pt>
                <c:pt idx="733">
                  <c:v>2.2999999999999998</c:v>
                </c:pt>
                <c:pt idx="734">
                  <c:v>3.7</c:v>
                </c:pt>
                <c:pt idx="735">
                  <c:v>0</c:v>
                </c:pt>
                <c:pt idx="736">
                  <c:v>3.4</c:v>
                </c:pt>
                <c:pt idx="737">
                  <c:v>3.2</c:v>
                </c:pt>
                <c:pt idx="738">
                  <c:v>1.8</c:v>
                </c:pt>
                <c:pt idx="739">
                  <c:v>0</c:v>
                </c:pt>
                <c:pt idx="740">
                  <c:v>4.3</c:v>
                </c:pt>
                <c:pt idx="741">
                  <c:v>4.9000000000000004</c:v>
                </c:pt>
                <c:pt idx="742">
                  <c:v>0</c:v>
                </c:pt>
                <c:pt idx="743">
                  <c:v>3.4</c:v>
                </c:pt>
                <c:pt idx="744">
                  <c:v>0</c:v>
                </c:pt>
                <c:pt idx="745">
                  <c:v>0</c:v>
                </c:pt>
                <c:pt idx="746">
                  <c:v>3.1</c:v>
                </c:pt>
                <c:pt idx="747">
                  <c:v>0</c:v>
                </c:pt>
                <c:pt idx="748">
                  <c:v>4.4000000000000004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4.2</c:v>
                </c:pt>
                <c:pt idx="754">
                  <c:v>4.3</c:v>
                </c:pt>
                <c:pt idx="755">
                  <c:v>3.7</c:v>
                </c:pt>
                <c:pt idx="756">
                  <c:v>0</c:v>
                </c:pt>
                <c:pt idx="757">
                  <c:v>4.5</c:v>
                </c:pt>
                <c:pt idx="758">
                  <c:v>0</c:v>
                </c:pt>
                <c:pt idx="759">
                  <c:v>3.2</c:v>
                </c:pt>
                <c:pt idx="760">
                  <c:v>3.7</c:v>
                </c:pt>
                <c:pt idx="761">
                  <c:v>4.4000000000000004</c:v>
                </c:pt>
                <c:pt idx="762">
                  <c:v>3.7</c:v>
                </c:pt>
                <c:pt idx="763">
                  <c:v>4.0999999999999996</c:v>
                </c:pt>
                <c:pt idx="764">
                  <c:v>0</c:v>
                </c:pt>
                <c:pt idx="765">
                  <c:v>3.9</c:v>
                </c:pt>
                <c:pt idx="766">
                  <c:v>3.9</c:v>
                </c:pt>
                <c:pt idx="767">
                  <c:v>3.4</c:v>
                </c:pt>
                <c:pt idx="768">
                  <c:v>4.0999999999999996</c:v>
                </c:pt>
                <c:pt idx="769">
                  <c:v>3.8</c:v>
                </c:pt>
                <c:pt idx="770">
                  <c:v>0</c:v>
                </c:pt>
                <c:pt idx="771">
                  <c:v>4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3.4</c:v>
                </c:pt>
                <c:pt idx="777">
                  <c:v>3.5</c:v>
                </c:pt>
                <c:pt idx="778">
                  <c:v>0</c:v>
                </c:pt>
                <c:pt idx="779">
                  <c:v>4.0999999999999996</c:v>
                </c:pt>
                <c:pt idx="780">
                  <c:v>0</c:v>
                </c:pt>
                <c:pt idx="781">
                  <c:v>4.2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4</c:v>
                </c:pt>
                <c:pt idx="786">
                  <c:v>4</c:v>
                </c:pt>
                <c:pt idx="787">
                  <c:v>0</c:v>
                </c:pt>
                <c:pt idx="788">
                  <c:v>0</c:v>
                </c:pt>
                <c:pt idx="789">
                  <c:v>4.3</c:v>
                </c:pt>
                <c:pt idx="790">
                  <c:v>3</c:v>
                </c:pt>
                <c:pt idx="791">
                  <c:v>3.5</c:v>
                </c:pt>
                <c:pt idx="792">
                  <c:v>4.7</c:v>
                </c:pt>
                <c:pt idx="793">
                  <c:v>0</c:v>
                </c:pt>
                <c:pt idx="794">
                  <c:v>2.5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4.5999999999999996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4.4000000000000004</c:v>
                </c:pt>
                <c:pt idx="804">
                  <c:v>3.5</c:v>
                </c:pt>
                <c:pt idx="805">
                  <c:v>2.6</c:v>
                </c:pt>
                <c:pt idx="806">
                  <c:v>0</c:v>
                </c:pt>
                <c:pt idx="807">
                  <c:v>3.2</c:v>
                </c:pt>
                <c:pt idx="808">
                  <c:v>0</c:v>
                </c:pt>
                <c:pt idx="809">
                  <c:v>0</c:v>
                </c:pt>
                <c:pt idx="810">
                  <c:v>4</c:v>
                </c:pt>
                <c:pt idx="811">
                  <c:v>3.7</c:v>
                </c:pt>
                <c:pt idx="812">
                  <c:v>0</c:v>
                </c:pt>
                <c:pt idx="813">
                  <c:v>4</c:v>
                </c:pt>
                <c:pt idx="814">
                  <c:v>3.3</c:v>
                </c:pt>
                <c:pt idx="815">
                  <c:v>4.5999999999999996</c:v>
                </c:pt>
                <c:pt idx="816">
                  <c:v>4.8</c:v>
                </c:pt>
                <c:pt idx="817">
                  <c:v>0</c:v>
                </c:pt>
                <c:pt idx="818">
                  <c:v>3.5</c:v>
                </c:pt>
                <c:pt idx="819">
                  <c:v>0</c:v>
                </c:pt>
                <c:pt idx="820">
                  <c:v>3.5</c:v>
                </c:pt>
                <c:pt idx="821">
                  <c:v>3.7</c:v>
                </c:pt>
                <c:pt idx="822">
                  <c:v>0</c:v>
                </c:pt>
                <c:pt idx="823">
                  <c:v>3.9</c:v>
                </c:pt>
                <c:pt idx="824">
                  <c:v>0</c:v>
                </c:pt>
                <c:pt idx="825">
                  <c:v>3.5</c:v>
                </c:pt>
                <c:pt idx="826">
                  <c:v>0</c:v>
                </c:pt>
                <c:pt idx="827">
                  <c:v>0</c:v>
                </c:pt>
                <c:pt idx="828">
                  <c:v>2.5</c:v>
                </c:pt>
                <c:pt idx="829">
                  <c:v>2</c:v>
                </c:pt>
                <c:pt idx="830">
                  <c:v>0</c:v>
                </c:pt>
                <c:pt idx="831">
                  <c:v>0</c:v>
                </c:pt>
                <c:pt idx="832">
                  <c:v>3.3</c:v>
                </c:pt>
                <c:pt idx="833">
                  <c:v>4.3</c:v>
                </c:pt>
                <c:pt idx="834">
                  <c:v>0</c:v>
                </c:pt>
                <c:pt idx="835">
                  <c:v>4.8</c:v>
                </c:pt>
                <c:pt idx="836">
                  <c:v>0</c:v>
                </c:pt>
                <c:pt idx="837">
                  <c:v>3.4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3.7</c:v>
                </c:pt>
                <c:pt idx="844">
                  <c:v>4.5</c:v>
                </c:pt>
                <c:pt idx="845">
                  <c:v>4.5</c:v>
                </c:pt>
                <c:pt idx="846">
                  <c:v>4.5</c:v>
                </c:pt>
                <c:pt idx="847">
                  <c:v>4.5999999999999996</c:v>
                </c:pt>
                <c:pt idx="848">
                  <c:v>4</c:v>
                </c:pt>
                <c:pt idx="849">
                  <c:v>4.3</c:v>
                </c:pt>
                <c:pt idx="850">
                  <c:v>4.5999999999999996</c:v>
                </c:pt>
                <c:pt idx="851">
                  <c:v>3.6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3.1</c:v>
                </c:pt>
                <c:pt idx="856">
                  <c:v>0</c:v>
                </c:pt>
                <c:pt idx="857">
                  <c:v>4.0999999999999996</c:v>
                </c:pt>
                <c:pt idx="858">
                  <c:v>0</c:v>
                </c:pt>
                <c:pt idx="859">
                  <c:v>3.9</c:v>
                </c:pt>
                <c:pt idx="860">
                  <c:v>0</c:v>
                </c:pt>
                <c:pt idx="861">
                  <c:v>3.7</c:v>
                </c:pt>
                <c:pt idx="862">
                  <c:v>3.4</c:v>
                </c:pt>
                <c:pt idx="863">
                  <c:v>3.2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4.3</c:v>
                </c:pt>
                <c:pt idx="870">
                  <c:v>0</c:v>
                </c:pt>
                <c:pt idx="871">
                  <c:v>0</c:v>
                </c:pt>
                <c:pt idx="872">
                  <c:v>3.9</c:v>
                </c:pt>
                <c:pt idx="873">
                  <c:v>0</c:v>
                </c:pt>
                <c:pt idx="874">
                  <c:v>3.8</c:v>
                </c:pt>
                <c:pt idx="875">
                  <c:v>0</c:v>
                </c:pt>
                <c:pt idx="876">
                  <c:v>4.4000000000000004</c:v>
                </c:pt>
                <c:pt idx="877">
                  <c:v>0</c:v>
                </c:pt>
                <c:pt idx="878">
                  <c:v>0</c:v>
                </c:pt>
                <c:pt idx="879">
                  <c:v>3.5</c:v>
                </c:pt>
                <c:pt idx="880">
                  <c:v>2.6</c:v>
                </c:pt>
                <c:pt idx="881">
                  <c:v>4.0999999999999996</c:v>
                </c:pt>
                <c:pt idx="882">
                  <c:v>2.5</c:v>
                </c:pt>
                <c:pt idx="883">
                  <c:v>0</c:v>
                </c:pt>
                <c:pt idx="884">
                  <c:v>4.4000000000000004</c:v>
                </c:pt>
                <c:pt idx="885">
                  <c:v>0</c:v>
                </c:pt>
                <c:pt idx="886">
                  <c:v>4.5</c:v>
                </c:pt>
                <c:pt idx="887">
                  <c:v>3.2</c:v>
                </c:pt>
                <c:pt idx="888">
                  <c:v>3.8</c:v>
                </c:pt>
                <c:pt idx="889">
                  <c:v>3.9</c:v>
                </c:pt>
                <c:pt idx="890">
                  <c:v>3.9</c:v>
                </c:pt>
                <c:pt idx="891">
                  <c:v>3.7</c:v>
                </c:pt>
                <c:pt idx="892">
                  <c:v>5</c:v>
                </c:pt>
                <c:pt idx="893">
                  <c:v>4.2</c:v>
                </c:pt>
                <c:pt idx="894">
                  <c:v>0</c:v>
                </c:pt>
                <c:pt idx="895">
                  <c:v>3.7</c:v>
                </c:pt>
                <c:pt idx="896">
                  <c:v>3.3</c:v>
                </c:pt>
                <c:pt idx="897">
                  <c:v>1</c:v>
                </c:pt>
                <c:pt idx="898">
                  <c:v>4.4000000000000004</c:v>
                </c:pt>
                <c:pt idx="899">
                  <c:v>3.5</c:v>
                </c:pt>
                <c:pt idx="900">
                  <c:v>4.5</c:v>
                </c:pt>
                <c:pt idx="901">
                  <c:v>0</c:v>
                </c:pt>
                <c:pt idx="902">
                  <c:v>4.8</c:v>
                </c:pt>
                <c:pt idx="903">
                  <c:v>4.3</c:v>
                </c:pt>
                <c:pt idx="904">
                  <c:v>0</c:v>
                </c:pt>
                <c:pt idx="905">
                  <c:v>4.2</c:v>
                </c:pt>
                <c:pt idx="906">
                  <c:v>4.0999999999999996</c:v>
                </c:pt>
                <c:pt idx="907">
                  <c:v>3.9</c:v>
                </c:pt>
                <c:pt idx="908">
                  <c:v>3.9</c:v>
                </c:pt>
                <c:pt idx="909">
                  <c:v>4.4000000000000004</c:v>
                </c:pt>
                <c:pt idx="910">
                  <c:v>5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3.5</c:v>
                </c:pt>
                <c:pt idx="916">
                  <c:v>3.1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3.3</c:v>
                </c:pt>
                <c:pt idx="921">
                  <c:v>4.8</c:v>
                </c:pt>
                <c:pt idx="922">
                  <c:v>0</c:v>
                </c:pt>
                <c:pt idx="923">
                  <c:v>5</c:v>
                </c:pt>
                <c:pt idx="924">
                  <c:v>3.8</c:v>
                </c:pt>
                <c:pt idx="925">
                  <c:v>0</c:v>
                </c:pt>
                <c:pt idx="926">
                  <c:v>0</c:v>
                </c:pt>
                <c:pt idx="927">
                  <c:v>4.0999999999999996</c:v>
                </c:pt>
                <c:pt idx="928">
                  <c:v>0</c:v>
                </c:pt>
                <c:pt idx="929">
                  <c:v>4.3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3.9</c:v>
                </c:pt>
                <c:pt idx="934">
                  <c:v>0</c:v>
                </c:pt>
                <c:pt idx="935">
                  <c:v>4</c:v>
                </c:pt>
                <c:pt idx="936">
                  <c:v>0</c:v>
                </c:pt>
                <c:pt idx="937">
                  <c:v>3.1</c:v>
                </c:pt>
                <c:pt idx="938">
                  <c:v>2.9</c:v>
                </c:pt>
                <c:pt idx="939">
                  <c:v>2.9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3.1</c:v>
                </c:pt>
                <c:pt idx="944">
                  <c:v>4.2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3.6</c:v>
                </c:pt>
                <c:pt idx="952">
                  <c:v>4.0999999999999996</c:v>
                </c:pt>
                <c:pt idx="953">
                  <c:v>0</c:v>
                </c:pt>
                <c:pt idx="954">
                  <c:v>4.2</c:v>
                </c:pt>
                <c:pt idx="955">
                  <c:v>0</c:v>
                </c:pt>
                <c:pt idx="956">
                  <c:v>0</c:v>
                </c:pt>
                <c:pt idx="957">
                  <c:v>3.5</c:v>
                </c:pt>
                <c:pt idx="958">
                  <c:v>0</c:v>
                </c:pt>
                <c:pt idx="959">
                  <c:v>2.6</c:v>
                </c:pt>
                <c:pt idx="960">
                  <c:v>3.3</c:v>
                </c:pt>
                <c:pt idx="961">
                  <c:v>4</c:v>
                </c:pt>
                <c:pt idx="962">
                  <c:v>3.9</c:v>
                </c:pt>
                <c:pt idx="963">
                  <c:v>0</c:v>
                </c:pt>
                <c:pt idx="964">
                  <c:v>0</c:v>
                </c:pt>
                <c:pt idx="965">
                  <c:v>3.6</c:v>
                </c:pt>
                <c:pt idx="966">
                  <c:v>2</c:v>
                </c:pt>
                <c:pt idx="967">
                  <c:v>0</c:v>
                </c:pt>
                <c:pt idx="968">
                  <c:v>0</c:v>
                </c:pt>
                <c:pt idx="969">
                  <c:v>4.2</c:v>
                </c:pt>
                <c:pt idx="970">
                  <c:v>0</c:v>
                </c:pt>
                <c:pt idx="971">
                  <c:v>0</c:v>
                </c:pt>
                <c:pt idx="972">
                  <c:v>4.8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2.8</c:v>
                </c:pt>
                <c:pt idx="978">
                  <c:v>4.5999999999999996</c:v>
                </c:pt>
                <c:pt idx="979">
                  <c:v>1</c:v>
                </c:pt>
                <c:pt idx="980">
                  <c:v>4.7</c:v>
                </c:pt>
                <c:pt idx="981">
                  <c:v>4.5</c:v>
                </c:pt>
                <c:pt idx="982">
                  <c:v>3</c:v>
                </c:pt>
                <c:pt idx="983">
                  <c:v>0</c:v>
                </c:pt>
                <c:pt idx="984">
                  <c:v>0</c:v>
                </c:pt>
                <c:pt idx="985">
                  <c:v>4.3</c:v>
                </c:pt>
                <c:pt idx="986">
                  <c:v>1.6</c:v>
                </c:pt>
                <c:pt idx="987">
                  <c:v>0</c:v>
                </c:pt>
                <c:pt idx="988">
                  <c:v>4</c:v>
                </c:pt>
                <c:pt idx="989">
                  <c:v>4</c:v>
                </c:pt>
                <c:pt idx="990">
                  <c:v>1</c:v>
                </c:pt>
                <c:pt idx="991">
                  <c:v>2.1</c:v>
                </c:pt>
                <c:pt idx="992">
                  <c:v>0</c:v>
                </c:pt>
                <c:pt idx="993">
                  <c:v>4.0999999999999996</c:v>
                </c:pt>
                <c:pt idx="994">
                  <c:v>4</c:v>
                </c:pt>
                <c:pt idx="995">
                  <c:v>4.3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4.3</c:v>
                </c:pt>
                <c:pt idx="1001">
                  <c:v>3.4</c:v>
                </c:pt>
                <c:pt idx="1002">
                  <c:v>0</c:v>
                </c:pt>
                <c:pt idx="1003">
                  <c:v>4.5999999999999996</c:v>
                </c:pt>
                <c:pt idx="1004">
                  <c:v>0</c:v>
                </c:pt>
                <c:pt idx="1005">
                  <c:v>4</c:v>
                </c:pt>
                <c:pt idx="1006">
                  <c:v>3.2</c:v>
                </c:pt>
                <c:pt idx="1007">
                  <c:v>3.4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4.4000000000000004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4.5</c:v>
                </c:pt>
                <c:pt idx="1023">
                  <c:v>0</c:v>
                </c:pt>
                <c:pt idx="1024">
                  <c:v>3.7</c:v>
                </c:pt>
                <c:pt idx="1025">
                  <c:v>3.6</c:v>
                </c:pt>
                <c:pt idx="1026">
                  <c:v>0</c:v>
                </c:pt>
                <c:pt idx="1027">
                  <c:v>0</c:v>
                </c:pt>
                <c:pt idx="1028">
                  <c:v>2.9</c:v>
                </c:pt>
                <c:pt idx="1029">
                  <c:v>0</c:v>
                </c:pt>
                <c:pt idx="1030">
                  <c:v>4.0999999999999996</c:v>
                </c:pt>
                <c:pt idx="1031">
                  <c:v>0</c:v>
                </c:pt>
                <c:pt idx="1032">
                  <c:v>2.6</c:v>
                </c:pt>
                <c:pt idx="1033">
                  <c:v>4.0999999999999996</c:v>
                </c:pt>
                <c:pt idx="1034">
                  <c:v>0</c:v>
                </c:pt>
                <c:pt idx="1035">
                  <c:v>2.5</c:v>
                </c:pt>
                <c:pt idx="1036">
                  <c:v>4.0999999999999996</c:v>
                </c:pt>
                <c:pt idx="1037">
                  <c:v>4.2</c:v>
                </c:pt>
                <c:pt idx="1038">
                  <c:v>0</c:v>
                </c:pt>
                <c:pt idx="1039">
                  <c:v>4.3</c:v>
                </c:pt>
                <c:pt idx="1040">
                  <c:v>3</c:v>
                </c:pt>
                <c:pt idx="1041">
                  <c:v>4.3</c:v>
                </c:pt>
                <c:pt idx="1042">
                  <c:v>4.5</c:v>
                </c:pt>
                <c:pt idx="1043">
                  <c:v>3.2</c:v>
                </c:pt>
                <c:pt idx="1044">
                  <c:v>0</c:v>
                </c:pt>
                <c:pt idx="1045">
                  <c:v>4</c:v>
                </c:pt>
                <c:pt idx="1046">
                  <c:v>4.3</c:v>
                </c:pt>
                <c:pt idx="1047">
                  <c:v>4.3</c:v>
                </c:pt>
                <c:pt idx="1048">
                  <c:v>0</c:v>
                </c:pt>
                <c:pt idx="1049">
                  <c:v>4.8</c:v>
                </c:pt>
                <c:pt idx="1050">
                  <c:v>4.2</c:v>
                </c:pt>
                <c:pt idx="1051">
                  <c:v>0</c:v>
                </c:pt>
                <c:pt idx="1052">
                  <c:v>0</c:v>
                </c:pt>
                <c:pt idx="1053">
                  <c:v>3.7</c:v>
                </c:pt>
                <c:pt idx="1054">
                  <c:v>3.7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4.5</c:v>
                </c:pt>
                <c:pt idx="1059">
                  <c:v>0</c:v>
                </c:pt>
                <c:pt idx="1060">
                  <c:v>0</c:v>
                </c:pt>
                <c:pt idx="1061">
                  <c:v>4.5999999999999996</c:v>
                </c:pt>
                <c:pt idx="1062">
                  <c:v>4.2</c:v>
                </c:pt>
                <c:pt idx="1063">
                  <c:v>0</c:v>
                </c:pt>
                <c:pt idx="1064">
                  <c:v>3</c:v>
                </c:pt>
                <c:pt idx="1065">
                  <c:v>0</c:v>
                </c:pt>
                <c:pt idx="1066">
                  <c:v>2.9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4</c:v>
                </c:pt>
                <c:pt idx="1071">
                  <c:v>0</c:v>
                </c:pt>
                <c:pt idx="1072">
                  <c:v>3.9</c:v>
                </c:pt>
                <c:pt idx="1073">
                  <c:v>4.5999999999999996</c:v>
                </c:pt>
                <c:pt idx="1074">
                  <c:v>4.5</c:v>
                </c:pt>
                <c:pt idx="1075">
                  <c:v>4.3</c:v>
                </c:pt>
                <c:pt idx="1076">
                  <c:v>0</c:v>
                </c:pt>
                <c:pt idx="1077">
                  <c:v>0</c:v>
                </c:pt>
                <c:pt idx="1078">
                  <c:v>3.9</c:v>
                </c:pt>
                <c:pt idx="1079">
                  <c:v>1</c:v>
                </c:pt>
                <c:pt idx="1080">
                  <c:v>4.8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3.6</c:v>
                </c:pt>
                <c:pt idx="1086">
                  <c:v>4.5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4.5</c:v>
                </c:pt>
                <c:pt idx="1091">
                  <c:v>0</c:v>
                </c:pt>
                <c:pt idx="1092">
                  <c:v>4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3.4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3.3</c:v>
                </c:pt>
                <c:pt idx="1108">
                  <c:v>3.4</c:v>
                </c:pt>
                <c:pt idx="1109">
                  <c:v>2.4</c:v>
                </c:pt>
                <c:pt idx="1110">
                  <c:v>0</c:v>
                </c:pt>
                <c:pt idx="1111">
                  <c:v>0</c:v>
                </c:pt>
                <c:pt idx="1112">
                  <c:v>4.0999999999999996</c:v>
                </c:pt>
                <c:pt idx="1113">
                  <c:v>2.9</c:v>
                </c:pt>
                <c:pt idx="1114">
                  <c:v>0</c:v>
                </c:pt>
                <c:pt idx="1115">
                  <c:v>2.6</c:v>
                </c:pt>
                <c:pt idx="1116">
                  <c:v>3.7</c:v>
                </c:pt>
                <c:pt idx="1117">
                  <c:v>0</c:v>
                </c:pt>
                <c:pt idx="1118">
                  <c:v>4.2</c:v>
                </c:pt>
                <c:pt idx="1119">
                  <c:v>0</c:v>
                </c:pt>
                <c:pt idx="1120">
                  <c:v>3.4</c:v>
                </c:pt>
                <c:pt idx="1121">
                  <c:v>3.7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3.9</c:v>
                </c:pt>
                <c:pt idx="1126">
                  <c:v>4</c:v>
                </c:pt>
                <c:pt idx="1127">
                  <c:v>4</c:v>
                </c:pt>
                <c:pt idx="1128">
                  <c:v>0</c:v>
                </c:pt>
                <c:pt idx="1129">
                  <c:v>2.5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3.2</c:v>
                </c:pt>
                <c:pt idx="1134">
                  <c:v>0</c:v>
                </c:pt>
                <c:pt idx="1135">
                  <c:v>0</c:v>
                </c:pt>
                <c:pt idx="1136">
                  <c:v>3</c:v>
                </c:pt>
                <c:pt idx="1137">
                  <c:v>4.3</c:v>
                </c:pt>
                <c:pt idx="1138">
                  <c:v>0</c:v>
                </c:pt>
                <c:pt idx="1139">
                  <c:v>0</c:v>
                </c:pt>
                <c:pt idx="1140">
                  <c:v>3.5</c:v>
                </c:pt>
                <c:pt idx="1141">
                  <c:v>5</c:v>
                </c:pt>
                <c:pt idx="1142">
                  <c:v>4.5999999999999996</c:v>
                </c:pt>
                <c:pt idx="1143">
                  <c:v>0</c:v>
                </c:pt>
                <c:pt idx="1144">
                  <c:v>4.2</c:v>
                </c:pt>
                <c:pt idx="1145">
                  <c:v>0</c:v>
                </c:pt>
                <c:pt idx="1146">
                  <c:v>4.4000000000000004</c:v>
                </c:pt>
                <c:pt idx="1147">
                  <c:v>0</c:v>
                </c:pt>
                <c:pt idx="1148">
                  <c:v>3.4</c:v>
                </c:pt>
                <c:pt idx="1149">
                  <c:v>4</c:v>
                </c:pt>
                <c:pt idx="1150">
                  <c:v>4</c:v>
                </c:pt>
                <c:pt idx="1151">
                  <c:v>3.2</c:v>
                </c:pt>
                <c:pt idx="1152">
                  <c:v>3.7</c:v>
                </c:pt>
                <c:pt idx="1153">
                  <c:v>0</c:v>
                </c:pt>
                <c:pt idx="1154">
                  <c:v>4</c:v>
                </c:pt>
                <c:pt idx="1155">
                  <c:v>1.5</c:v>
                </c:pt>
                <c:pt idx="1156">
                  <c:v>4.5999999999999996</c:v>
                </c:pt>
                <c:pt idx="1157">
                  <c:v>2.4</c:v>
                </c:pt>
                <c:pt idx="1158">
                  <c:v>0</c:v>
                </c:pt>
                <c:pt idx="1159">
                  <c:v>4.2</c:v>
                </c:pt>
                <c:pt idx="1160">
                  <c:v>3.6</c:v>
                </c:pt>
                <c:pt idx="1161">
                  <c:v>3.7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3.3</c:v>
                </c:pt>
                <c:pt idx="1166">
                  <c:v>4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3.6</c:v>
                </c:pt>
                <c:pt idx="1174">
                  <c:v>4.5999999999999996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4</c:v>
                </c:pt>
                <c:pt idx="1180">
                  <c:v>4.5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5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3.6</c:v>
                </c:pt>
                <c:pt idx="1192">
                  <c:v>4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4</c:v>
                </c:pt>
                <c:pt idx="1197">
                  <c:v>0</c:v>
                </c:pt>
                <c:pt idx="1198">
                  <c:v>3.6</c:v>
                </c:pt>
                <c:pt idx="1199">
                  <c:v>4.3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3.9</c:v>
                </c:pt>
                <c:pt idx="1204">
                  <c:v>0</c:v>
                </c:pt>
                <c:pt idx="1205">
                  <c:v>4.3</c:v>
                </c:pt>
                <c:pt idx="1206">
                  <c:v>4.2</c:v>
                </c:pt>
                <c:pt idx="1207">
                  <c:v>0</c:v>
                </c:pt>
                <c:pt idx="1208">
                  <c:v>4.7</c:v>
                </c:pt>
                <c:pt idx="1209">
                  <c:v>0</c:v>
                </c:pt>
                <c:pt idx="1210">
                  <c:v>4.4000000000000004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4.4000000000000004</c:v>
                </c:pt>
                <c:pt idx="1216">
                  <c:v>1.6</c:v>
                </c:pt>
                <c:pt idx="1217">
                  <c:v>4.3</c:v>
                </c:pt>
                <c:pt idx="1218">
                  <c:v>2.9</c:v>
                </c:pt>
                <c:pt idx="1219">
                  <c:v>4.0999999999999996</c:v>
                </c:pt>
                <c:pt idx="1220">
                  <c:v>0</c:v>
                </c:pt>
                <c:pt idx="1221">
                  <c:v>2.5</c:v>
                </c:pt>
                <c:pt idx="1222">
                  <c:v>4.5</c:v>
                </c:pt>
                <c:pt idx="1223">
                  <c:v>0</c:v>
                </c:pt>
                <c:pt idx="1224">
                  <c:v>4.5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4.3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4.0999999999999996</c:v>
                </c:pt>
                <c:pt idx="1234">
                  <c:v>3.3</c:v>
                </c:pt>
                <c:pt idx="1235">
                  <c:v>3.4</c:v>
                </c:pt>
                <c:pt idx="1236">
                  <c:v>4</c:v>
                </c:pt>
                <c:pt idx="1237">
                  <c:v>3.9</c:v>
                </c:pt>
                <c:pt idx="1238">
                  <c:v>0</c:v>
                </c:pt>
                <c:pt idx="1239">
                  <c:v>4.5</c:v>
                </c:pt>
                <c:pt idx="1240">
                  <c:v>0</c:v>
                </c:pt>
                <c:pt idx="1241">
                  <c:v>4.3</c:v>
                </c:pt>
                <c:pt idx="1242">
                  <c:v>0</c:v>
                </c:pt>
                <c:pt idx="1243">
                  <c:v>4.7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3.7</c:v>
                </c:pt>
                <c:pt idx="1248">
                  <c:v>3.4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4.4000000000000004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4.5999999999999996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3.9</c:v>
                </c:pt>
                <c:pt idx="1272">
                  <c:v>3.5</c:v>
                </c:pt>
                <c:pt idx="1273">
                  <c:v>0</c:v>
                </c:pt>
                <c:pt idx="1274">
                  <c:v>4.3</c:v>
                </c:pt>
                <c:pt idx="1275">
                  <c:v>3.7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3.9</c:v>
                </c:pt>
                <c:pt idx="1280">
                  <c:v>4.2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3.9</c:v>
                </c:pt>
                <c:pt idx="1285">
                  <c:v>2.2000000000000002</c:v>
                </c:pt>
                <c:pt idx="1286">
                  <c:v>3.8</c:v>
                </c:pt>
                <c:pt idx="1287">
                  <c:v>0</c:v>
                </c:pt>
                <c:pt idx="1288">
                  <c:v>3.8</c:v>
                </c:pt>
                <c:pt idx="1289">
                  <c:v>0</c:v>
                </c:pt>
                <c:pt idx="1290">
                  <c:v>0</c:v>
                </c:pt>
                <c:pt idx="1291">
                  <c:v>4.0999999999999996</c:v>
                </c:pt>
                <c:pt idx="1292">
                  <c:v>4.0999999999999996</c:v>
                </c:pt>
                <c:pt idx="1293">
                  <c:v>4.8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3.5</c:v>
                </c:pt>
                <c:pt idx="1298">
                  <c:v>2.8</c:v>
                </c:pt>
                <c:pt idx="1299">
                  <c:v>0</c:v>
                </c:pt>
                <c:pt idx="1300">
                  <c:v>4.5</c:v>
                </c:pt>
                <c:pt idx="1301">
                  <c:v>4</c:v>
                </c:pt>
                <c:pt idx="1302">
                  <c:v>2</c:v>
                </c:pt>
                <c:pt idx="1303">
                  <c:v>0</c:v>
                </c:pt>
                <c:pt idx="1304">
                  <c:v>4.4000000000000004</c:v>
                </c:pt>
                <c:pt idx="1305">
                  <c:v>0</c:v>
                </c:pt>
                <c:pt idx="1306">
                  <c:v>5</c:v>
                </c:pt>
                <c:pt idx="1307">
                  <c:v>3.9</c:v>
                </c:pt>
                <c:pt idx="1308">
                  <c:v>0</c:v>
                </c:pt>
                <c:pt idx="1309">
                  <c:v>0</c:v>
                </c:pt>
                <c:pt idx="1310">
                  <c:v>2.6</c:v>
                </c:pt>
                <c:pt idx="1311">
                  <c:v>0</c:v>
                </c:pt>
                <c:pt idx="1312">
                  <c:v>0</c:v>
                </c:pt>
                <c:pt idx="1313">
                  <c:v>3.5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4</c:v>
                </c:pt>
                <c:pt idx="1326">
                  <c:v>3.9</c:v>
                </c:pt>
                <c:pt idx="1327">
                  <c:v>0</c:v>
                </c:pt>
                <c:pt idx="1328">
                  <c:v>4</c:v>
                </c:pt>
                <c:pt idx="1329">
                  <c:v>3.1</c:v>
                </c:pt>
                <c:pt idx="1330">
                  <c:v>0</c:v>
                </c:pt>
                <c:pt idx="1331">
                  <c:v>2</c:v>
                </c:pt>
                <c:pt idx="1332">
                  <c:v>4.8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3.9</c:v>
                </c:pt>
                <c:pt idx="1337">
                  <c:v>3.8</c:v>
                </c:pt>
                <c:pt idx="1338">
                  <c:v>4.2</c:v>
                </c:pt>
                <c:pt idx="1339">
                  <c:v>3.9</c:v>
                </c:pt>
                <c:pt idx="1340">
                  <c:v>0</c:v>
                </c:pt>
                <c:pt idx="1341">
                  <c:v>3.7</c:v>
                </c:pt>
                <c:pt idx="1342">
                  <c:v>4</c:v>
                </c:pt>
                <c:pt idx="1343">
                  <c:v>4</c:v>
                </c:pt>
                <c:pt idx="1344">
                  <c:v>3.4</c:v>
                </c:pt>
                <c:pt idx="1345">
                  <c:v>3</c:v>
                </c:pt>
                <c:pt idx="1346">
                  <c:v>3.8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3.6</c:v>
                </c:pt>
                <c:pt idx="1351">
                  <c:v>5</c:v>
                </c:pt>
                <c:pt idx="1352">
                  <c:v>2</c:v>
                </c:pt>
                <c:pt idx="1353">
                  <c:v>0</c:v>
                </c:pt>
                <c:pt idx="1354">
                  <c:v>5</c:v>
                </c:pt>
                <c:pt idx="1355">
                  <c:v>0</c:v>
                </c:pt>
                <c:pt idx="1356">
                  <c:v>3.7</c:v>
                </c:pt>
                <c:pt idx="1357">
                  <c:v>4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3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3.2</c:v>
                </c:pt>
                <c:pt idx="1367">
                  <c:v>4</c:v>
                </c:pt>
                <c:pt idx="1368">
                  <c:v>4.3</c:v>
                </c:pt>
                <c:pt idx="1369">
                  <c:v>0</c:v>
                </c:pt>
                <c:pt idx="1370">
                  <c:v>0</c:v>
                </c:pt>
                <c:pt idx="1371">
                  <c:v>3.4</c:v>
                </c:pt>
                <c:pt idx="1372">
                  <c:v>4.4000000000000004</c:v>
                </c:pt>
                <c:pt idx="1373">
                  <c:v>4.5</c:v>
                </c:pt>
                <c:pt idx="1374">
                  <c:v>4.5</c:v>
                </c:pt>
                <c:pt idx="1375">
                  <c:v>4.2</c:v>
                </c:pt>
                <c:pt idx="1376">
                  <c:v>0</c:v>
                </c:pt>
                <c:pt idx="1377">
                  <c:v>4.0999999999999996</c:v>
                </c:pt>
                <c:pt idx="1378">
                  <c:v>0</c:v>
                </c:pt>
                <c:pt idx="1379">
                  <c:v>3.8</c:v>
                </c:pt>
                <c:pt idx="1380">
                  <c:v>0</c:v>
                </c:pt>
                <c:pt idx="1381">
                  <c:v>0</c:v>
                </c:pt>
                <c:pt idx="1382">
                  <c:v>4.9000000000000004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3.4</c:v>
                </c:pt>
                <c:pt idx="1389">
                  <c:v>3.8</c:v>
                </c:pt>
                <c:pt idx="1390">
                  <c:v>4.2</c:v>
                </c:pt>
                <c:pt idx="1391">
                  <c:v>2.9</c:v>
                </c:pt>
                <c:pt idx="1392">
                  <c:v>0</c:v>
                </c:pt>
                <c:pt idx="1393">
                  <c:v>4</c:v>
                </c:pt>
                <c:pt idx="1394">
                  <c:v>0</c:v>
                </c:pt>
                <c:pt idx="1395">
                  <c:v>0</c:v>
                </c:pt>
                <c:pt idx="1396">
                  <c:v>3.3</c:v>
                </c:pt>
                <c:pt idx="1397">
                  <c:v>3.9</c:v>
                </c:pt>
                <c:pt idx="1398">
                  <c:v>4</c:v>
                </c:pt>
                <c:pt idx="1399">
                  <c:v>3.6</c:v>
                </c:pt>
                <c:pt idx="1400">
                  <c:v>0</c:v>
                </c:pt>
                <c:pt idx="1401">
                  <c:v>4.5</c:v>
                </c:pt>
                <c:pt idx="1402">
                  <c:v>3.7</c:v>
                </c:pt>
                <c:pt idx="1403">
                  <c:v>3.1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3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2</c:v>
                </c:pt>
                <c:pt idx="1412">
                  <c:v>0</c:v>
                </c:pt>
                <c:pt idx="1413">
                  <c:v>0</c:v>
                </c:pt>
                <c:pt idx="1414">
                  <c:v>3.9</c:v>
                </c:pt>
                <c:pt idx="1415">
                  <c:v>3.8</c:v>
                </c:pt>
                <c:pt idx="1416">
                  <c:v>0</c:v>
                </c:pt>
                <c:pt idx="1417">
                  <c:v>4.3</c:v>
                </c:pt>
                <c:pt idx="1418">
                  <c:v>4</c:v>
                </c:pt>
                <c:pt idx="1419">
                  <c:v>0</c:v>
                </c:pt>
                <c:pt idx="1420">
                  <c:v>4.5999999999999996</c:v>
                </c:pt>
                <c:pt idx="1421">
                  <c:v>4.8</c:v>
                </c:pt>
                <c:pt idx="1422">
                  <c:v>0</c:v>
                </c:pt>
                <c:pt idx="1423">
                  <c:v>0</c:v>
                </c:pt>
                <c:pt idx="1424">
                  <c:v>4.3</c:v>
                </c:pt>
                <c:pt idx="1425">
                  <c:v>2</c:v>
                </c:pt>
                <c:pt idx="1426">
                  <c:v>4.2</c:v>
                </c:pt>
                <c:pt idx="1427">
                  <c:v>0</c:v>
                </c:pt>
                <c:pt idx="1428">
                  <c:v>4.0999999999999996</c:v>
                </c:pt>
                <c:pt idx="1429">
                  <c:v>0</c:v>
                </c:pt>
                <c:pt idx="1430">
                  <c:v>4.5999999999999996</c:v>
                </c:pt>
                <c:pt idx="1431">
                  <c:v>3.5</c:v>
                </c:pt>
                <c:pt idx="1432">
                  <c:v>3</c:v>
                </c:pt>
                <c:pt idx="1433">
                  <c:v>5</c:v>
                </c:pt>
                <c:pt idx="1434">
                  <c:v>3.6</c:v>
                </c:pt>
                <c:pt idx="1435">
                  <c:v>4.0999999999999996</c:v>
                </c:pt>
                <c:pt idx="1436">
                  <c:v>4.0999999999999996</c:v>
                </c:pt>
                <c:pt idx="1437">
                  <c:v>3.7</c:v>
                </c:pt>
                <c:pt idx="1438">
                  <c:v>3.7</c:v>
                </c:pt>
                <c:pt idx="1439">
                  <c:v>3.7</c:v>
                </c:pt>
                <c:pt idx="1440">
                  <c:v>0</c:v>
                </c:pt>
                <c:pt idx="1441">
                  <c:v>2.5</c:v>
                </c:pt>
                <c:pt idx="1442">
                  <c:v>2.9</c:v>
                </c:pt>
                <c:pt idx="1443">
                  <c:v>3.4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4.5999999999999996</c:v>
                </c:pt>
                <c:pt idx="1448">
                  <c:v>4.3</c:v>
                </c:pt>
                <c:pt idx="1449">
                  <c:v>0</c:v>
                </c:pt>
                <c:pt idx="1450">
                  <c:v>0</c:v>
                </c:pt>
                <c:pt idx="1451">
                  <c:v>2.9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4.3</c:v>
                </c:pt>
                <c:pt idx="1457">
                  <c:v>4.3</c:v>
                </c:pt>
                <c:pt idx="1458">
                  <c:v>4.2</c:v>
                </c:pt>
                <c:pt idx="1459">
                  <c:v>4.7</c:v>
                </c:pt>
                <c:pt idx="1460">
                  <c:v>3.3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3.2</c:v>
                </c:pt>
                <c:pt idx="1466">
                  <c:v>0</c:v>
                </c:pt>
                <c:pt idx="1467">
                  <c:v>3.4</c:v>
                </c:pt>
                <c:pt idx="1468">
                  <c:v>4.4000000000000004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4.5</c:v>
                </c:pt>
                <c:pt idx="1473">
                  <c:v>0</c:v>
                </c:pt>
                <c:pt idx="1474">
                  <c:v>4.0999999999999996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4.4000000000000004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4</c:v>
                </c:pt>
                <c:pt idx="1485">
                  <c:v>4.8</c:v>
                </c:pt>
                <c:pt idx="1486">
                  <c:v>0</c:v>
                </c:pt>
                <c:pt idx="1487">
                  <c:v>4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3.5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3.5</c:v>
                </c:pt>
                <c:pt idx="1499">
                  <c:v>4.8</c:v>
                </c:pt>
                <c:pt idx="1500">
                  <c:v>0</c:v>
                </c:pt>
                <c:pt idx="1501">
                  <c:v>3.7</c:v>
                </c:pt>
                <c:pt idx="1502">
                  <c:v>4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3.9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3.4</c:v>
                </c:pt>
                <c:pt idx="1513">
                  <c:v>0</c:v>
                </c:pt>
                <c:pt idx="1514">
                  <c:v>4</c:v>
                </c:pt>
                <c:pt idx="1515">
                  <c:v>3.9</c:v>
                </c:pt>
                <c:pt idx="1516">
                  <c:v>0</c:v>
                </c:pt>
                <c:pt idx="1517">
                  <c:v>4.8</c:v>
                </c:pt>
                <c:pt idx="1518">
                  <c:v>2.4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3.8</c:v>
                </c:pt>
                <c:pt idx="1523">
                  <c:v>3.7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4.2</c:v>
                </c:pt>
                <c:pt idx="1528">
                  <c:v>0</c:v>
                </c:pt>
                <c:pt idx="1529">
                  <c:v>4.3</c:v>
                </c:pt>
                <c:pt idx="1530">
                  <c:v>3.7</c:v>
                </c:pt>
                <c:pt idx="1531">
                  <c:v>4.4000000000000004</c:v>
                </c:pt>
                <c:pt idx="1532">
                  <c:v>4.3</c:v>
                </c:pt>
                <c:pt idx="1533">
                  <c:v>0</c:v>
                </c:pt>
                <c:pt idx="1534">
                  <c:v>4.0999999999999996</c:v>
                </c:pt>
                <c:pt idx="1535">
                  <c:v>2.4</c:v>
                </c:pt>
                <c:pt idx="1536">
                  <c:v>4.2</c:v>
                </c:pt>
                <c:pt idx="1537">
                  <c:v>4</c:v>
                </c:pt>
                <c:pt idx="1538">
                  <c:v>3</c:v>
                </c:pt>
                <c:pt idx="1539">
                  <c:v>3.6</c:v>
                </c:pt>
                <c:pt idx="1540">
                  <c:v>4.0999999999999996</c:v>
                </c:pt>
                <c:pt idx="1541">
                  <c:v>4.4000000000000004</c:v>
                </c:pt>
                <c:pt idx="1542">
                  <c:v>3.7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3.3</c:v>
                </c:pt>
                <c:pt idx="1548">
                  <c:v>0</c:v>
                </c:pt>
                <c:pt idx="1549">
                  <c:v>0</c:v>
                </c:pt>
                <c:pt idx="1550">
                  <c:v>4</c:v>
                </c:pt>
                <c:pt idx="1551">
                  <c:v>4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4.2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3.8</c:v>
                </c:pt>
                <c:pt idx="1560">
                  <c:v>0</c:v>
                </c:pt>
                <c:pt idx="1561">
                  <c:v>4.2</c:v>
                </c:pt>
                <c:pt idx="1562">
                  <c:v>4.5</c:v>
                </c:pt>
                <c:pt idx="1563">
                  <c:v>0</c:v>
                </c:pt>
                <c:pt idx="1564">
                  <c:v>4.0999999999999996</c:v>
                </c:pt>
                <c:pt idx="1565">
                  <c:v>3.9</c:v>
                </c:pt>
                <c:pt idx="1566">
                  <c:v>0</c:v>
                </c:pt>
                <c:pt idx="1567">
                  <c:v>0</c:v>
                </c:pt>
                <c:pt idx="1568">
                  <c:v>3.7</c:v>
                </c:pt>
                <c:pt idx="1569">
                  <c:v>1</c:v>
                </c:pt>
                <c:pt idx="1570">
                  <c:v>4.3</c:v>
                </c:pt>
                <c:pt idx="1571">
                  <c:v>3.7</c:v>
                </c:pt>
                <c:pt idx="1572">
                  <c:v>3.4</c:v>
                </c:pt>
                <c:pt idx="1573">
                  <c:v>3</c:v>
                </c:pt>
                <c:pt idx="1574">
                  <c:v>4</c:v>
                </c:pt>
                <c:pt idx="1575">
                  <c:v>4.2</c:v>
                </c:pt>
                <c:pt idx="1576">
                  <c:v>0</c:v>
                </c:pt>
                <c:pt idx="1577">
                  <c:v>2.5</c:v>
                </c:pt>
                <c:pt idx="1578">
                  <c:v>0</c:v>
                </c:pt>
                <c:pt idx="1579">
                  <c:v>0</c:v>
                </c:pt>
                <c:pt idx="1580">
                  <c:v>4.7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3.4</c:v>
                </c:pt>
                <c:pt idx="1586">
                  <c:v>0</c:v>
                </c:pt>
                <c:pt idx="1587">
                  <c:v>4.4000000000000004</c:v>
                </c:pt>
                <c:pt idx="1588">
                  <c:v>3</c:v>
                </c:pt>
                <c:pt idx="1589">
                  <c:v>4.5</c:v>
                </c:pt>
                <c:pt idx="1590">
                  <c:v>4.5</c:v>
                </c:pt>
                <c:pt idx="1591">
                  <c:v>4.0999999999999996</c:v>
                </c:pt>
                <c:pt idx="1592">
                  <c:v>3.4</c:v>
                </c:pt>
                <c:pt idx="1593">
                  <c:v>0</c:v>
                </c:pt>
                <c:pt idx="1594">
                  <c:v>4.4000000000000004</c:v>
                </c:pt>
                <c:pt idx="1595">
                  <c:v>1</c:v>
                </c:pt>
                <c:pt idx="1596">
                  <c:v>4.2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4.5999999999999996</c:v>
                </c:pt>
                <c:pt idx="1601">
                  <c:v>3.6</c:v>
                </c:pt>
                <c:pt idx="1602">
                  <c:v>3.5</c:v>
                </c:pt>
                <c:pt idx="1603">
                  <c:v>0</c:v>
                </c:pt>
                <c:pt idx="1604">
                  <c:v>4</c:v>
                </c:pt>
                <c:pt idx="1605">
                  <c:v>3.1</c:v>
                </c:pt>
                <c:pt idx="1606">
                  <c:v>3.8</c:v>
                </c:pt>
                <c:pt idx="1607">
                  <c:v>0</c:v>
                </c:pt>
                <c:pt idx="1608">
                  <c:v>3.7</c:v>
                </c:pt>
                <c:pt idx="1609">
                  <c:v>3</c:v>
                </c:pt>
                <c:pt idx="1610">
                  <c:v>4.7</c:v>
                </c:pt>
                <c:pt idx="1611">
                  <c:v>0</c:v>
                </c:pt>
                <c:pt idx="1612">
                  <c:v>3.6</c:v>
                </c:pt>
                <c:pt idx="1613">
                  <c:v>4.2</c:v>
                </c:pt>
                <c:pt idx="1614">
                  <c:v>0</c:v>
                </c:pt>
                <c:pt idx="1615">
                  <c:v>0</c:v>
                </c:pt>
                <c:pt idx="1616">
                  <c:v>4.5</c:v>
                </c:pt>
                <c:pt idx="1617">
                  <c:v>0</c:v>
                </c:pt>
                <c:pt idx="1618">
                  <c:v>4.5999999999999996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3</c:v>
                </c:pt>
                <c:pt idx="1623">
                  <c:v>2.4</c:v>
                </c:pt>
                <c:pt idx="1624">
                  <c:v>0</c:v>
                </c:pt>
                <c:pt idx="1625">
                  <c:v>0</c:v>
                </c:pt>
                <c:pt idx="1626">
                  <c:v>3.3</c:v>
                </c:pt>
                <c:pt idx="1627">
                  <c:v>3.4</c:v>
                </c:pt>
                <c:pt idx="1628">
                  <c:v>4.2</c:v>
                </c:pt>
                <c:pt idx="1629">
                  <c:v>0</c:v>
                </c:pt>
                <c:pt idx="1630">
                  <c:v>4.2</c:v>
                </c:pt>
                <c:pt idx="1631">
                  <c:v>0</c:v>
                </c:pt>
                <c:pt idx="1632">
                  <c:v>4.4000000000000004</c:v>
                </c:pt>
                <c:pt idx="1633">
                  <c:v>4</c:v>
                </c:pt>
                <c:pt idx="1634">
                  <c:v>0</c:v>
                </c:pt>
                <c:pt idx="1635">
                  <c:v>3.1</c:v>
                </c:pt>
                <c:pt idx="1636">
                  <c:v>4</c:v>
                </c:pt>
                <c:pt idx="1637">
                  <c:v>4.3</c:v>
                </c:pt>
                <c:pt idx="1638">
                  <c:v>3.5</c:v>
                </c:pt>
                <c:pt idx="1639">
                  <c:v>0</c:v>
                </c:pt>
                <c:pt idx="1640">
                  <c:v>4.2</c:v>
                </c:pt>
                <c:pt idx="1641">
                  <c:v>0</c:v>
                </c:pt>
                <c:pt idx="1642">
                  <c:v>3.9</c:v>
                </c:pt>
                <c:pt idx="1643">
                  <c:v>3.5</c:v>
                </c:pt>
                <c:pt idx="1644">
                  <c:v>3.9</c:v>
                </c:pt>
                <c:pt idx="1645">
                  <c:v>0</c:v>
                </c:pt>
                <c:pt idx="1646">
                  <c:v>4</c:v>
                </c:pt>
                <c:pt idx="1647">
                  <c:v>0</c:v>
                </c:pt>
                <c:pt idx="1648">
                  <c:v>5</c:v>
                </c:pt>
                <c:pt idx="1649">
                  <c:v>3.7</c:v>
                </c:pt>
                <c:pt idx="1650">
                  <c:v>3.7</c:v>
                </c:pt>
                <c:pt idx="1651">
                  <c:v>0</c:v>
                </c:pt>
                <c:pt idx="1652">
                  <c:v>3.9</c:v>
                </c:pt>
                <c:pt idx="1653">
                  <c:v>4.2</c:v>
                </c:pt>
                <c:pt idx="1654">
                  <c:v>5</c:v>
                </c:pt>
                <c:pt idx="1655">
                  <c:v>0</c:v>
                </c:pt>
                <c:pt idx="1656">
                  <c:v>2.8</c:v>
                </c:pt>
                <c:pt idx="1657">
                  <c:v>0</c:v>
                </c:pt>
                <c:pt idx="1658">
                  <c:v>4.0999999999999996</c:v>
                </c:pt>
                <c:pt idx="1659">
                  <c:v>4</c:v>
                </c:pt>
                <c:pt idx="1660">
                  <c:v>4.5999999999999996</c:v>
                </c:pt>
                <c:pt idx="1661">
                  <c:v>4.9000000000000004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3.8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3.7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3.9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4.0999999999999996</c:v>
                </c:pt>
                <c:pt idx="1678">
                  <c:v>3.9</c:v>
                </c:pt>
                <c:pt idx="1679">
                  <c:v>0</c:v>
                </c:pt>
                <c:pt idx="1680">
                  <c:v>4.0999999999999996</c:v>
                </c:pt>
                <c:pt idx="1681">
                  <c:v>0</c:v>
                </c:pt>
                <c:pt idx="1682">
                  <c:v>4.4000000000000004</c:v>
                </c:pt>
                <c:pt idx="1683">
                  <c:v>1</c:v>
                </c:pt>
                <c:pt idx="1684">
                  <c:v>3.8</c:v>
                </c:pt>
                <c:pt idx="1685">
                  <c:v>3</c:v>
                </c:pt>
                <c:pt idx="1686">
                  <c:v>4.9000000000000004</c:v>
                </c:pt>
                <c:pt idx="1687">
                  <c:v>4</c:v>
                </c:pt>
                <c:pt idx="1688">
                  <c:v>4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3.3</c:v>
                </c:pt>
                <c:pt idx="1694">
                  <c:v>3</c:v>
                </c:pt>
                <c:pt idx="1695">
                  <c:v>0</c:v>
                </c:pt>
                <c:pt idx="1696">
                  <c:v>4.7</c:v>
                </c:pt>
                <c:pt idx="1697">
                  <c:v>0</c:v>
                </c:pt>
                <c:pt idx="1698">
                  <c:v>1</c:v>
                </c:pt>
                <c:pt idx="1699">
                  <c:v>5</c:v>
                </c:pt>
                <c:pt idx="1700">
                  <c:v>0</c:v>
                </c:pt>
                <c:pt idx="1701">
                  <c:v>0</c:v>
                </c:pt>
                <c:pt idx="1702">
                  <c:v>2.9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4.2</c:v>
                </c:pt>
                <c:pt idx="1710">
                  <c:v>0</c:v>
                </c:pt>
                <c:pt idx="1711">
                  <c:v>3.8</c:v>
                </c:pt>
                <c:pt idx="1712">
                  <c:v>3.4</c:v>
                </c:pt>
                <c:pt idx="1713">
                  <c:v>0</c:v>
                </c:pt>
                <c:pt idx="1714">
                  <c:v>4.4000000000000004</c:v>
                </c:pt>
                <c:pt idx="1715">
                  <c:v>0</c:v>
                </c:pt>
                <c:pt idx="1716">
                  <c:v>4.3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4.4000000000000004</c:v>
                </c:pt>
                <c:pt idx="1730">
                  <c:v>0</c:v>
                </c:pt>
                <c:pt idx="1731">
                  <c:v>3.8</c:v>
                </c:pt>
                <c:pt idx="1732">
                  <c:v>0</c:v>
                </c:pt>
                <c:pt idx="1733">
                  <c:v>0</c:v>
                </c:pt>
                <c:pt idx="1734">
                  <c:v>4.8</c:v>
                </c:pt>
                <c:pt idx="1735">
                  <c:v>3.4</c:v>
                </c:pt>
                <c:pt idx="1736">
                  <c:v>3.5</c:v>
                </c:pt>
                <c:pt idx="1737">
                  <c:v>3.4</c:v>
                </c:pt>
                <c:pt idx="1738">
                  <c:v>3.3</c:v>
                </c:pt>
                <c:pt idx="1739">
                  <c:v>0</c:v>
                </c:pt>
                <c:pt idx="1740">
                  <c:v>4.7</c:v>
                </c:pt>
                <c:pt idx="1741">
                  <c:v>3</c:v>
                </c:pt>
                <c:pt idx="1742">
                  <c:v>3.3</c:v>
                </c:pt>
                <c:pt idx="1743">
                  <c:v>0</c:v>
                </c:pt>
                <c:pt idx="1744">
                  <c:v>4.4000000000000004</c:v>
                </c:pt>
                <c:pt idx="1745">
                  <c:v>4.8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4</c:v>
                </c:pt>
                <c:pt idx="1750">
                  <c:v>2.9</c:v>
                </c:pt>
                <c:pt idx="1751">
                  <c:v>3.7</c:v>
                </c:pt>
                <c:pt idx="1752">
                  <c:v>0</c:v>
                </c:pt>
                <c:pt idx="1753">
                  <c:v>0</c:v>
                </c:pt>
                <c:pt idx="1754">
                  <c:v>4</c:v>
                </c:pt>
                <c:pt idx="1755">
                  <c:v>3.6</c:v>
                </c:pt>
                <c:pt idx="1756">
                  <c:v>4</c:v>
                </c:pt>
                <c:pt idx="1757">
                  <c:v>0</c:v>
                </c:pt>
                <c:pt idx="1758">
                  <c:v>0</c:v>
                </c:pt>
                <c:pt idx="1759">
                  <c:v>4.4000000000000004</c:v>
                </c:pt>
                <c:pt idx="1760">
                  <c:v>4.5</c:v>
                </c:pt>
                <c:pt idx="1761">
                  <c:v>4.4000000000000004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3.6</c:v>
                </c:pt>
                <c:pt idx="1768">
                  <c:v>0</c:v>
                </c:pt>
                <c:pt idx="1769">
                  <c:v>3.3</c:v>
                </c:pt>
                <c:pt idx="1770">
                  <c:v>0</c:v>
                </c:pt>
                <c:pt idx="1771">
                  <c:v>3.6</c:v>
                </c:pt>
                <c:pt idx="1772">
                  <c:v>3.4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1.9</c:v>
                </c:pt>
                <c:pt idx="1779">
                  <c:v>4.5</c:v>
                </c:pt>
                <c:pt idx="1780">
                  <c:v>3</c:v>
                </c:pt>
                <c:pt idx="1781">
                  <c:v>4.3</c:v>
                </c:pt>
                <c:pt idx="1782">
                  <c:v>4.3</c:v>
                </c:pt>
                <c:pt idx="1783">
                  <c:v>0</c:v>
                </c:pt>
                <c:pt idx="1784">
                  <c:v>4.3</c:v>
                </c:pt>
                <c:pt idx="1785">
                  <c:v>3.4</c:v>
                </c:pt>
                <c:pt idx="1786">
                  <c:v>3.9</c:v>
                </c:pt>
                <c:pt idx="1787">
                  <c:v>4</c:v>
                </c:pt>
                <c:pt idx="1788">
                  <c:v>4.3</c:v>
                </c:pt>
                <c:pt idx="1789">
                  <c:v>3.2</c:v>
                </c:pt>
                <c:pt idx="1790">
                  <c:v>3.4</c:v>
                </c:pt>
                <c:pt idx="1791">
                  <c:v>0</c:v>
                </c:pt>
                <c:pt idx="1792">
                  <c:v>3.6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2.7</c:v>
                </c:pt>
                <c:pt idx="1797">
                  <c:v>0</c:v>
                </c:pt>
                <c:pt idx="1798">
                  <c:v>2.6</c:v>
                </c:pt>
                <c:pt idx="1799">
                  <c:v>3.9</c:v>
                </c:pt>
                <c:pt idx="1800">
                  <c:v>3.8</c:v>
                </c:pt>
                <c:pt idx="1801">
                  <c:v>4.5</c:v>
                </c:pt>
                <c:pt idx="1802">
                  <c:v>0</c:v>
                </c:pt>
                <c:pt idx="1803">
                  <c:v>3.4</c:v>
                </c:pt>
                <c:pt idx="1804">
                  <c:v>0</c:v>
                </c:pt>
                <c:pt idx="1805">
                  <c:v>3.8</c:v>
                </c:pt>
                <c:pt idx="1806">
                  <c:v>0</c:v>
                </c:pt>
                <c:pt idx="1807">
                  <c:v>3.3</c:v>
                </c:pt>
                <c:pt idx="1808">
                  <c:v>2.8</c:v>
                </c:pt>
                <c:pt idx="1809">
                  <c:v>2.6</c:v>
                </c:pt>
                <c:pt idx="1810">
                  <c:v>4.7</c:v>
                </c:pt>
                <c:pt idx="1811">
                  <c:v>3.7</c:v>
                </c:pt>
                <c:pt idx="1812">
                  <c:v>0</c:v>
                </c:pt>
                <c:pt idx="1813">
                  <c:v>2.5</c:v>
                </c:pt>
                <c:pt idx="1814">
                  <c:v>3.9</c:v>
                </c:pt>
                <c:pt idx="1815">
                  <c:v>4.3</c:v>
                </c:pt>
                <c:pt idx="1816">
                  <c:v>2.6</c:v>
                </c:pt>
                <c:pt idx="1817">
                  <c:v>4.0999999999999996</c:v>
                </c:pt>
                <c:pt idx="1818">
                  <c:v>0</c:v>
                </c:pt>
                <c:pt idx="1819">
                  <c:v>4.2</c:v>
                </c:pt>
                <c:pt idx="1820">
                  <c:v>3.5</c:v>
                </c:pt>
                <c:pt idx="1821">
                  <c:v>3.3</c:v>
                </c:pt>
                <c:pt idx="1822">
                  <c:v>3.3</c:v>
                </c:pt>
                <c:pt idx="1823">
                  <c:v>3.9</c:v>
                </c:pt>
                <c:pt idx="1824">
                  <c:v>0</c:v>
                </c:pt>
                <c:pt idx="1825">
                  <c:v>4.5</c:v>
                </c:pt>
                <c:pt idx="1826">
                  <c:v>4.3</c:v>
                </c:pt>
                <c:pt idx="1827">
                  <c:v>4.5</c:v>
                </c:pt>
                <c:pt idx="1828">
                  <c:v>2.5</c:v>
                </c:pt>
                <c:pt idx="1829">
                  <c:v>0</c:v>
                </c:pt>
                <c:pt idx="1830">
                  <c:v>3</c:v>
                </c:pt>
                <c:pt idx="1831">
                  <c:v>0</c:v>
                </c:pt>
                <c:pt idx="1832">
                  <c:v>3</c:v>
                </c:pt>
                <c:pt idx="1833">
                  <c:v>4.4000000000000004</c:v>
                </c:pt>
                <c:pt idx="1834">
                  <c:v>3</c:v>
                </c:pt>
                <c:pt idx="1835">
                  <c:v>1.7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4.0999999999999996</c:v>
                </c:pt>
                <c:pt idx="1840">
                  <c:v>3.9</c:v>
                </c:pt>
                <c:pt idx="1841">
                  <c:v>0</c:v>
                </c:pt>
                <c:pt idx="1842">
                  <c:v>3.6</c:v>
                </c:pt>
                <c:pt idx="1843">
                  <c:v>4.0999999999999996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3.8</c:v>
                </c:pt>
                <c:pt idx="1849">
                  <c:v>3.7</c:v>
                </c:pt>
                <c:pt idx="1850">
                  <c:v>3.1</c:v>
                </c:pt>
                <c:pt idx="1851">
                  <c:v>1.7</c:v>
                </c:pt>
                <c:pt idx="1852">
                  <c:v>0</c:v>
                </c:pt>
                <c:pt idx="1853">
                  <c:v>3.8</c:v>
                </c:pt>
                <c:pt idx="1854">
                  <c:v>4.3</c:v>
                </c:pt>
                <c:pt idx="1855">
                  <c:v>0</c:v>
                </c:pt>
                <c:pt idx="1856">
                  <c:v>3.6</c:v>
                </c:pt>
                <c:pt idx="1857">
                  <c:v>3.6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3.7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3.5</c:v>
                </c:pt>
                <c:pt idx="1867">
                  <c:v>3.1</c:v>
                </c:pt>
                <c:pt idx="1868">
                  <c:v>1</c:v>
                </c:pt>
                <c:pt idx="1869">
                  <c:v>4.0999999999999996</c:v>
                </c:pt>
                <c:pt idx="1870">
                  <c:v>3.6</c:v>
                </c:pt>
                <c:pt idx="1871">
                  <c:v>0</c:v>
                </c:pt>
                <c:pt idx="1872">
                  <c:v>3.9</c:v>
                </c:pt>
                <c:pt idx="1873">
                  <c:v>3.1</c:v>
                </c:pt>
                <c:pt idx="1874">
                  <c:v>3.5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3.4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4.5</c:v>
                </c:pt>
                <c:pt idx="1885">
                  <c:v>3.8</c:v>
                </c:pt>
                <c:pt idx="1886">
                  <c:v>4.3</c:v>
                </c:pt>
                <c:pt idx="1887">
                  <c:v>2.8</c:v>
                </c:pt>
                <c:pt idx="1888">
                  <c:v>3.5</c:v>
                </c:pt>
                <c:pt idx="1889">
                  <c:v>4.3</c:v>
                </c:pt>
                <c:pt idx="1890">
                  <c:v>4.0999999999999996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2.4</c:v>
                </c:pt>
                <c:pt idx="1896">
                  <c:v>3.7</c:v>
                </c:pt>
                <c:pt idx="1897">
                  <c:v>2</c:v>
                </c:pt>
                <c:pt idx="1898">
                  <c:v>3.8</c:v>
                </c:pt>
                <c:pt idx="1899">
                  <c:v>2</c:v>
                </c:pt>
                <c:pt idx="1900">
                  <c:v>4.0999999999999996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3</c:v>
                </c:pt>
                <c:pt idx="1905">
                  <c:v>2.8</c:v>
                </c:pt>
                <c:pt idx="1906">
                  <c:v>3.9</c:v>
                </c:pt>
                <c:pt idx="1907">
                  <c:v>0</c:v>
                </c:pt>
                <c:pt idx="1908">
                  <c:v>4.0999999999999996</c:v>
                </c:pt>
                <c:pt idx="1909">
                  <c:v>4.5999999999999996</c:v>
                </c:pt>
                <c:pt idx="1910">
                  <c:v>4.2</c:v>
                </c:pt>
                <c:pt idx="1911">
                  <c:v>2.9</c:v>
                </c:pt>
                <c:pt idx="1912">
                  <c:v>4.4000000000000004</c:v>
                </c:pt>
                <c:pt idx="1913">
                  <c:v>3.6</c:v>
                </c:pt>
                <c:pt idx="1914">
                  <c:v>3.7</c:v>
                </c:pt>
                <c:pt idx="1915">
                  <c:v>4.2</c:v>
                </c:pt>
                <c:pt idx="1916">
                  <c:v>4</c:v>
                </c:pt>
                <c:pt idx="1917">
                  <c:v>3</c:v>
                </c:pt>
                <c:pt idx="1918">
                  <c:v>0</c:v>
                </c:pt>
                <c:pt idx="1919">
                  <c:v>3.4</c:v>
                </c:pt>
                <c:pt idx="1920">
                  <c:v>0</c:v>
                </c:pt>
                <c:pt idx="1921">
                  <c:v>1</c:v>
                </c:pt>
                <c:pt idx="1922">
                  <c:v>3.6</c:v>
                </c:pt>
                <c:pt idx="1923">
                  <c:v>3.6</c:v>
                </c:pt>
                <c:pt idx="1924">
                  <c:v>0</c:v>
                </c:pt>
                <c:pt idx="1925">
                  <c:v>2.7</c:v>
                </c:pt>
                <c:pt idx="1926">
                  <c:v>0</c:v>
                </c:pt>
                <c:pt idx="1927">
                  <c:v>3.8</c:v>
                </c:pt>
                <c:pt idx="1928">
                  <c:v>4.5</c:v>
                </c:pt>
                <c:pt idx="1929">
                  <c:v>0</c:v>
                </c:pt>
                <c:pt idx="1930">
                  <c:v>2</c:v>
                </c:pt>
                <c:pt idx="1931">
                  <c:v>4</c:v>
                </c:pt>
                <c:pt idx="1932">
                  <c:v>2.9</c:v>
                </c:pt>
                <c:pt idx="1933">
                  <c:v>0</c:v>
                </c:pt>
                <c:pt idx="1934">
                  <c:v>0</c:v>
                </c:pt>
                <c:pt idx="1935">
                  <c:v>2.9</c:v>
                </c:pt>
                <c:pt idx="1936">
                  <c:v>3.8</c:v>
                </c:pt>
                <c:pt idx="1937">
                  <c:v>4.5</c:v>
                </c:pt>
                <c:pt idx="1938">
                  <c:v>3.1</c:v>
                </c:pt>
                <c:pt idx="1939">
                  <c:v>3.1</c:v>
                </c:pt>
                <c:pt idx="1940">
                  <c:v>0</c:v>
                </c:pt>
                <c:pt idx="1941">
                  <c:v>3.1</c:v>
                </c:pt>
                <c:pt idx="1942">
                  <c:v>0</c:v>
                </c:pt>
                <c:pt idx="1943">
                  <c:v>3</c:v>
                </c:pt>
                <c:pt idx="1944">
                  <c:v>4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4.2</c:v>
                </c:pt>
                <c:pt idx="1950">
                  <c:v>1.6</c:v>
                </c:pt>
                <c:pt idx="1951">
                  <c:v>2.5</c:v>
                </c:pt>
                <c:pt idx="1952">
                  <c:v>1</c:v>
                </c:pt>
                <c:pt idx="1953">
                  <c:v>3.9</c:v>
                </c:pt>
                <c:pt idx="1954">
                  <c:v>0</c:v>
                </c:pt>
                <c:pt idx="1955">
                  <c:v>0</c:v>
                </c:pt>
                <c:pt idx="1956">
                  <c:v>4.8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4.2</c:v>
                </c:pt>
                <c:pt idx="1961">
                  <c:v>1</c:v>
                </c:pt>
                <c:pt idx="1962">
                  <c:v>1</c:v>
                </c:pt>
                <c:pt idx="1963">
                  <c:v>2.6</c:v>
                </c:pt>
                <c:pt idx="1964">
                  <c:v>2.9</c:v>
                </c:pt>
                <c:pt idx="1965">
                  <c:v>3</c:v>
                </c:pt>
                <c:pt idx="1966">
                  <c:v>3.5</c:v>
                </c:pt>
                <c:pt idx="1967">
                  <c:v>3.7</c:v>
                </c:pt>
                <c:pt idx="1968">
                  <c:v>0</c:v>
                </c:pt>
                <c:pt idx="1969">
                  <c:v>0</c:v>
                </c:pt>
                <c:pt idx="1970">
                  <c:v>3.1</c:v>
                </c:pt>
                <c:pt idx="1971">
                  <c:v>4</c:v>
                </c:pt>
                <c:pt idx="1972">
                  <c:v>4.3</c:v>
                </c:pt>
                <c:pt idx="1973">
                  <c:v>3.6</c:v>
                </c:pt>
                <c:pt idx="1974">
                  <c:v>0</c:v>
                </c:pt>
                <c:pt idx="1975">
                  <c:v>3.8</c:v>
                </c:pt>
                <c:pt idx="1976">
                  <c:v>4</c:v>
                </c:pt>
                <c:pt idx="1977">
                  <c:v>3.6</c:v>
                </c:pt>
                <c:pt idx="1978">
                  <c:v>4</c:v>
                </c:pt>
                <c:pt idx="1979">
                  <c:v>0</c:v>
                </c:pt>
                <c:pt idx="1980">
                  <c:v>2</c:v>
                </c:pt>
                <c:pt idx="1981">
                  <c:v>3.8</c:v>
                </c:pt>
                <c:pt idx="1982">
                  <c:v>4.5</c:v>
                </c:pt>
                <c:pt idx="1983">
                  <c:v>3.1</c:v>
                </c:pt>
                <c:pt idx="1984">
                  <c:v>0</c:v>
                </c:pt>
                <c:pt idx="1985">
                  <c:v>3.5</c:v>
                </c:pt>
                <c:pt idx="1986">
                  <c:v>0</c:v>
                </c:pt>
                <c:pt idx="1987">
                  <c:v>3.7</c:v>
                </c:pt>
                <c:pt idx="1988">
                  <c:v>4</c:v>
                </c:pt>
                <c:pt idx="1989">
                  <c:v>3.7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5</c:v>
                </c:pt>
                <c:pt idx="1995">
                  <c:v>0</c:v>
                </c:pt>
                <c:pt idx="1996">
                  <c:v>2.7</c:v>
                </c:pt>
                <c:pt idx="1997">
                  <c:v>3</c:v>
                </c:pt>
                <c:pt idx="1998">
                  <c:v>4.0999999999999996</c:v>
                </c:pt>
                <c:pt idx="1999">
                  <c:v>3.7</c:v>
                </c:pt>
                <c:pt idx="2000">
                  <c:v>4.5</c:v>
                </c:pt>
                <c:pt idx="2001">
                  <c:v>0</c:v>
                </c:pt>
                <c:pt idx="2002">
                  <c:v>4.4000000000000004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2.2000000000000002</c:v>
                </c:pt>
                <c:pt idx="2007">
                  <c:v>3.6</c:v>
                </c:pt>
                <c:pt idx="2008">
                  <c:v>3.8</c:v>
                </c:pt>
                <c:pt idx="2009">
                  <c:v>4</c:v>
                </c:pt>
                <c:pt idx="2010">
                  <c:v>0</c:v>
                </c:pt>
                <c:pt idx="2011">
                  <c:v>0</c:v>
                </c:pt>
                <c:pt idx="2012">
                  <c:v>4.0999999999999996</c:v>
                </c:pt>
                <c:pt idx="2013">
                  <c:v>3.9</c:v>
                </c:pt>
                <c:pt idx="2014">
                  <c:v>4.5999999999999996</c:v>
                </c:pt>
                <c:pt idx="2015">
                  <c:v>4</c:v>
                </c:pt>
                <c:pt idx="2016">
                  <c:v>3</c:v>
                </c:pt>
                <c:pt idx="2017">
                  <c:v>2.7</c:v>
                </c:pt>
                <c:pt idx="2018">
                  <c:v>2.6</c:v>
                </c:pt>
                <c:pt idx="2019">
                  <c:v>3</c:v>
                </c:pt>
                <c:pt idx="2020">
                  <c:v>3</c:v>
                </c:pt>
                <c:pt idx="2021">
                  <c:v>3.7</c:v>
                </c:pt>
                <c:pt idx="2022">
                  <c:v>0</c:v>
                </c:pt>
                <c:pt idx="2023">
                  <c:v>4</c:v>
                </c:pt>
                <c:pt idx="2024">
                  <c:v>4.0999999999999996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3.8</c:v>
                </c:pt>
                <c:pt idx="2028">
                  <c:v>3.6</c:v>
                </c:pt>
                <c:pt idx="2029">
                  <c:v>2</c:v>
                </c:pt>
                <c:pt idx="2030">
                  <c:v>3.7</c:v>
                </c:pt>
                <c:pt idx="2031">
                  <c:v>2.5</c:v>
                </c:pt>
                <c:pt idx="2032">
                  <c:v>0</c:v>
                </c:pt>
                <c:pt idx="2033">
                  <c:v>0</c:v>
                </c:pt>
                <c:pt idx="2034">
                  <c:v>4.2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3.8</c:v>
                </c:pt>
                <c:pt idx="2039">
                  <c:v>3.6</c:v>
                </c:pt>
                <c:pt idx="2040">
                  <c:v>3</c:v>
                </c:pt>
                <c:pt idx="2041">
                  <c:v>0</c:v>
                </c:pt>
                <c:pt idx="2042">
                  <c:v>4</c:v>
                </c:pt>
                <c:pt idx="2043">
                  <c:v>4.3</c:v>
                </c:pt>
                <c:pt idx="2044">
                  <c:v>0</c:v>
                </c:pt>
                <c:pt idx="2045">
                  <c:v>3.9</c:v>
                </c:pt>
                <c:pt idx="2046">
                  <c:v>0</c:v>
                </c:pt>
                <c:pt idx="2047">
                  <c:v>4</c:v>
                </c:pt>
                <c:pt idx="2048">
                  <c:v>3.5</c:v>
                </c:pt>
                <c:pt idx="2049">
                  <c:v>0</c:v>
                </c:pt>
                <c:pt idx="2050">
                  <c:v>0</c:v>
                </c:pt>
                <c:pt idx="2051">
                  <c:v>4.4000000000000004</c:v>
                </c:pt>
                <c:pt idx="2052">
                  <c:v>3.3</c:v>
                </c:pt>
                <c:pt idx="2053">
                  <c:v>1.7</c:v>
                </c:pt>
                <c:pt idx="2054">
                  <c:v>1</c:v>
                </c:pt>
                <c:pt idx="2055">
                  <c:v>3.7</c:v>
                </c:pt>
                <c:pt idx="2056">
                  <c:v>4.3</c:v>
                </c:pt>
                <c:pt idx="2057">
                  <c:v>0</c:v>
                </c:pt>
                <c:pt idx="2058">
                  <c:v>3.3</c:v>
                </c:pt>
                <c:pt idx="2059">
                  <c:v>0</c:v>
                </c:pt>
                <c:pt idx="2060">
                  <c:v>0</c:v>
                </c:pt>
                <c:pt idx="2061">
                  <c:v>3.7</c:v>
                </c:pt>
                <c:pt idx="2062">
                  <c:v>0</c:v>
                </c:pt>
                <c:pt idx="2063">
                  <c:v>3.9</c:v>
                </c:pt>
                <c:pt idx="2064">
                  <c:v>3.7</c:v>
                </c:pt>
                <c:pt idx="2065">
                  <c:v>2.5</c:v>
                </c:pt>
                <c:pt idx="2066">
                  <c:v>0</c:v>
                </c:pt>
                <c:pt idx="2067">
                  <c:v>2.6</c:v>
                </c:pt>
                <c:pt idx="2068">
                  <c:v>3.8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3.7</c:v>
                </c:pt>
                <c:pt idx="2075">
                  <c:v>4.3</c:v>
                </c:pt>
                <c:pt idx="2076">
                  <c:v>2.8</c:v>
                </c:pt>
                <c:pt idx="2077">
                  <c:v>4</c:v>
                </c:pt>
                <c:pt idx="2078">
                  <c:v>4.4000000000000004</c:v>
                </c:pt>
                <c:pt idx="2079">
                  <c:v>0</c:v>
                </c:pt>
                <c:pt idx="2080">
                  <c:v>2.9</c:v>
                </c:pt>
                <c:pt idx="2081">
                  <c:v>3.7</c:v>
                </c:pt>
                <c:pt idx="2082">
                  <c:v>0</c:v>
                </c:pt>
                <c:pt idx="2083">
                  <c:v>4.7</c:v>
                </c:pt>
                <c:pt idx="2084">
                  <c:v>3.2</c:v>
                </c:pt>
                <c:pt idx="2085">
                  <c:v>0</c:v>
                </c:pt>
                <c:pt idx="2086">
                  <c:v>2.5</c:v>
                </c:pt>
                <c:pt idx="2087">
                  <c:v>0</c:v>
                </c:pt>
                <c:pt idx="2088">
                  <c:v>0</c:v>
                </c:pt>
                <c:pt idx="2089">
                  <c:v>3.9</c:v>
                </c:pt>
                <c:pt idx="2090">
                  <c:v>0</c:v>
                </c:pt>
                <c:pt idx="2091">
                  <c:v>4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4.2</c:v>
                </c:pt>
                <c:pt idx="2096">
                  <c:v>2.6</c:v>
                </c:pt>
                <c:pt idx="2097">
                  <c:v>2.5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3.9</c:v>
                </c:pt>
                <c:pt idx="2102">
                  <c:v>3.6</c:v>
                </c:pt>
                <c:pt idx="2103">
                  <c:v>0</c:v>
                </c:pt>
                <c:pt idx="2104">
                  <c:v>4.0999999999999996</c:v>
                </c:pt>
                <c:pt idx="2105">
                  <c:v>0</c:v>
                </c:pt>
                <c:pt idx="2106">
                  <c:v>4.5999999999999996</c:v>
                </c:pt>
                <c:pt idx="2107">
                  <c:v>3</c:v>
                </c:pt>
                <c:pt idx="2108">
                  <c:v>5</c:v>
                </c:pt>
                <c:pt idx="2109">
                  <c:v>0</c:v>
                </c:pt>
                <c:pt idx="2110">
                  <c:v>0</c:v>
                </c:pt>
                <c:pt idx="2111">
                  <c:v>3</c:v>
                </c:pt>
                <c:pt idx="2112">
                  <c:v>3.6</c:v>
                </c:pt>
                <c:pt idx="2113">
                  <c:v>3.8</c:v>
                </c:pt>
                <c:pt idx="2114">
                  <c:v>4.0999999999999996</c:v>
                </c:pt>
                <c:pt idx="2115">
                  <c:v>0</c:v>
                </c:pt>
                <c:pt idx="2116">
                  <c:v>0</c:v>
                </c:pt>
                <c:pt idx="2117">
                  <c:v>4.2</c:v>
                </c:pt>
                <c:pt idx="2118">
                  <c:v>3.1</c:v>
                </c:pt>
                <c:pt idx="2119">
                  <c:v>2.8</c:v>
                </c:pt>
                <c:pt idx="2120">
                  <c:v>3.4</c:v>
                </c:pt>
                <c:pt idx="2121">
                  <c:v>5</c:v>
                </c:pt>
                <c:pt idx="2122">
                  <c:v>3.7</c:v>
                </c:pt>
                <c:pt idx="2123">
                  <c:v>3.4</c:v>
                </c:pt>
                <c:pt idx="2124">
                  <c:v>0</c:v>
                </c:pt>
                <c:pt idx="2125">
                  <c:v>0</c:v>
                </c:pt>
                <c:pt idx="2126">
                  <c:v>3.4</c:v>
                </c:pt>
                <c:pt idx="2127">
                  <c:v>0</c:v>
                </c:pt>
                <c:pt idx="2128">
                  <c:v>4.3</c:v>
                </c:pt>
                <c:pt idx="2129">
                  <c:v>3.7</c:v>
                </c:pt>
                <c:pt idx="2130">
                  <c:v>3.6</c:v>
                </c:pt>
                <c:pt idx="2131">
                  <c:v>4.0999999999999996</c:v>
                </c:pt>
                <c:pt idx="2132">
                  <c:v>3.5</c:v>
                </c:pt>
                <c:pt idx="2133">
                  <c:v>3.5</c:v>
                </c:pt>
                <c:pt idx="2134">
                  <c:v>1</c:v>
                </c:pt>
                <c:pt idx="2135">
                  <c:v>0</c:v>
                </c:pt>
                <c:pt idx="2136">
                  <c:v>2.7</c:v>
                </c:pt>
                <c:pt idx="2137">
                  <c:v>1.9</c:v>
                </c:pt>
                <c:pt idx="2138">
                  <c:v>4.3</c:v>
                </c:pt>
                <c:pt idx="2139">
                  <c:v>1</c:v>
                </c:pt>
                <c:pt idx="2140">
                  <c:v>0</c:v>
                </c:pt>
                <c:pt idx="2141">
                  <c:v>2.5</c:v>
                </c:pt>
                <c:pt idx="2142">
                  <c:v>0</c:v>
                </c:pt>
                <c:pt idx="2143">
                  <c:v>2.9</c:v>
                </c:pt>
                <c:pt idx="2144">
                  <c:v>4.3</c:v>
                </c:pt>
                <c:pt idx="2145">
                  <c:v>3.4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2.8</c:v>
                </c:pt>
                <c:pt idx="2151">
                  <c:v>3.9</c:v>
                </c:pt>
                <c:pt idx="2152">
                  <c:v>0</c:v>
                </c:pt>
                <c:pt idx="2153">
                  <c:v>3.1</c:v>
                </c:pt>
                <c:pt idx="2154">
                  <c:v>5</c:v>
                </c:pt>
                <c:pt idx="2155">
                  <c:v>0</c:v>
                </c:pt>
                <c:pt idx="2156">
                  <c:v>2.5</c:v>
                </c:pt>
                <c:pt idx="2157">
                  <c:v>4</c:v>
                </c:pt>
                <c:pt idx="2158">
                  <c:v>3.3</c:v>
                </c:pt>
                <c:pt idx="2159">
                  <c:v>2.2000000000000002</c:v>
                </c:pt>
                <c:pt idx="2160">
                  <c:v>3.9</c:v>
                </c:pt>
                <c:pt idx="2161">
                  <c:v>4.0999999999999996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3</c:v>
                </c:pt>
                <c:pt idx="2166">
                  <c:v>3</c:v>
                </c:pt>
                <c:pt idx="2167">
                  <c:v>3.3</c:v>
                </c:pt>
                <c:pt idx="2168">
                  <c:v>3.7</c:v>
                </c:pt>
                <c:pt idx="2169">
                  <c:v>3.8</c:v>
                </c:pt>
                <c:pt idx="2170">
                  <c:v>0</c:v>
                </c:pt>
                <c:pt idx="2171">
                  <c:v>3.6</c:v>
                </c:pt>
                <c:pt idx="2172">
                  <c:v>0</c:v>
                </c:pt>
                <c:pt idx="2173">
                  <c:v>2.2999999999999998</c:v>
                </c:pt>
                <c:pt idx="2174">
                  <c:v>3.9</c:v>
                </c:pt>
                <c:pt idx="2175">
                  <c:v>3.6</c:v>
                </c:pt>
                <c:pt idx="2176">
                  <c:v>0</c:v>
                </c:pt>
                <c:pt idx="2177">
                  <c:v>4.3</c:v>
                </c:pt>
                <c:pt idx="2178">
                  <c:v>1</c:v>
                </c:pt>
                <c:pt idx="2179">
                  <c:v>0</c:v>
                </c:pt>
                <c:pt idx="2180">
                  <c:v>3.6</c:v>
                </c:pt>
                <c:pt idx="2181">
                  <c:v>3.6</c:v>
                </c:pt>
                <c:pt idx="2182">
                  <c:v>4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3.9</c:v>
                </c:pt>
                <c:pt idx="2194">
                  <c:v>3.8</c:v>
                </c:pt>
                <c:pt idx="2195">
                  <c:v>3.6</c:v>
                </c:pt>
                <c:pt idx="2196">
                  <c:v>3.5</c:v>
                </c:pt>
                <c:pt idx="2197">
                  <c:v>3.8</c:v>
                </c:pt>
                <c:pt idx="2198">
                  <c:v>0</c:v>
                </c:pt>
                <c:pt idx="2199">
                  <c:v>3.8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</c:v>
                </c:pt>
                <c:pt idx="2205">
                  <c:v>0</c:v>
                </c:pt>
                <c:pt idx="2206">
                  <c:v>3.2</c:v>
                </c:pt>
                <c:pt idx="2207">
                  <c:v>3.7</c:v>
                </c:pt>
                <c:pt idx="2208">
                  <c:v>4.5999999999999996</c:v>
                </c:pt>
                <c:pt idx="2209">
                  <c:v>4.5</c:v>
                </c:pt>
                <c:pt idx="2210">
                  <c:v>4.3</c:v>
                </c:pt>
                <c:pt idx="2211">
                  <c:v>3.8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3.6</c:v>
                </c:pt>
                <c:pt idx="2216">
                  <c:v>4.0999999999999996</c:v>
                </c:pt>
                <c:pt idx="2217">
                  <c:v>4.4000000000000004</c:v>
                </c:pt>
                <c:pt idx="2218">
                  <c:v>0</c:v>
                </c:pt>
                <c:pt idx="2219">
                  <c:v>3.4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3.7</c:v>
                </c:pt>
                <c:pt idx="2224">
                  <c:v>1.8</c:v>
                </c:pt>
                <c:pt idx="2225">
                  <c:v>3.1</c:v>
                </c:pt>
                <c:pt idx="2226">
                  <c:v>0</c:v>
                </c:pt>
                <c:pt idx="2227">
                  <c:v>3.7</c:v>
                </c:pt>
                <c:pt idx="2228">
                  <c:v>4</c:v>
                </c:pt>
                <c:pt idx="2229">
                  <c:v>4.4000000000000004</c:v>
                </c:pt>
                <c:pt idx="2230">
                  <c:v>3.9</c:v>
                </c:pt>
                <c:pt idx="2231">
                  <c:v>0</c:v>
                </c:pt>
                <c:pt idx="2232">
                  <c:v>4.2</c:v>
                </c:pt>
                <c:pt idx="2233">
                  <c:v>3.1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3.9</c:v>
                </c:pt>
                <c:pt idx="2241">
                  <c:v>0</c:v>
                </c:pt>
                <c:pt idx="2242">
                  <c:v>3.6</c:v>
                </c:pt>
                <c:pt idx="2243">
                  <c:v>3.9</c:v>
                </c:pt>
                <c:pt idx="2244">
                  <c:v>4.4000000000000004</c:v>
                </c:pt>
                <c:pt idx="2245">
                  <c:v>3.1</c:v>
                </c:pt>
                <c:pt idx="2246">
                  <c:v>0</c:v>
                </c:pt>
                <c:pt idx="2247">
                  <c:v>4.3</c:v>
                </c:pt>
                <c:pt idx="2248">
                  <c:v>3.5</c:v>
                </c:pt>
                <c:pt idx="2249">
                  <c:v>3.3</c:v>
                </c:pt>
                <c:pt idx="2250">
                  <c:v>3.3</c:v>
                </c:pt>
                <c:pt idx="2251">
                  <c:v>4.0999999999999996</c:v>
                </c:pt>
                <c:pt idx="2252">
                  <c:v>4.5</c:v>
                </c:pt>
                <c:pt idx="2253">
                  <c:v>4</c:v>
                </c:pt>
                <c:pt idx="2254">
                  <c:v>5</c:v>
                </c:pt>
                <c:pt idx="2255">
                  <c:v>0</c:v>
                </c:pt>
                <c:pt idx="2256">
                  <c:v>4.4000000000000004</c:v>
                </c:pt>
                <c:pt idx="2257">
                  <c:v>1</c:v>
                </c:pt>
                <c:pt idx="2258">
                  <c:v>3.1</c:v>
                </c:pt>
                <c:pt idx="2259">
                  <c:v>4.7</c:v>
                </c:pt>
                <c:pt idx="2260">
                  <c:v>2.8</c:v>
                </c:pt>
                <c:pt idx="2261">
                  <c:v>0</c:v>
                </c:pt>
                <c:pt idx="2262">
                  <c:v>0</c:v>
                </c:pt>
                <c:pt idx="2263">
                  <c:v>2.9</c:v>
                </c:pt>
                <c:pt idx="2264">
                  <c:v>3.2</c:v>
                </c:pt>
                <c:pt idx="2265">
                  <c:v>0</c:v>
                </c:pt>
                <c:pt idx="2266">
                  <c:v>4.3</c:v>
                </c:pt>
                <c:pt idx="2267">
                  <c:v>3.3</c:v>
                </c:pt>
                <c:pt idx="2268">
                  <c:v>0</c:v>
                </c:pt>
                <c:pt idx="2269">
                  <c:v>0</c:v>
                </c:pt>
                <c:pt idx="2270">
                  <c:v>4.2</c:v>
                </c:pt>
                <c:pt idx="2271">
                  <c:v>2.7</c:v>
                </c:pt>
                <c:pt idx="2272">
                  <c:v>3.7</c:v>
                </c:pt>
                <c:pt idx="2273">
                  <c:v>5</c:v>
                </c:pt>
                <c:pt idx="2274">
                  <c:v>3.8</c:v>
                </c:pt>
                <c:pt idx="2275">
                  <c:v>3.9</c:v>
                </c:pt>
                <c:pt idx="2276">
                  <c:v>0</c:v>
                </c:pt>
                <c:pt idx="2277">
                  <c:v>0</c:v>
                </c:pt>
                <c:pt idx="2278">
                  <c:v>3.6</c:v>
                </c:pt>
                <c:pt idx="2279">
                  <c:v>4</c:v>
                </c:pt>
                <c:pt idx="2280">
                  <c:v>0</c:v>
                </c:pt>
                <c:pt idx="2281">
                  <c:v>5</c:v>
                </c:pt>
                <c:pt idx="2282">
                  <c:v>5</c:v>
                </c:pt>
                <c:pt idx="2283">
                  <c:v>3.9</c:v>
                </c:pt>
                <c:pt idx="2284">
                  <c:v>0</c:v>
                </c:pt>
                <c:pt idx="2285">
                  <c:v>4.0999999999999996</c:v>
                </c:pt>
                <c:pt idx="2286">
                  <c:v>2</c:v>
                </c:pt>
                <c:pt idx="2287">
                  <c:v>4.5</c:v>
                </c:pt>
                <c:pt idx="2288">
                  <c:v>0</c:v>
                </c:pt>
                <c:pt idx="2289">
                  <c:v>0</c:v>
                </c:pt>
                <c:pt idx="2290">
                  <c:v>3.2</c:v>
                </c:pt>
                <c:pt idx="2291">
                  <c:v>0</c:v>
                </c:pt>
                <c:pt idx="2292">
                  <c:v>0</c:v>
                </c:pt>
                <c:pt idx="2293">
                  <c:v>4.5999999999999996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3.8</c:v>
                </c:pt>
                <c:pt idx="2298">
                  <c:v>2.9</c:v>
                </c:pt>
                <c:pt idx="2299">
                  <c:v>0</c:v>
                </c:pt>
                <c:pt idx="2300">
                  <c:v>4.4000000000000004</c:v>
                </c:pt>
                <c:pt idx="2301">
                  <c:v>3.8</c:v>
                </c:pt>
                <c:pt idx="2302">
                  <c:v>4.5999999999999996</c:v>
                </c:pt>
                <c:pt idx="2303">
                  <c:v>4.2</c:v>
                </c:pt>
                <c:pt idx="2304">
                  <c:v>3.3</c:v>
                </c:pt>
                <c:pt idx="2305">
                  <c:v>4.0999999999999996</c:v>
                </c:pt>
                <c:pt idx="2306">
                  <c:v>0</c:v>
                </c:pt>
                <c:pt idx="2307">
                  <c:v>4.3</c:v>
                </c:pt>
                <c:pt idx="2308">
                  <c:v>5</c:v>
                </c:pt>
                <c:pt idx="2309">
                  <c:v>4.0999999999999996</c:v>
                </c:pt>
                <c:pt idx="2310">
                  <c:v>3.4</c:v>
                </c:pt>
                <c:pt idx="2311">
                  <c:v>3.7</c:v>
                </c:pt>
                <c:pt idx="2312">
                  <c:v>2.6</c:v>
                </c:pt>
                <c:pt idx="2313">
                  <c:v>4.3</c:v>
                </c:pt>
                <c:pt idx="2314">
                  <c:v>4.4000000000000004</c:v>
                </c:pt>
                <c:pt idx="2315">
                  <c:v>0</c:v>
                </c:pt>
                <c:pt idx="2316">
                  <c:v>3.7</c:v>
                </c:pt>
                <c:pt idx="2317">
                  <c:v>4</c:v>
                </c:pt>
                <c:pt idx="2318">
                  <c:v>0</c:v>
                </c:pt>
                <c:pt idx="2319">
                  <c:v>4</c:v>
                </c:pt>
                <c:pt idx="2320">
                  <c:v>3</c:v>
                </c:pt>
                <c:pt idx="2321">
                  <c:v>4.4000000000000004</c:v>
                </c:pt>
                <c:pt idx="2322">
                  <c:v>5</c:v>
                </c:pt>
                <c:pt idx="2323">
                  <c:v>3.6</c:v>
                </c:pt>
                <c:pt idx="2324">
                  <c:v>4.2</c:v>
                </c:pt>
                <c:pt idx="2325">
                  <c:v>4.2</c:v>
                </c:pt>
                <c:pt idx="2326">
                  <c:v>0</c:v>
                </c:pt>
                <c:pt idx="2327">
                  <c:v>4.5999999999999996</c:v>
                </c:pt>
                <c:pt idx="2328">
                  <c:v>4.0999999999999996</c:v>
                </c:pt>
                <c:pt idx="2329">
                  <c:v>4.4000000000000004</c:v>
                </c:pt>
                <c:pt idx="2330">
                  <c:v>0</c:v>
                </c:pt>
                <c:pt idx="2331">
                  <c:v>3</c:v>
                </c:pt>
                <c:pt idx="2332">
                  <c:v>4.4000000000000004</c:v>
                </c:pt>
                <c:pt idx="2333">
                  <c:v>0</c:v>
                </c:pt>
                <c:pt idx="2334">
                  <c:v>4.2</c:v>
                </c:pt>
                <c:pt idx="2335">
                  <c:v>3.8</c:v>
                </c:pt>
                <c:pt idx="2336">
                  <c:v>0</c:v>
                </c:pt>
                <c:pt idx="2337">
                  <c:v>3.4</c:v>
                </c:pt>
                <c:pt idx="2338">
                  <c:v>0</c:v>
                </c:pt>
                <c:pt idx="2339">
                  <c:v>3.7</c:v>
                </c:pt>
                <c:pt idx="2340">
                  <c:v>3.1</c:v>
                </c:pt>
                <c:pt idx="2341">
                  <c:v>4.5</c:v>
                </c:pt>
                <c:pt idx="2342">
                  <c:v>4.5</c:v>
                </c:pt>
                <c:pt idx="2343">
                  <c:v>4.7</c:v>
                </c:pt>
                <c:pt idx="2344">
                  <c:v>4</c:v>
                </c:pt>
                <c:pt idx="2345">
                  <c:v>0</c:v>
                </c:pt>
                <c:pt idx="2346">
                  <c:v>4.2</c:v>
                </c:pt>
                <c:pt idx="2347">
                  <c:v>4.5</c:v>
                </c:pt>
                <c:pt idx="2348">
                  <c:v>0</c:v>
                </c:pt>
                <c:pt idx="2349">
                  <c:v>4.7</c:v>
                </c:pt>
                <c:pt idx="2350">
                  <c:v>4.2</c:v>
                </c:pt>
                <c:pt idx="2351">
                  <c:v>3.7</c:v>
                </c:pt>
                <c:pt idx="2352">
                  <c:v>3.5</c:v>
                </c:pt>
                <c:pt idx="2353">
                  <c:v>3.6</c:v>
                </c:pt>
                <c:pt idx="2354">
                  <c:v>5</c:v>
                </c:pt>
                <c:pt idx="2355">
                  <c:v>0</c:v>
                </c:pt>
                <c:pt idx="2356">
                  <c:v>3.7</c:v>
                </c:pt>
                <c:pt idx="2357">
                  <c:v>4.2</c:v>
                </c:pt>
                <c:pt idx="2358">
                  <c:v>2.2999999999999998</c:v>
                </c:pt>
                <c:pt idx="2359">
                  <c:v>3.1</c:v>
                </c:pt>
                <c:pt idx="2360">
                  <c:v>4.7</c:v>
                </c:pt>
                <c:pt idx="2361">
                  <c:v>4</c:v>
                </c:pt>
                <c:pt idx="2362">
                  <c:v>2.8</c:v>
                </c:pt>
                <c:pt idx="2363">
                  <c:v>4</c:v>
                </c:pt>
                <c:pt idx="2364">
                  <c:v>3.9</c:v>
                </c:pt>
                <c:pt idx="2365">
                  <c:v>0</c:v>
                </c:pt>
                <c:pt idx="2366">
                  <c:v>3.5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4.4000000000000004</c:v>
                </c:pt>
                <c:pt idx="2370">
                  <c:v>2.5</c:v>
                </c:pt>
                <c:pt idx="2371">
                  <c:v>3.8</c:v>
                </c:pt>
                <c:pt idx="2372">
                  <c:v>4.0999999999999996</c:v>
                </c:pt>
                <c:pt idx="2373">
                  <c:v>4.2</c:v>
                </c:pt>
                <c:pt idx="2374">
                  <c:v>4.5</c:v>
                </c:pt>
                <c:pt idx="2375">
                  <c:v>3.7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2.9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3.5</c:v>
                </c:pt>
                <c:pt idx="2385">
                  <c:v>0</c:v>
                </c:pt>
                <c:pt idx="2386">
                  <c:v>4.0999999999999996</c:v>
                </c:pt>
                <c:pt idx="2387">
                  <c:v>0</c:v>
                </c:pt>
                <c:pt idx="2388">
                  <c:v>4.7</c:v>
                </c:pt>
                <c:pt idx="2389">
                  <c:v>0</c:v>
                </c:pt>
                <c:pt idx="2390">
                  <c:v>4.5999999999999996</c:v>
                </c:pt>
                <c:pt idx="2391">
                  <c:v>4.5</c:v>
                </c:pt>
                <c:pt idx="2392">
                  <c:v>0</c:v>
                </c:pt>
                <c:pt idx="2393">
                  <c:v>0</c:v>
                </c:pt>
                <c:pt idx="2394">
                  <c:v>4.2</c:v>
                </c:pt>
                <c:pt idx="2395">
                  <c:v>3.6</c:v>
                </c:pt>
                <c:pt idx="2396">
                  <c:v>3</c:v>
                </c:pt>
                <c:pt idx="2397">
                  <c:v>0</c:v>
                </c:pt>
                <c:pt idx="2398">
                  <c:v>3.7</c:v>
                </c:pt>
                <c:pt idx="2399">
                  <c:v>3.9</c:v>
                </c:pt>
                <c:pt idx="2400">
                  <c:v>0</c:v>
                </c:pt>
                <c:pt idx="2401">
                  <c:v>3.7</c:v>
                </c:pt>
                <c:pt idx="2402">
                  <c:v>3.6</c:v>
                </c:pt>
                <c:pt idx="2403">
                  <c:v>4.3</c:v>
                </c:pt>
                <c:pt idx="2404">
                  <c:v>4.5</c:v>
                </c:pt>
                <c:pt idx="2405">
                  <c:v>4.5</c:v>
                </c:pt>
                <c:pt idx="2406">
                  <c:v>3.6</c:v>
                </c:pt>
                <c:pt idx="2407">
                  <c:v>4.4000000000000004</c:v>
                </c:pt>
                <c:pt idx="2408">
                  <c:v>4.2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4.5</c:v>
                </c:pt>
                <c:pt idx="2413">
                  <c:v>0</c:v>
                </c:pt>
                <c:pt idx="2414">
                  <c:v>4.4000000000000004</c:v>
                </c:pt>
                <c:pt idx="2415">
                  <c:v>0</c:v>
                </c:pt>
                <c:pt idx="2416">
                  <c:v>0</c:v>
                </c:pt>
                <c:pt idx="2417">
                  <c:v>4.2</c:v>
                </c:pt>
                <c:pt idx="2418">
                  <c:v>0</c:v>
                </c:pt>
                <c:pt idx="2419">
                  <c:v>2.7</c:v>
                </c:pt>
                <c:pt idx="2420">
                  <c:v>4</c:v>
                </c:pt>
                <c:pt idx="2421">
                  <c:v>4.2</c:v>
                </c:pt>
                <c:pt idx="2422">
                  <c:v>0</c:v>
                </c:pt>
                <c:pt idx="2423">
                  <c:v>5</c:v>
                </c:pt>
                <c:pt idx="2424">
                  <c:v>0</c:v>
                </c:pt>
                <c:pt idx="2425">
                  <c:v>4.4000000000000004</c:v>
                </c:pt>
                <c:pt idx="2426">
                  <c:v>0</c:v>
                </c:pt>
                <c:pt idx="2427">
                  <c:v>3.5</c:v>
                </c:pt>
                <c:pt idx="2428">
                  <c:v>5</c:v>
                </c:pt>
                <c:pt idx="2429">
                  <c:v>4.2</c:v>
                </c:pt>
                <c:pt idx="2430">
                  <c:v>0</c:v>
                </c:pt>
                <c:pt idx="2431">
                  <c:v>3.5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4.3</c:v>
                </c:pt>
                <c:pt idx="2436">
                  <c:v>0</c:v>
                </c:pt>
                <c:pt idx="2437">
                  <c:v>4.2</c:v>
                </c:pt>
                <c:pt idx="2438">
                  <c:v>2.8</c:v>
                </c:pt>
                <c:pt idx="2439">
                  <c:v>0</c:v>
                </c:pt>
                <c:pt idx="2440">
                  <c:v>3.8</c:v>
                </c:pt>
                <c:pt idx="2441">
                  <c:v>5</c:v>
                </c:pt>
                <c:pt idx="2442">
                  <c:v>4.2</c:v>
                </c:pt>
                <c:pt idx="2443">
                  <c:v>3.8</c:v>
                </c:pt>
                <c:pt idx="2444">
                  <c:v>4.3</c:v>
                </c:pt>
                <c:pt idx="2445">
                  <c:v>0</c:v>
                </c:pt>
                <c:pt idx="2446">
                  <c:v>3.8</c:v>
                </c:pt>
                <c:pt idx="2447">
                  <c:v>4.5</c:v>
                </c:pt>
                <c:pt idx="2448">
                  <c:v>0</c:v>
                </c:pt>
                <c:pt idx="2449">
                  <c:v>0</c:v>
                </c:pt>
                <c:pt idx="2450">
                  <c:v>3.8</c:v>
                </c:pt>
                <c:pt idx="2451">
                  <c:v>4.4000000000000004</c:v>
                </c:pt>
                <c:pt idx="2452">
                  <c:v>3.6</c:v>
                </c:pt>
                <c:pt idx="2453">
                  <c:v>4.4000000000000004</c:v>
                </c:pt>
                <c:pt idx="2454">
                  <c:v>0</c:v>
                </c:pt>
                <c:pt idx="2455">
                  <c:v>3.4</c:v>
                </c:pt>
                <c:pt idx="2456">
                  <c:v>0</c:v>
                </c:pt>
                <c:pt idx="2457">
                  <c:v>0</c:v>
                </c:pt>
                <c:pt idx="2458">
                  <c:v>3.5</c:v>
                </c:pt>
                <c:pt idx="2459">
                  <c:v>3.9</c:v>
                </c:pt>
                <c:pt idx="2460">
                  <c:v>0</c:v>
                </c:pt>
                <c:pt idx="2461">
                  <c:v>4.5</c:v>
                </c:pt>
                <c:pt idx="2462">
                  <c:v>3.5</c:v>
                </c:pt>
                <c:pt idx="2463">
                  <c:v>4.3</c:v>
                </c:pt>
                <c:pt idx="2464">
                  <c:v>0</c:v>
                </c:pt>
                <c:pt idx="2465">
                  <c:v>5</c:v>
                </c:pt>
                <c:pt idx="2466">
                  <c:v>4.4000000000000004</c:v>
                </c:pt>
                <c:pt idx="2467">
                  <c:v>3.3</c:v>
                </c:pt>
                <c:pt idx="2468">
                  <c:v>3.7</c:v>
                </c:pt>
                <c:pt idx="2469">
                  <c:v>0</c:v>
                </c:pt>
                <c:pt idx="2470">
                  <c:v>4.4000000000000004</c:v>
                </c:pt>
                <c:pt idx="2471">
                  <c:v>4.2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4.0999999999999996</c:v>
                </c:pt>
                <c:pt idx="2476">
                  <c:v>3.7</c:v>
                </c:pt>
                <c:pt idx="2477">
                  <c:v>3.6</c:v>
                </c:pt>
                <c:pt idx="2478">
                  <c:v>0</c:v>
                </c:pt>
                <c:pt idx="2479">
                  <c:v>4.5999999999999996</c:v>
                </c:pt>
                <c:pt idx="2480">
                  <c:v>4</c:v>
                </c:pt>
                <c:pt idx="2481">
                  <c:v>4.4000000000000004</c:v>
                </c:pt>
                <c:pt idx="2482">
                  <c:v>4.2</c:v>
                </c:pt>
                <c:pt idx="2483">
                  <c:v>4.4000000000000004</c:v>
                </c:pt>
                <c:pt idx="2484">
                  <c:v>4.5</c:v>
                </c:pt>
                <c:pt idx="2485">
                  <c:v>4</c:v>
                </c:pt>
                <c:pt idx="2486">
                  <c:v>3.7</c:v>
                </c:pt>
                <c:pt idx="2487">
                  <c:v>4.0999999999999996</c:v>
                </c:pt>
                <c:pt idx="2488">
                  <c:v>4.0999999999999996</c:v>
                </c:pt>
                <c:pt idx="2489">
                  <c:v>2.6</c:v>
                </c:pt>
                <c:pt idx="2490">
                  <c:v>4.2</c:v>
                </c:pt>
                <c:pt idx="2491">
                  <c:v>4.0999999999999996</c:v>
                </c:pt>
                <c:pt idx="2492">
                  <c:v>3</c:v>
                </c:pt>
                <c:pt idx="2493">
                  <c:v>4.4000000000000004</c:v>
                </c:pt>
                <c:pt idx="2494">
                  <c:v>4</c:v>
                </c:pt>
                <c:pt idx="2495">
                  <c:v>3.7</c:v>
                </c:pt>
                <c:pt idx="2496">
                  <c:v>4.3</c:v>
                </c:pt>
                <c:pt idx="2497">
                  <c:v>0</c:v>
                </c:pt>
                <c:pt idx="2498">
                  <c:v>4.2</c:v>
                </c:pt>
                <c:pt idx="2499">
                  <c:v>3.4</c:v>
                </c:pt>
                <c:pt idx="2500">
                  <c:v>0</c:v>
                </c:pt>
                <c:pt idx="2501">
                  <c:v>4.2</c:v>
                </c:pt>
                <c:pt idx="2502">
                  <c:v>0</c:v>
                </c:pt>
                <c:pt idx="2503">
                  <c:v>3.9</c:v>
                </c:pt>
                <c:pt idx="2504">
                  <c:v>0</c:v>
                </c:pt>
                <c:pt idx="2505">
                  <c:v>0</c:v>
                </c:pt>
                <c:pt idx="2506">
                  <c:v>4</c:v>
                </c:pt>
                <c:pt idx="2507">
                  <c:v>3.5</c:v>
                </c:pt>
                <c:pt idx="2508">
                  <c:v>4.5</c:v>
                </c:pt>
                <c:pt idx="2509">
                  <c:v>4.0999999999999996</c:v>
                </c:pt>
                <c:pt idx="2510">
                  <c:v>2.4</c:v>
                </c:pt>
                <c:pt idx="2511">
                  <c:v>0</c:v>
                </c:pt>
                <c:pt idx="2512">
                  <c:v>0</c:v>
                </c:pt>
                <c:pt idx="2513">
                  <c:v>4.0999999999999996</c:v>
                </c:pt>
                <c:pt idx="2514">
                  <c:v>0</c:v>
                </c:pt>
                <c:pt idx="2515">
                  <c:v>0</c:v>
                </c:pt>
                <c:pt idx="2516">
                  <c:v>4.3</c:v>
                </c:pt>
                <c:pt idx="2517">
                  <c:v>4.5999999999999996</c:v>
                </c:pt>
                <c:pt idx="2518">
                  <c:v>4.5999999999999996</c:v>
                </c:pt>
                <c:pt idx="2519">
                  <c:v>0</c:v>
                </c:pt>
                <c:pt idx="2520">
                  <c:v>4.5999999999999996</c:v>
                </c:pt>
                <c:pt idx="2521">
                  <c:v>4.3</c:v>
                </c:pt>
                <c:pt idx="2522">
                  <c:v>0</c:v>
                </c:pt>
                <c:pt idx="2523">
                  <c:v>2.8</c:v>
                </c:pt>
                <c:pt idx="2524">
                  <c:v>4.0999999999999996</c:v>
                </c:pt>
                <c:pt idx="2525">
                  <c:v>4.7</c:v>
                </c:pt>
                <c:pt idx="2526">
                  <c:v>4</c:v>
                </c:pt>
                <c:pt idx="2527">
                  <c:v>4.4000000000000004</c:v>
                </c:pt>
                <c:pt idx="2528">
                  <c:v>0</c:v>
                </c:pt>
                <c:pt idx="2529">
                  <c:v>3.9</c:v>
                </c:pt>
                <c:pt idx="2530">
                  <c:v>2.9</c:v>
                </c:pt>
                <c:pt idx="2531">
                  <c:v>4.2</c:v>
                </c:pt>
                <c:pt idx="2532">
                  <c:v>4.0999999999999996</c:v>
                </c:pt>
                <c:pt idx="2533">
                  <c:v>3.7</c:v>
                </c:pt>
                <c:pt idx="2534">
                  <c:v>0</c:v>
                </c:pt>
                <c:pt idx="2535">
                  <c:v>4</c:v>
                </c:pt>
                <c:pt idx="2536">
                  <c:v>4.3</c:v>
                </c:pt>
                <c:pt idx="2537">
                  <c:v>4.5</c:v>
                </c:pt>
                <c:pt idx="2538">
                  <c:v>4.3</c:v>
                </c:pt>
                <c:pt idx="2539">
                  <c:v>4.5</c:v>
                </c:pt>
                <c:pt idx="2540">
                  <c:v>2.7</c:v>
                </c:pt>
                <c:pt idx="2541">
                  <c:v>4.5</c:v>
                </c:pt>
                <c:pt idx="2542">
                  <c:v>0</c:v>
                </c:pt>
                <c:pt idx="2543">
                  <c:v>2</c:v>
                </c:pt>
                <c:pt idx="2544">
                  <c:v>0</c:v>
                </c:pt>
                <c:pt idx="2545">
                  <c:v>4</c:v>
                </c:pt>
                <c:pt idx="2546">
                  <c:v>2.6</c:v>
                </c:pt>
                <c:pt idx="2547">
                  <c:v>4</c:v>
                </c:pt>
                <c:pt idx="2548">
                  <c:v>0</c:v>
                </c:pt>
                <c:pt idx="2549">
                  <c:v>0</c:v>
                </c:pt>
                <c:pt idx="2550">
                  <c:v>4.3</c:v>
                </c:pt>
                <c:pt idx="2551">
                  <c:v>3.3</c:v>
                </c:pt>
                <c:pt idx="2552">
                  <c:v>4.3</c:v>
                </c:pt>
                <c:pt idx="2553">
                  <c:v>4.3</c:v>
                </c:pt>
                <c:pt idx="2554">
                  <c:v>4</c:v>
                </c:pt>
                <c:pt idx="2555">
                  <c:v>4.9000000000000004</c:v>
                </c:pt>
                <c:pt idx="2556">
                  <c:v>4.3</c:v>
                </c:pt>
                <c:pt idx="2557">
                  <c:v>4.3</c:v>
                </c:pt>
                <c:pt idx="2558">
                  <c:v>3.1</c:v>
                </c:pt>
                <c:pt idx="2559">
                  <c:v>3.8</c:v>
                </c:pt>
                <c:pt idx="2560">
                  <c:v>0</c:v>
                </c:pt>
                <c:pt idx="2561">
                  <c:v>4.5</c:v>
                </c:pt>
                <c:pt idx="2562">
                  <c:v>4.2</c:v>
                </c:pt>
                <c:pt idx="2563">
                  <c:v>3.8</c:v>
                </c:pt>
                <c:pt idx="2564">
                  <c:v>3.9</c:v>
                </c:pt>
                <c:pt idx="2565">
                  <c:v>4.5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3.9</c:v>
                </c:pt>
                <c:pt idx="2570">
                  <c:v>0</c:v>
                </c:pt>
                <c:pt idx="2571">
                  <c:v>4.5</c:v>
                </c:pt>
                <c:pt idx="2572">
                  <c:v>4.0999999999999996</c:v>
                </c:pt>
                <c:pt idx="2573">
                  <c:v>0</c:v>
                </c:pt>
                <c:pt idx="2574">
                  <c:v>4.5</c:v>
                </c:pt>
                <c:pt idx="2575">
                  <c:v>0</c:v>
                </c:pt>
                <c:pt idx="2576">
                  <c:v>0</c:v>
                </c:pt>
                <c:pt idx="2577">
                  <c:v>4.4000000000000004</c:v>
                </c:pt>
                <c:pt idx="2578">
                  <c:v>0</c:v>
                </c:pt>
                <c:pt idx="2579">
                  <c:v>4</c:v>
                </c:pt>
                <c:pt idx="2580">
                  <c:v>4</c:v>
                </c:pt>
                <c:pt idx="2581">
                  <c:v>4.3</c:v>
                </c:pt>
                <c:pt idx="2582">
                  <c:v>3.3</c:v>
                </c:pt>
                <c:pt idx="2583">
                  <c:v>4.3</c:v>
                </c:pt>
                <c:pt idx="2584">
                  <c:v>4.5</c:v>
                </c:pt>
                <c:pt idx="2585">
                  <c:v>0</c:v>
                </c:pt>
                <c:pt idx="2586">
                  <c:v>3.8</c:v>
                </c:pt>
                <c:pt idx="2587">
                  <c:v>3.8</c:v>
                </c:pt>
                <c:pt idx="2588">
                  <c:v>4</c:v>
                </c:pt>
                <c:pt idx="2589">
                  <c:v>0</c:v>
                </c:pt>
                <c:pt idx="2590">
                  <c:v>4.4000000000000004</c:v>
                </c:pt>
                <c:pt idx="2591">
                  <c:v>4.2</c:v>
                </c:pt>
                <c:pt idx="2592">
                  <c:v>4.4000000000000004</c:v>
                </c:pt>
                <c:pt idx="2593">
                  <c:v>5</c:v>
                </c:pt>
                <c:pt idx="2594">
                  <c:v>0</c:v>
                </c:pt>
                <c:pt idx="2595">
                  <c:v>4.7</c:v>
                </c:pt>
                <c:pt idx="2596">
                  <c:v>0</c:v>
                </c:pt>
                <c:pt idx="2597">
                  <c:v>0</c:v>
                </c:pt>
                <c:pt idx="2598">
                  <c:v>2.1</c:v>
                </c:pt>
                <c:pt idx="2599">
                  <c:v>4.4000000000000004</c:v>
                </c:pt>
                <c:pt idx="2600">
                  <c:v>3.4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4.4000000000000004</c:v>
                </c:pt>
                <c:pt idx="2607">
                  <c:v>3.9</c:v>
                </c:pt>
                <c:pt idx="2608">
                  <c:v>0</c:v>
                </c:pt>
                <c:pt idx="2609">
                  <c:v>4.5</c:v>
                </c:pt>
                <c:pt idx="2610">
                  <c:v>0</c:v>
                </c:pt>
                <c:pt idx="2611">
                  <c:v>4</c:v>
                </c:pt>
                <c:pt idx="2612">
                  <c:v>4.5999999999999996</c:v>
                </c:pt>
                <c:pt idx="2613">
                  <c:v>4.0999999999999996</c:v>
                </c:pt>
                <c:pt idx="2614">
                  <c:v>3.6</c:v>
                </c:pt>
                <c:pt idx="2615">
                  <c:v>3.2</c:v>
                </c:pt>
                <c:pt idx="2616">
                  <c:v>0</c:v>
                </c:pt>
                <c:pt idx="2617">
                  <c:v>4.3</c:v>
                </c:pt>
                <c:pt idx="2618">
                  <c:v>4.0999999999999996</c:v>
                </c:pt>
                <c:pt idx="2619">
                  <c:v>2.7</c:v>
                </c:pt>
                <c:pt idx="2620">
                  <c:v>4.0999999999999996</c:v>
                </c:pt>
                <c:pt idx="2621">
                  <c:v>4.3</c:v>
                </c:pt>
                <c:pt idx="2622">
                  <c:v>4.2</c:v>
                </c:pt>
                <c:pt idx="2623">
                  <c:v>4.5</c:v>
                </c:pt>
                <c:pt idx="2624">
                  <c:v>4.5</c:v>
                </c:pt>
                <c:pt idx="2625">
                  <c:v>4.0999999999999996</c:v>
                </c:pt>
                <c:pt idx="2626">
                  <c:v>3.6</c:v>
                </c:pt>
                <c:pt idx="2627">
                  <c:v>4.5</c:v>
                </c:pt>
                <c:pt idx="2628">
                  <c:v>0</c:v>
                </c:pt>
                <c:pt idx="2629">
                  <c:v>4.7</c:v>
                </c:pt>
                <c:pt idx="2630">
                  <c:v>4.3</c:v>
                </c:pt>
                <c:pt idx="2631">
                  <c:v>0</c:v>
                </c:pt>
                <c:pt idx="2632">
                  <c:v>3.1</c:v>
                </c:pt>
                <c:pt idx="2633">
                  <c:v>3.9</c:v>
                </c:pt>
                <c:pt idx="2634">
                  <c:v>4.2</c:v>
                </c:pt>
                <c:pt idx="2635">
                  <c:v>0</c:v>
                </c:pt>
                <c:pt idx="2636">
                  <c:v>4.5</c:v>
                </c:pt>
                <c:pt idx="2637">
                  <c:v>0</c:v>
                </c:pt>
                <c:pt idx="2638">
                  <c:v>0</c:v>
                </c:pt>
                <c:pt idx="2639">
                  <c:v>4</c:v>
                </c:pt>
                <c:pt idx="2640">
                  <c:v>4</c:v>
                </c:pt>
                <c:pt idx="2641">
                  <c:v>4.0999999999999996</c:v>
                </c:pt>
                <c:pt idx="2642">
                  <c:v>4.0999999999999996</c:v>
                </c:pt>
                <c:pt idx="2643">
                  <c:v>0</c:v>
                </c:pt>
                <c:pt idx="2644">
                  <c:v>0</c:v>
                </c:pt>
                <c:pt idx="2645">
                  <c:v>4</c:v>
                </c:pt>
                <c:pt idx="2646">
                  <c:v>4.3</c:v>
                </c:pt>
                <c:pt idx="2647">
                  <c:v>0</c:v>
                </c:pt>
                <c:pt idx="2648">
                  <c:v>4.2</c:v>
                </c:pt>
                <c:pt idx="2649">
                  <c:v>3.3</c:v>
                </c:pt>
                <c:pt idx="2650">
                  <c:v>0</c:v>
                </c:pt>
                <c:pt idx="2651">
                  <c:v>3.3</c:v>
                </c:pt>
                <c:pt idx="2652">
                  <c:v>0</c:v>
                </c:pt>
                <c:pt idx="2653">
                  <c:v>4.4000000000000004</c:v>
                </c:pt>
                <c:pt idx="2654">
                  <c:v>3.5</c:v>
                </c:pt>
                <c:pt idx="2655">
                  <c:v>4.4000000000000004</c:v>
                </c:pt>
                <c:pt idx="2656">
                  <c:v>4.0999999999999996</c:v>
                </c:pt>
                <c:pt idx="2657">
                  <c:v>4.0999999999999996</c:v>
                </c:pt>
                <c:pt idx="2658">
                  <c:v>0</c:v>
                </c:pt>
                <c:pt idx="2659">
                  <c:v>4.4000000000000004</c:v>
                </c:pt>
                <c:pt idx="2660">
                  <c:v>0</c:v>
                </c:pt>
                <c:pt idx="2661">
                  <c:v>3.7</c:v>
                </c:pt>
                <c:pt idx="2662">
                  <c:v>0</c:v>
                </c:pt>
                <c:pt idx="2663">
                  <c:v>4.0999999999999996</c:v>
                </c:pt>
                <c:pt idx="2664">
                  <c:v>0</c:v>
                </c:pt>
                <c:pt idx="2665">
                  <c:v>2.7</c:v>
                </c:pt>
                <c:pt idx="2666">
                  <c:v>0</c:v>
                </c:pt>
                <c:pt idx="2667">
                  <c:v>4.4000000000000004</c:v>
                </c:pt>
                <c:pt idx="2668">
                  <c:v>0</c:v>
                </c:pt>
                <c:pt idx="2669">
                  <c:v>4.5</c:v>
                </c:pt>
                <c:pt idx="2670">
                  <c:v>0</c:v>
                </c:pt>
                <c:pt idx="2671">
                  <c:v>3.8</c:v>
                </c:pt>
                <c:pt idx="2672">
                  <c:v>3</c:v>
                </c:pt>
                <c:pt idx="2673">
                  <c:v>2.9</c:v>
                </c:pt>
                <c:pt idx="2674">
                  <c:v>4.5999999999999996</c:v>
                </c:pt>
                <c:pt idx="2675">
                  <c:v>3.7</c:v>
                </c:pt>
                <c:pt idx="2676">
                  <c:v>0</c:v>
                </c:pt>
                <c:pt idx="2677">
                  <c:v>3.7</c:v>
                </c:pt>
                <c:pt idx="2678">
                  <c:v>0</c:v>
                </c:pt>
                <c:pt idx="2679">
                  <c:v>3.9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3.6</c:v>
                </c:pt>
                <c:pt idx="2685">
                  <c:v>0</c:v>
                </c:pt>
                <c:pt idx="2686">
                  <c:v>4.4000000000000004</c:v>
                </c:pt>
                <c:pt idx="2687">
                  <c:v>0</c:v>
                </c:pt>
                <c:pt idx="2688">
                  <c:v>4.2</c:v>
                </c:pt>
                <c:pt idx="2689">
                  <c:v>0</c:v>
                </c:pt>
                <c:pt idx="2690">
                  <c:v>4.3</c:v>
                </c:pt>
                <c:pt idx="2691">
                  <c:v>2.6</c:v>
                </c:pt>
                <c:pt idx="2692">
                  <c:v>0</c:v>
                </c:pt>
                <c:pt idx="2693">
                  <c:v>3.6</c:v>
                </c:pt>
                <c:pt idx="2694">
                  <c:v>4.3</c:v>
                </c:pt>
                <c:pt idx="2695">
                  <c:v>3.4</c:v>
                </c:pt>
                <c:pt idx="2696">
                  <c:v>3.4</c:v>
                </c:pt>
                <c:pt idx="2697">
                  <c:v>3.2</c:v>
                </c:pt>
                <c:pt idx="2698">
                  <c:v>4.0999999999999996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</c:v>
                </c:pt>
                <c:pt idx="2703">
                  <c:v>4.2</c:v>
                </c:pt>
                <c:pt idx="2704">
                  <c:v>2.5</c:v>
                </c:pt>
                <c:pt idx="2705">
                  <c:v>4.5</c:v>
                </c:pt>
                <c:pt idx="2706">
                  <c:v>0</c:v>
                </c:pt>
                <c:pt idx="2707">
                  <c:v>0</c:v>
                </c:pt>
                <c:pt idx="2708">
                  <c:v>4.2</c:v>
                </c:pt>
                <c:pt idx="2709">
                  <c:v>0</c:v>
                </c:pt>
                <c:pt idx="2710">
                  <c:v>3.9</c:v>
                </c:pt>
                <c:pt idx="2711">
                  <c:v>0</c:v>
                </c:pt>
                <c:pt idx="2712">
                  <c:v>4</c:v>
                </c:pt>
                <c:pt idx="2713">
                  <c:v>4.2</c:v>
                </c:pt>
                <c:pt idx="2714">
                  <c:v>0</c:v>
                </c:pt>
                <c:pt idx="2715">
                  <c:v>2.9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</c:v>
                </c:pt>
                <c:pt idx="2721">
                  <c:v>2</c:v>
                </c:pt>
                <c:pt idx="2722">
                  <c:v>0</c:v>
                </c:pt>
                <c:pt idx="2723">
                  <c:v>4.7</c:v>
                </c:pt>
                <c:pt idx="2724">
                  <c:v>4.5999999999999996</c:v>
                </c:pt>
                <c:pt idx="2725">
                  <c:v>4.4000000000000004</c:v>
                </c:pt>
                <c:pt idx="2726">
                  <c:v>2.5</c:v>
                </c:pt>
                <c:pt idx="2727">
                  <c:v>0</c:v>
                </c:pt>
                <c:pt idx="2728">
                  <c:v>3.6</c:v>
                </c:pt>
                <c:pt idx="2729">
                  <c:v>4.0999999999999996</c:v>
                </c:pt>
                <c:pt idx="2730">
                  <c:v>3.7</c:v>
                </c:pt>
                <c:pt idx="2731">
                  <c:v>0</c:v>
                </c:pt>
                <c:pt idx="2732">
                  <c:v>4</c:v>
                </c:pt>
                <c:pt idx="2733">
                  <c:v>3.7</c:v>
                </c:pt>
                <c:pt idx="2734">
                  <c:v>4.4000000000000004</c:v>
                </c:pt>
                <c:pt idx="2735">
                  <c:v>0</c:v>
                </c:pt>
                <c:pt idx="2736">
                  <c:v>4.0999999999999996</c:v>
                </c:pt>
                <c:pt idx="2737">
                  <c:v>3.9</c:v>
                </c:pt>
                <c:pt idx="2738">
                  <c:v>3.9</c:v>
                </c:pt>
                <c:pt idx="2739">
                  <c:v>4.3</c:v>
                </c:pt>
                <c:pt idx="2740">
                  <c:v>0</c:v>
                </c:pt>
                <c:pt idx="2741">
                  <c:v>4.4000000000000004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1.3</c:v>
                </c:pt>
                <c:pt idx="2746">
                  <c:v>3.8</c:v>
                </c:pt>
                <c:pt idx="2747">
                  <c:v>3.7</c:v>
                </c:pt>
                <c:pt idx="2748">
                  <c:v>1</c:v>
                </c:pt>
                <c:pt idx="2749">
                  <c:v>5</c:v>
                </c:pt>
                <c:pt idx="2750">
                  <c:v>2</c:v>
                </c:pt>
                <c:pt idx="2751">
                  <c:v>4.5</c:v>
                </c:pt>
                <c:pt idx="2752">
                  <c:v>4.5</c:v>
                </c:pt>
                <c:pt idx="2753">
                  <c:v>3.1</c:v>
                </c:pt>
                <c:pt idx="2754">
                  <c:v>0</c:v>
                </c:pt>
                <c:pt idx="2755">
                  <c:v>0</c:v>
                </c:pt>
                <c:pt idx="2756">
                  <c:v>4.2</c:v>
                </c:pt>
                <c:pt idx="2757">
                  <c:v>4.3</c:v>
                </c:pt>
                <c:pt idx="2758">
                  <c:v>3.4</c:v>
                </c:pt>
                <c:pt idx="2759">
                  <c:v>3.9</c:v>
                </c:pt>
                <c:pt idx="2760">
                  <c:v>3.5</c:v>
                </c:pt>
                <c:pt idx="2761">
                  <c:v>2</c:v>
                </c:pt>
                <c:pt idx="2762">
                  <c:v>0</c:v>
                </c:pt>
                <c:pt idx="2763">
                  <c:v>0</c:v>
                </c:pt>
                <c:pt idx="2764">
                  <c:v>4.0999999999999996</c:v>
                </c:pt>
                <c:pt idx="2765">
                  <c:v>4.2</c:v>
                </c:pt>
                <c:pt idx="2766">
                  <c:v>4.7</c:v>
                </c:pt>
                <c:pt idx="2767">
                  <c:v>5</c:v>
                </c:pt>
                <c:pt idx="2768">
                  <c:v>4.9000000000000004</c:v>
                </c:pt>
                <c:pt idx="2769">
                  <c:v>4</c:v>
                </c:pt>
                <c:pt idx="2770">
                  <c:v>0</c:v>
                </c:pt>
                <c:pt idx="2771">
                  <c:v>0</c:v>
                </c:pt>
                <c:pt idx="2772">
                  <c:v>2.8</c:v>
                </c:pt>
                <c:pt idx="2773">
                  <c:v>0</c:v>
                </c:pt>
                <c:pt idx="2774">
                  <c:v>0</c:v>
                </c:pt>
                <c:pt idx="2775">
                  <c:v>4.5</c:v>
                </c:pt>
                <c:pt idx="2776">
                  <c:v>4.8</c:v>
                </c:pt>
                <c:pt idx="2777">
                  <c:v>3.9</c:v>
                </c:pt>
                <c:pt idx="2778">
                  <c:v>4.3</c:v>
                </c:pt>
                <c:pt idx="2779">
                  <c:v>4.4000000000000004</c:v>
                </c:pt>
                <c:pt idx="2780">
                  <c:v>0</c:v>
                </c:pt>
                <c:pt idx="2781">
                  <c:v>0</c:v>
                </c:pt>
                <c:pt idx="2782">
                  <c:v>3.9</c:v>
                </c:pt>
                <c:pt idx="2783">
                  <c:v>4.3</c:v>
                </c:pt>
                <c:pt idx="2784">
                  <c:v>4.2</c:v>
                </c:pt>
                <c:pt idx="2785">
                  <c:v>4.3</c:v>
                </c:pt>
                <c:pt idx="2786">
                  <c:v>0</c:v>
                </c:pt>
                <c:pt idx="2787">
                  <c:v>4.0999999999999996</c:v>
                </c:pt>
                <c:pt idx="2788">
                  <c:v>4.5</c:v>
                </c:pt>
                <c:pt idx="2789">
                  <c:v>4.4000000000000004</c:v>
                </c:pt>
                <c:pt idx="2790">
                  <c:v>0</c:v>
                </c:pt>
                <c:pt idx="2791">
                  <c:v>0</c:v>
                </c:pt>
                <c:pt idx="2792">
                  <c:v>4.0999999999999996</c:v>
                </c:pt>
                <c:pt idx="2793">
                  <c:v>0</c:v>
                </c:pt>
                <c:pt idx="2794">
                  <c:v>4.2</c:v>
                </c:pt>
                <c:pt idx="2795">
                  <c:v>0</c:v>
                </c:pt>
                <c:pt idx="2796">
                  <c:v>3.9</c:v>
                </c:pt>
                <c:pt idx="2797">
                  <c:v>4.2</c:v>
                </c:pt>
                <c:pt idx="2798">
                  <c:v>3.8</c:v>
                </c:pt>
                <c:pt idx="2799">
                  <c:v>4.4000000000000004</c:v>
                </c:pt>
                <c:pt idx="2800">
                  <c:v>0</c:v>
                </c:pt>
                <c:pt idx="2801">
                  <c:v>2.8</c:v>
                </c:pt>
                <c:pt idx="2802">
                  <c:v>4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4.0999999999999996</c:v>
                </c:pt>
                <c:pt idx="2808">
                  <c:v>0</c:v>
                </c:pt>
                <c:pt idx="2809">
                  <c:v>4.7</c:v>
                </c:pt>
                <c:pt idx="2810">
                  <c:v>0</c:v>
                </c:pt>
                <c:pt idx="2811">
                  <c:v>3.1</c:v>
                </c:pt>
                <c:pt idx="2812">
                  <c:v>4.4000000000000004</c:v>
                </c:pt>
                <c:pt idx="2813">
                  <c:v>0</c:v>
                </c:pt>
                <c:pt idx="2814">
                  <c:v>0</c:v>
                </c:pt>
                <c:pt idx="2815">
                  <c:v>3.8</c:v>
                </c:pt>
                <c:pt idx="2816">
                  <c:v>0</c:v>
                </c:pt>
                <c:pt idx="2817">
                  <c:v>2.8</c:v>
                </c:pt>
                <c:pt idx="2818">
                  <c:v>4.4000000000000004</c:v>
                </c:pt>
                <c:pt idx="2819">
                  <c:v>4.2</c:v>
                </c:pt>
                <c:pt idx="2820">
                  <c:v>4.4000000000000004</c:v>
                </c:pt>
                <c:pt idx="2821">
                  <c:v>4.0999999999999996</c:v>
                </c:pt>
                <c:pt idx="2822">
                  <c:v>0</c:v>
                </c:pt>
                <c:pt idx="2823">
                  <c:v>0</c:v>
                </c:pt>
                <c:pt idx="2824">
                  <c:v>4.0999999999999996</c:v>
                </c:pt>
                <c:pt idx="2825">
                  <c:v>4</c:v>
                </c:pt>
                <c:pt idx="2826">
                  <c:v>4.0999999999999996</c:v>
                </c:pt>
                <c:pt idx="2827">
                  <c:v>0</c:v>
                </c:pt>
                <c:pt idx="2828">
                  <c:v>4.4000000000000004</c:v>
                </c:pt>
                <c:pt idx="2829">
                  <c:v>0</c:v>
                </c:pt>
                <c:pt idx="2830">
                  <c:v>3.6</c:v>
                </c:pt>
                <c:pt idx="2831">
                  <c:v>4.5</c:v>
                </c:pt>
                <c:pt idx="2832">
                  <c:v>0</c:v>
                </c:pt>
                <c:pt idx="2833">
                  <c:v>0</c:v>
                </c:pt>
                <c:pt idx="2834">
                  <c:v>3.9</c:v>
                </c:pt>
                <c:pt idx="2835">
                  <c:v>2</c:v>
                </c:pt>
                <c:pt idx="2836">
                  <c:v>0</c:v>
                </c:pt>
                <c:pt idx="2837">
                  <c:v>3.9</c:v>
                </c:pt>
                <c:pt idx="2838">
                  <c:v>4.0999999999999996</c:v>
                </c:pt>
                <c:pt idx="2839">
                  <c:v>4.5999999999999996</c:v>
                </c:pt>
                <c:pt idx="2840">
                  <c:v>4.0999999999999996</c:v>
                </c:pt>
                <c:pt idx="2841">
                  <c:v>4.0999999999999996</c:v>
                </c:pt>
                <c:pt idx="2842">
                  <c:v>3.9</c:v>
                </c:pt>
                <c:pt idx="2843">
                  <c:v>0</c:v>
                </c:pt>
                <c:pt idx="2844">
                  <c:v>4.2</c:v>
                </c:pt>
                <c:pt idx="2845">
                  <c:v>3.5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3.9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4.4000000000000004</c:v>
                </c:pt>
                <c:pt idx="2856">
                  <c:v>0</c:v>
                </c:pt>
                <c:pt idx="2857">
                  <c:v>0</c:v>
                </c:pt>
                <c:pt idx="2858">
                  <c:v>2.6</c:v>
                </c:pt>
                <c:pt idx="2859">
                  <c:v>4.5999999999999996</c:v>
                </c:pt>
                <c:pt idx="2860">
                  <c:v>1</c:v>
                </c:pt>
                <c:pt idx="2861">
                  <c:v>4.4000000000000004</c:v>
                </c:pt>
                <c:pt idx="2862">
                  <c:v>4.9000000000000004</c:v>
                </c:pt>
                <c:pt idx="2863">
                  <c:v>5</c:v>
                </c:pt>
                <c:pt idx="2864">
                  <c:v>2.8</c:v>
                </c:pt>
                <c:pt idx="2865">
                  <c:v>4.7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4.4000000000000004</c:v>
                </c:pt>
                <c:pt idx="2870">
                  <c:v>3.3</c:v>
                </c:pt>
                <c:pt idx="2871">
                  <c:v>0</c:v>
                </c:pt>
                <c:pt idx="2872">
                  <c:v>0</c:v>
                </c:pt>
                <c:pt idx="2873">
                  <c:v>4.5</c:v>
                </c:pt>
                <c:pt idx="2874">
                  <c:v>4.5</c:v>
                </c:pt>
                <c:pt idx="2875">
                  <c:v>2.9</c:v>
                </c:pt>
                <c:pt idx="2876">
                  <c:v>4.4000000000000004</c:v>
                </c:pt>
                <c:pt idx="2877">
                  <c:v>2.5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3.8</c:v>
                </c:pt>
                <c:pt idx="2883">
                  <c:v>3</c:v>
                </c:pt>
                <c:pt idx="2884">
                  <c:v>3.7</c:v>
                </c:pt>
                <c:pt idx="2885">
                  <c:v>4.5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3.8</c:v>
                </c:pt>
                <c:pt idx="2891">
                  <c:v>0</c:v>
                </c:pt>
                <c:pt idx="2892">
                  <c:v>4.2</c:v>
                </c:pt>
                <c:pt idx="2893">
                  <c:v>0</c:v>
                </c:pt>
                <c:pt idx="2894">
                  <c:v>4</c:v>
                </c:pt>
                <c:pt idx="2895">
                  <c:v>4.5999999999999996</c:v>
                </c:pt>
                <c:pt idx="2896">
                  <c:v>0</c:v>
                </c:pt>
                <c:pt idx="2897">
                  <c:v>4.4000000000000004</c:v>
                </c:pt>
                <c:pt idx="2898">
                  <c:v>0</c:v>
                </c:pt>
                <c:pt idx="2899">
                  <c:v>4.2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4</c:v>
                </c:pt>
                <c:pt idx="2905">
                  <c:v>3.9</c:v>
                </c:pt>
                <c:pt idx="2906">
                  <c:v>4.7</c:v>
                </c:pt>
                <c:pt idx="2907">
                  <c:v>4.3</c:v>
                </c:pt>
                <c:pt idx="2908">
                  <c:v>4.5999999999999996</c:v>
                </c:pt>
                <c:pt idx="2909">
                  <c:v>0</c:v>
                </c:pt>
                <c:pt idx="2910">
                  <c:v>4.0999999999999996</c:v>
                </c:pt>
                <c:pt idx="2911">
                  <c:v>4.5</c:v>
                </c:pt>
                <c:pt idx="2912">
                  <c:v>4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4.7</c:v>
                </c:pt>
                <c:pt idx="2916">
                  <c:v>4.2</c:v>
                </c:pt>
                <c:pt idx="2917">
                  <c:v>3.8</c:v>
                </c:pt>
                <c:pt idx="2918">
                  <c:v>4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4.3</c:v>
                </c:pt>
                <c:pt idx="2926">
                  <c:v>4.2</c:v>
                </c:pt>
                <c:pt idx="2927">
                  <c:v>3</c:v>
                </c:pt>
                <c:pt idx="2928">
                  <c:v>3.9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4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2.6</c:v>
                </c:pt>
                <c:pt idx="2939">
                  <c:v>3.9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4.2</c:v>
                </c:pt>
                <c:pt idx="2944">
                  <c:v>3.7</c:v>
                </c:pt>
                <c:pt idx="2945">
                  <c:v>4.2</c:v>
                </c:pt>
                <c:pt idx="2946">
                  <c:v>4</c:v>
                </c:pt>
                <c:pt idx="2947">
                  <c:v>0</c:v>
                </c:pt>
                <c:pt idx="2948">
                  <c:v>2.8</c:v>
                </c:pt>
                <c:pt idx="2949">
                  <c:v>3.8</c:v>
                </c:pt>
                <c:pt idx="2950">
                  <c:v>3.9</c:v>
                </c:pt>
                <c:pt idx="2951">
                  <c:v>0</c:v>
                </c:pt>
                <c:pt idx="2952">
                  <c:v>3.8</c:v>
                </c:pt>
                <c:pt idx="2953">
                  <c:v>4.9000000000000004</c:v>
                </c:pt>
                <c:pt idx="2954">
                  <c:v>4.0999999999999996</c:v>
                </c:pt>
                <c:pt idx="2955">
                  <c:v>4</c:v>
                </c:pt>
                <c:pt idx="2956">
                  <c:v>3.4</c:v>
                </c:pt>
                <c:pt idx="2957">
                  <c:v>4.8</c:v>
                </c:pt>
                <c:pt idx="2958">
                  <c:v>0</c:v>
                </c:pt>
                <c:pt idx="2959">
                  <c:v>4.3</c:v>
                </c:pt>
                <c:pt idx="2960">
                  <c:v>0</c:v>
                </c:pt>
                <c:pt idx="2961">
                  <c:v>3.7</c:v>
                </c:pt>
                <c:pt idx="2962">
                  <c:v>4.2</c:v>
                </c:pt>
                <c:pt idx="2963">
                  <c:v>0</c:v>
                </c:pt>
                <c:pt idx="2964">
                  <c:v>0</c:v>
                </c:pt>
                <c:pt idx="2965">
                  <c:v>4.0999999999999996</c:v>
                </c:pt>
                <c:pt idx="2966">
                  <c:v>4</c:v>
                </c:pt>
                <c:pt idx="2967">
                  <c:v>3.6</c:v>
                </c:pt>
                <c:pt idx="2968">
                  <c:v>0</c:v>
                </c:pt>
                <c:pt idx="2969">
                  <c:v>4.0999999999999996</c:v>
                </c:pt>
                <c:pt idx="2970">
                  <c:v>0</c:v>
                </c:pt>
                <c:pt idx="2971">
                  <c:v>0</c:v>
                </c:pt>
                <c:pt idx="2972">
                  <c:v>4.2</c:v>
                </c:pt>
                <c:pt idx="2973">
                  <c:v>0</c:v>
                </c:pt>
                <c:pt idx="2974">
                  <c:v>3.7</c:v>
                </c:pt>
                <c:pt idx="2975">
                  <c:v>2</c:v>
                </c:pt>
                <c:pt idx="2976">
                  <c:v>4.2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3.7</c:v>
                </c:pt>
                <c:pt idx="2987">
                  <c:v>4.3</c:v>
                </c:pt>
                <c:pt idx="2988">
                  <c:v>0</c:v>
                </c:pt>
                <c:pt idx="2989">
                  <c:v>0</c:v>
                </c:pt>
                <c:pt idx="2990">
                  <c:v>4.4000000000000004</c:v>
                </c:pt>
                <c:pt idx="2991">
                  <c:v>3.3</c:v>
                </c:pt>
                <c:pt idx="2992">
                  <c:v>3.4</c:v>
                </c:pt>
                <c:pt idx="2993">
                  <c:v>0</c:v>
                </c:pt>
                <c:pt idx="2994">
                  <c:v>0</c:v>
                </c:pt>
                <c:pt idx="2995">
                  <c:v>4.2</c:v>
                </c:pt>
                <c:pt idx="2996">
                  <c:v>0</c:v>
                </c:pt>
                <c:pt idx="2997">
                  <c:v>4.3</c:v>
                </c:pt>
                <c:pt idx="2998">
                  <c:v>3.6</c:v>
                </c:pt>
                <c:pt idx="2999">
                  <c:v>0</c:v>
                </c:pt>
                <c:pt idx="3000">
                  <c:v>0</c:v>
                </c:pt>
                <c:pt idx="3001">
                  <c:v>4</c:v>
                </c:pt>
                <c:pt idx="3002">
                  <c:v>0</c:v>
                </c:pt>
                <c:pt idx="3003">
                  <c:v>3.8</c:v>
                </c:pt>
                <c:pt idx="3004">
                  <c:v>3.5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3.5</c:v>
                </c:pt>
                <c:pt idx="3012">
                  <c:v>3.5</c:v>
                </c:pt>
                <c:pt idx="3013">
                  <c:v>4.4000000000000004</c:v>
                </c:pt>
                <c:pt idx="3014">
                  <c:v>0</c:v>
                </c:pt>
                <c:pt idx="3015">
                  <c:v>3.7</c:v>
                </c:pt>
                <c:pt idx="3016">
                  <c:v>0</c:v>
                </c:pt>
                <c:pt idx="3017">
                  <c:v>4.3</c:v>
                </c:pt>
                <c:pt idx="3018">
                  <c:v>0</c:v>
                </c:pt>
                <c:pt idx="3019">
                  <c:v>0</c:v>
                </c:pt>
                <c:pt idx="3020">
                  <c:v>3.6</c:v>
                </c:pt>
                <c:pt idx="3021">
                  <c:v>0</c:v>
                </c:pt>
                <c:pt idx="3022">
                  <c:v>3.7</c:v>
                </c:pt>
                <c:pt idx="3023">
                  <c:v>3.8</c:v>
                </c:pt>
                <c:pt idx="3024">
                  <c:v>0</c:v>
                </c:pt>
                <c:pt idx="3025">
                  <c:v>4.2</c:v>
                </c:pt>
                <c:pt idx="3026">
                  <c:v>3.9</c:v>
                </c:pt>
                <c:pt idx="3027">
                  <c:v>3.9</c:v>
                </c:pt>
                <c:pt idx="3028">
                  <c:v>4.2</c:v>
                </c:pt>
                <c:pt idx="3029">
                  <c:v>0</c:v>
                </c:pt>
                <c:pt idx="3030">
                  <c:v>4</c:v>
                </c:pt>
                <c:pt idx="3031">
                  <c:v>2.5</c:v>
                </c:pt>
                <c:pt idx="3032">
                  <c:v>3.1</c:v>
                </c:pt>
                <c:pt idx="3033">
                  <c:v>4</c:v>
                </c:pt>
                <c:pt idx="3034">
                  <c:v>4.2</c:v>
                </c:pt>
                <c:pt idx="3035">
                  <c:v>4.2</c:v>
                </c:pt>
                <c:pt idx="3036">
                  <c:v>3.1</c:v>
                </c:pt>
                <c:pt idx="3037">
                  <c:v>0</c:v>
                </c:pt>
                <c:pt idx="3038">
                  <c:v>1</c:v>
                </c:pt>
                <c:pt idx="3039">
                  <c:v>3.1</c:v>
                </c:pt>
                <c:pt idx="3040">
                  <c:v>2.9</c:v>
                </c:pt>
                <c:pt idx="3041">
                  <c:v>2.7</c:v>
                </c:pt>
                <c:pt idx="3042">
                  <c:v>4.4000000000000004</c:v>
                </c:pt>
                <c:pt idx="3043">
                  <c:v>3.8</c:v>
                </c:pt>
                <c:pt idx="3044">
                  <c:v>2</c:v>
                </c:pt>
                <c:pt idx="3045">
                  <c:v>5</c:v>
                </c:pt>
                <c:pt idx="3046">
                  <c:v>5</c:v>
                </c:pt>
                <c:pt idx="3047">
                  <c:v>0</c:v>
                </c:pt>
                <c:pt idx="3048">
                  <c:v>0</c:v>
                </c:pt>
                <c:pt idx="3049">
                  <c:v>1</c:v>
                </c:pt>
                <c:pt idx="3050">
                  <c:v>0</c:v>
                </c:pt>
                <c:pt idx="3051">
                  <c:v>3.1</c:v>
                </c:pt>
                <c:pt idx="3052">
                  <c:v>0</c:v>
                </c:pt>
                <c:pt idx="3053">
                  <c:v>4.3</c:v>
                </c:pt>
                <c:pt idx="3054">
                  <c:v>0</c:v>
                </c:pt>
                <c:pt idx="3055">
                  <c:v>4.0999999999999996</c:v>
                </c:pt>
                <c:pt idx="3056">
                  <c:v>2.9</c:v>
                </c:pt>
                <c:pt idx="3057">
                  <c:v>0</c:v>
                </c:pt>
                <c:pt idx="3058">
                  <c:v>3.7</c:v>
                </c:pt>
                <c:pt idx="3059">
                  <c:v>2.6</c:v>
                </c:pt>
                <c:pt idx="3060">
                  <c:v>0</c:v>
                </c:pt>
                <c:pt idx="3061">
                  <c:v>4.2</c:v>
                </c:pt>
                <c:pt idx="3062">
                  <c:v>4.2</c:v>
                </c:pt>
                <c:pt idx="3063">
                  <c:v>2.6</c:v>
                </c:pt>
                <c:pt idx="3064">
                  <c:v>0</c:v>
                </c:pt>
                <c:pt idx="3065">
                  <c:v>0</c:v>
                </c:pt>
                <c:pt idx="3066">
                  <c:v>3.6</c:v>
                </c:pt>
                <c:pt idx="3067">
                  <c:v>2.8</c:v>
                </c:pt>
                <c:pt idx="3068">
                  <c:v>2.1</c:v>
                </c:pt>
                <c:pt idx="3069">
                  <c:v>0</c:v>
                </c:pt>
                <c:pt idx="3070">
                  <c:v>2.5</c:v>
                </c:pt>
                <c:pt idx="3071">
                  <c:v>4.0999999999999996</c:v>
                </c:pt>
                <c:pt idx="3072">
                  <c:v>3.5</c:v>
                </c:pt>
                <c:pt idx="3073">
                  <c:v>2.8</c:v>
                </c:pt>
                <c:pt idx="3074">
                  <c:v>3.5</c:v>
                </c:pt>
                <c:pt idx="3075">
                  <c:v>4</c:v>
                </c:pt>
                <c:pt idx="3076">
                  <c:v>0</c:v>
                </c:pt>
                <c:pt idx="3077">
                  <c:v>0</c:v>
                </c:pt>
                <c:pt idx="3078">
                  <c:v>4.0999999999999996</c:v>
                </c:pt>
                <c:pt idx="3079">
                  <c:v>4.3</c:v>
                </c:pt>
                <c:pt idx="3080">
                  <c:v>2.8</c:v>
                </c:pt>
                <c:pt idx="3081">
                  <c:v>0</c:v>
                </c:pt>
                <c:pt idx="3082">
                  <c:v>4</c:v>
                </c:pt>
                <c:pt idx="3083">
                  <c:v>4.5</c:v>
                </c:pt>
                <c:pt idx="3084">
                  <c:v>0</c:v>
                </c:pt>
                <c:pt idx="3085">
                  <c:v>3.9</c:v>
                </c:pt>
                <c:pt idx="3086">
                  <c:v>4.3</c:v>
                </c:pt>
                <c:pt idx="3087">
                  <c:v>4.4000000000000004</c:v>
                </c:pt>
                <c:pt idx="3088">
                  <c:v>0</c:v>
                </c:pt>
                <c:pt idx="3089">
                  <c:v>0</c:v>
                </c:pt>
                <c:pt idx="3090">
                  <c:v>1.5</c:v>
                </c:pt>
                <c:pt idx="3091">
                  <c:v>0</c:v>
                </c:pt>
                <c:pt idx="3092">
                  <c:v>3.7</c:v>
                </c:pt>
                <c:pt idx="3093">
                  <c:v>3.9</c:v>
                </c:pt>
                <c:pt idx="3094">
                  <c:v>3.1</c:v>
                </c:pt>
                <c:pt idx="3095">
                  <c:v>3.5</c:v>
                </c:pt>
                <c:pt idx="3096">
                  <c:v>0</c:v>
                </c:pt>
                <c:pt idx="3097">
                  <c:v>1.6</c:v>
                </c:pt>
                <c:pt idx="3098">
                  <c:v>4.3</c:v>
                </c:pt>
                <c:pt idx="3099">
                  <c:v>1.6</c:v>
                </c:pt>
                <c:pt idx="3100">
                  <c:v>0</c:v>
                </c:pt>
                <c:pt idx="3101">
                  <c:v>3.7</c:v>
                </c:pt>
                <c:pt idx="3102">
                  <c:v>3</c:v>
                </c:pt>
                <c:pt idx="3103">
                  <c:v>0</c:v>
                </c:pt>
                <c:pt idx="3104">
                  <c:v>3.6</c:v>
                </c:pt>
                <c:pt idx="3105">
                  <c:v>4.2</c:v>
                </c:pt>
                <c:pt idx="3106">
                  <c:v>4</c:v>
                </c:pt>
                <c:pt idx="3107">
                  <c:v>4</c:v>
                </c:pt>
                <c:pt idx="3108">
                  <c:v>0</c:v>
                </c:pt>
                <c:pt idx="3109">
                  <c:v>0</c:v>
                </c:pt>
                <c:pt idx="3110">
                  <c:v>3.2</c:v>
                </c:pt>
                <c:pt idx="3111">
                  <c:v>4.8</c:v>
                </c:pt>
                <c:pt idx="3112">
                  <c:v>1</c:v>
                </c:pt>
                <c:pt idx="3113">
                  <c:v>0</c:v>
                </c:pt>
                <c:pt idx="3114">
                  <c:v>4</c:v>
                </c:pt>
                <c:pt idx="3115">
                  <c:v>4.7</c:v>
                </c:pt>
                <c:pt idx="3116">
                  <c:v>0</c:v>
                </c:pt>
                <c:pt idx="3117">
                  <c:v>4.0999999999999996</c:v>
                </c:pt>
                <c:pt idx="3118">
                  <c:v>0</c:v>
                </c:pt>
                <c:pt idx="3119">
                  <c:v>3.1</c:v>
                </c:pt>
                <c:pt idx="3120">
                  <c:v>3.7</c:v>
                </c:pt>
                <c:pt idx="3121">
                  <c:v>4.3</c:v>
                </c:pt>
                <c:pt idx="3122">
                  <c:v>3.9</c:v>
                </c:pt>
                <c:pt idx="3123">
                  <c:v>3.9</c:v>
                </c:pt>
                <c:pt idx="3124">
                  <c:v>3.3</c:v>
                </c:pt>
                <c:pt idx="3125">
                  <c:v>4.0999999999999996</c:v>
                </c:pt>
                <c:pt idx="3126">
                  <c:v>0</c:v>
                </c:pt>
                <c:pt idx="3127">
                  <c:v>4.5</c:v>
                </c:pt>
                <c:pt idx="3128">
                  <c:v>1</c:v>
                </c:pt>
                <c:pt idx="3129">
                  <c:v>4</c:v>
                </c:pt>
                <c:pt idx="3130">
                  <c:v>4.0999999999999996</c:v>
                </c:pt>
                <c:pt idx="3131">
                  <c:v>4.5999999999999996</c:v>
                </c:pt>
                <c:pt idx="3132">
                  <c:v>0</c:v>
                </c:pt>
                <c:pt idx="3133">
                  <c:v>2.5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4.3</c:v>
                </c:pt>
                <c:pt idx="3139">
                  <c:v>0</c:v>
                </c:pt>
                <c:pt idx="3140">
                  <c:v>2.4</c:v>
                </c:pt>
                <c:pt idx="3141">
                  <c:v>3.8</c:v>
                </c:pt>
                <c:pt idx="3142">
                  <c:v>3.9</c:v>
                </c:pt>
                <c:pt idx="3143">
                  <c:v>4</c:v>
                </c:pt>
                <c:pt idx="3144">
                  <c:v>4.4000000000000004</c:v>
                </c:pt>
                <c:pt idx="3145">
                  <c:v>3.5</c:v>
                </c:pt>
                <c:pt idx="3146">
                  <c:v>0</c:v>
                </c:pt>
                <c:pt idx="3147">
                  <c:v>0</c:v>
                </c:pt>
                <c:pt idx="3148">
                  <c:v>4.4000000000000004</c:v>
                </c:pt>
                <c:pt idx="3149">
                  <c:v>2.4</c:v>
                </c:pt>
                <c:pt idx="3150">
                  <c:v>2.6</c:v>
                </c:pt>
                <c:pt idx="3151">
                  <c:v>1</c:v>
                </c:pt>
                <c:pt idx="3152">
                  <c:v>3.2</c:v>
                </c:pt>
                <c:pt idx="3153">
                  <c:v>0</c:v>
                </c:pt>
                <c:pt idx="3154">
                  <c:v>0</c:v>
                </c:pt>
                <c:pt idx="3155">
                  <c:v>3.3</c:v>
                </c:pt>
                <c:pt idx="3156">
                  <c:v>3</c:v>
                </c:pt>
                <c:pt idx="3157">
                  <c:v>4</c:v>
                </c:pt>
                <c:pt idx="3158">
                  <c:v>4</c:v>
                </c:pt>
                <c:pt idx="3159">
                  <c:v>4.0999999999999996</c:v>
                </c:pt>
                <c:pt idx="3160">
                  <c:v>3.9</c:v>
                </c:pt>
                <c:pt idx="3161">
                  <c:v>3</c:v>
                </c:pt>
                <c:pt idx="3162">
                  <c:v>4</c:v>
                </c:pt>
                <c:pt idx="3163">
                  <c:v>0</c:v>
                </c:pt>
                <c:pt idx="3164">
                  <c:v>3.2</c:v>
                </c:pt>
                <c:pt idx="3165">
                  <c:v>4.0999999999999996</c:v>
                </c:pt>
                <c:pt idx="3166">
                  <c:v>0</c:v>
                </c:pt>
                <c:pt idx="3167">
                  <c:v>0</c:v>
                </c:pt>
                <c:pt idx="3168">
                  <c:v>4</c:v>
                </c:pt>
                <c:pt idx="3169">
                  <c:v>4.0999999999999996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2.9</c:v>
                </c:pt>
                <c:pt idx="3174">
                  <c:v>3.4</c:v>
                </c:pt>
                <c:pt idx="3175">
                  <c:v>3.4</c:v>
                </c:pt>
                <c:pt idx="3176">
                  <c:v>3.8</c:v>
                </c:pt>
                <c:pt idx="3177">
                  <c:v>3.3</c:v>
                </c:pt>
                <c:pt idx="3178">
                  <c:v>3.7</c:v>
                </c:pt>
                <c:pt idx="3179">
                  <c:v>0</c:v>
                </c:pt>
                <c:pt idx="3180">
                  <c:v>4.4000000000000004</c:v>
                </c:pt>
                <c:pt idx="3181">
                  <c:v>0</c:v>
                </c:pt>
                <c:pt idx="3182">
                  <c:v>4</c:v>
                </c:pt>
                <c:pt idx="3183">
                  <c:v>0</c:v>
                </c:pt>
                <c:pt idx="3184">
                  <c:v>3.8</c:v>
                </c:pt>
                <c:pt idx="3185">
                  <c:v>3</c:v>
                </c:pt>
                <c:pt idx="3186">
                  <c:v>2.2999999999999998</c:v>
                </c:pt>
                <c:pt idx="3187">
                  <c:v>0</c:v>
                </c:pt>
                <c:pt idx="3188">
                  <c:v>5</c:v>
                </c:pt>
                <c:pt idx="3189">
                  <c:v>0</c:v>
                </c:pt>
                <c:pt idx="3190">
                  <c:v>4.8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3.6</c:v>
                </c:pt>
                <c:pt idx="3195">
                  <c:v>3.2</c:v>
                </c:pt>
                <c:pt idx="3196">
                  <c:v>0</c:v>
                </c:pt>
                <c:pt idx="3197">
                  <c:v>3.9</c:v>
                </c:pt>
                <c:pt idx="3198">
                  <c:v>4.3</c:v>
                </c:pt>
                <c:pt idx="3199">
                  <c:v>3.2</c:v>
                </c:pt>
                <c:pt idx="3200">
                  <c:v>4.0999999999999996</c:v>
                </c:pt>
                <c:pt idx="3201">
                  <c:v>3.5</c:v>
                </c:pt>
                <c:pt idx="3202">
                  <c:v>4</c:v>
                </c:pt>
                <c:pt idx="3203">
                  <c:v>2.7</c:v>
                </c:pt>
                <c:pt idx="3204">
                  <c:v>3.7</c:v>
                </c:pt>
                <c:pt idx="3205">
                  <c:v>4.2</c:v>
                </c:pt>
                <c:pt idx="3206">
                  <c:v>0</c:v>
                </c:pt>
                <c:pt idx="3207">
                  <c:v>4.3</c:v>
                </c:pt>
                <c:pt idx="3208">
                  <c:v>3.5</c:v>
                </c:pt>
                <c:pt idx="3209">
                  <c:v>4.4000000000000004</c:v>
                </c:pt>
                <c:pt idx="3210">
                  <c:v>0</c:v>
                </c:pt>
                <c:pt idx="3211">
                  <c:v>3.6</c:v>
                </c:pt>
                <c:pt idx="3212">
                  <c:v>0</c:v>
                </c:pt>
                <c:pt idx="3213">
                  <c:v>3</c:v>
                </c:pt>
                <c:pt idx="3214">
                  <c:v>3.6</c:v>
                </c:pt>
                <c:pt idx="3215">
                  <c:v>4.0999999999999996</c:v>
                </c:pt>
                <c:pt idx="3216">
                  <c:v>3</c:v>
                </c:pt>
                <c:pt idx="3217">
                  <c:v>3.5</c:v>
                </c:pt>
                <c:pt idx="3218">
                  <c:v>0</c:v>
                </c:pt>
                <c:pt idx="3219">
                  <c:v>4.0999999999999996</c:v>
                </c:pt>
                <c:pt idx="3220">
                  <c:v>0</c:v>
                </c:pt>
                <c:pt idx="3221">
                  <c:v>3.3</c:v>
                </c:pt>
                <c:pt idx="3222">
                  <c:v>0</c:v>
                </c:pt>
                <c:pt idx="3223">
                  <c:v>3.6</c:v>
                </c:pt>
                <c:pt idx="3224">
                  <c:v>0</c:v>
                </c:pt>
                <c:pt idx="3225">
                  <c:v>3.8</c:v>
                </c:pt>
                <c:pt idx="3226">
                  <c:v>4.3</c:v>
                </c:pt>
                <c:pt idx="3227">
                  <c:v>4.5</c:v>
                </c:pt>
                <c:pt idx="3228">
                  <c:v>2.4</c:v>
                </c:pt>
                <c:pt idx="3229">
                  <c:v>4.5</c:v>
                </c:pt>
                <c:pt idx="3230">
                  <c:v>0</c:v>
                </c:pt>
                <c:pt idx="3231">
                  <c:v>3.8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3.6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4.0999999999999996</c:v>
                </c:pt>
                <c:pt idx="3242">
                  <c:v>3.6</c:v>
                </c:pt>
                <c:pt idx="3243">
                  <c:v>3.9</c:v>
                </c:pt>
                <c:pt idx="3244">
                  <c:v>3.9</c:v>
                </c:pt>
                <c:pt idx="3245">
                  <c:v>3.3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3.6</c:v>
                </c:pt>
                <c:pt idx="3249">
                  <c:v>3.6</c:v>
                </c:pt>
                <c:pt idx="3250">
                  <c:v>0</c:v>
                </c:pt>
                <c:pt idx="3251">
                  <c:v>0</c:v>
                </c:pt>
                <c:pt idx="3252">
                  <c:v>4.5</c:v>
                </c:pt>
                <c:pt idx="3253">
                  <c:v>0</c:v>
                </c:pt>
                <c:pt idx="3254">
                  <c:v>3.8</c:v>
                </c:pt>
                <c:pt idx="3255">
                  <c:v>3.4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3.7</c:v>
                </c:pt>
                <c:pt idx="3262">
                  <c:v>4</c:v>
                </c:pt>
                <c:pt idx="3263">
                  <c:v>3.8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3</c:v>
                </c:pt>
                <c:pt idx="3268">
                  <c:v>3.7</c:v>
                </c:pt>
                <c:pt idx="3269">
                  <c:v>3.5</c:v>
                </c:pt>
                <c:pt idx="3270">
                  <c:v>4.0999999999999996</c:v>
                </c:pt>
                <c:pt idx="3271">
                  <c:v>3</c:v>
                </c:pt>
                <c:pt idx="3272">
                  <c:v>3.9</c:v>
                </c:pt>
                <c:pt idx="3273">
                  <c:v>4.2</c:v>
                </c:pt>
                <c:pt idx="3274">
                  <c:v>3.5</c:v>
                </c:pt>
                <c:pt idx="3275">
                  <c:v>4</c:v>
                </c:pt>
                <c:pt idx="3276">
                  <c:v>3.8</c:v>
                </c:pt>
                <c:pt idx="3277">
                  <c:v>3.4</c:v>
                </c:pt>
                <c:pt idx="3278">
                  <c:v>4.4000000000000004</c:v>
                </c:pt>
                <c:pt idx="3279">
                  <c:v>4.0999999999999996</c:v>
                </c:pt>
                <c:pt idx="3280">
                  <c:v>3.4</c:v>
                </c:pt>
                <c:pt idx="3281">
                  <c:v>4.3</c:v>
                </c:pt>
                <c:pt idx="3282">
                  <c:v>5</c:v>
                </c:pt>
                <c:pt idx="3283">
                  <c:v>0</c:v>
                </c:pt>
                <c:pt idx="3284">
                  <c:v>3.3</c:v>
                </c:pt>
                <c:pt idx="3285">
                  <c:v>4.0999999999999996</c:v>
                </c:pt>
                <c:pt idx="3286">
                  <c:v>4.4000000000000004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2.8</c:v>
                </c:pt>
                <c:pt idx="3291">
                  <c:v>3.8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4.5999999999999996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4</c:v>
                </c:pt>
                <c:pt idx="3300">
                  <c:v>4.2</c:v>
                </c:pt>
                <c:pt idx="3301">
                  <c:v>0</c:v>
                </c:pt>
                <c:pt idx="3302">
                  <c:v>4.2</c:v>
                </c:pt>
                <c:pt idx="3303">
                  <c:v>0</c:v>
                </c:pt>
                <c:pt idx="3304">
                  <c:v>4.3</c:v>
                </c:pt>
                <c:pt idx="3305">
                  <c:v>1.6</c:v>
                </c:pt>
                <c:pt idx="3306">
                  <c:v>4.3</c:v>
                </c:pt>
                <c:pt idx="3307">
                  <c:v>4.5</c:v>
                </c:pt>
                <c:pt idx="3308">
                  <c:v>0</c:v>
                </c:pt>
                <c:pt idx="3309">
                  <c:v>3.4</c:v>
                </c:pt>
                <c:pt idx="3310">
                  <c:v>4.5</c:v>
                </c:pt>
                <c:pt idx="3311">
                  <c:v>3.7</c:v>
                </c:pt>
                <c:pt idx="3312">
                  <c:v>0</c:v>
                </c:pt>
                <c:pt idx="3313">
                  <c:v>0</c:v>
                </c:pt>
                <c:pt idx="3314">
                  <c:v>4</c:v>
                </c:pt>
                <c:pt idx="3315">
                  <c:v>4.5</c:v>
                </c:pt>
                <c:pt idx="3316">
                  <c:v>0</c:v>
                </c:pt>
                <c:pt idx="3317">
                  <c:v>3.4</c:v>
                </c:pt>
                <c:pt idx="3318">
                  <c:v>3.4</c:v>
                </c:pt>
                <c:pt idx="3319">
                  <c:v>2</c:v>
                </c:pt>
                <c:pt idx="3320">
                  <c:v>4.2</c:v>
                </c:pt>
                <c:pt idx="3321">
                  <c:v>2.9</c:v>
                </c:pt>
                <c:pt idx="3322">
                  <c:v>3.7</c:v>
                </c:pt>
                <c:pt idx="3323">
                  <c:v>3.5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4.3</c:v>
                </c:pt>
                <c:pt idx="3327">
                  <c:v>3.8</c:v>
                </c:pt>
                <c:pt idx="3328">
                  <c:v>0</c:v>
                </c:pt>
                <c:pt idx="3329">
                  <c:v>4.5999999999999996</c:v>
                </c:pt>
                <c:pt idx="3330">
                  <c:v>3.1</c:v>
                </c:pt>
                <c:pt idx="3331">
                  <c:v>0</c:v>
                </c:pt>
                <c:pt idx="3332">
                  <c:v>0</c:v>
                </c:pt>
                <c:pt idx="3333">
                  <c:v>3.2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3.4</c:v>
                </c:pt>
                <c:pt idx="3338">
                  <c:v>2.2999999999999998</c:v>
                </c:pt>
                <c:pt idx="3339">
                  <c:v>0</c:v>
                </c:pt>
                <c:pt idx="3340">
                  <c:v>3.5</c:v>
                </c:pt>
                <c:pt idx="3341">
                  <c:v>0</c:v>
                </c:pt>
                <c:pt idx="3342">
                  <c:v>3.5</c:v>
                </c:pt>
                <c:pt idx="3343">
                  <c:v>3.6</c:v>
                </c:pt>
                <c:pt idx="3344">
                  <c:v>1.6</c:v>
                </c:pt>
                <c:pt idx="3345">
                  <c:v>3.3</c:v>
                </c:pt>
                <c:pt idx="3346">
                  <c:v>2.7</c:v>
                </c:pt>
                <c:pt idx="3347">
                  <c:v>4.0999999999999996</c:v>
                </c:pt>
                <c:pt idx="3348">
                  <c:v>0</c:v>
                </c:pt>
                <c:pt idx="3349">
                  <c:v>4.4000000000000004</c:v>
                </c:pt>
                <c:pt idx="3350">
                  <c:v>0</c:v>
                </c:pt>
                <c:pt idx="3351">
                  <c:v>4.3</c:v>
                </c:pt>
                <c:pt idx="3352">
                  <c:v>0</c:v>
                </c:pt>
                <c:pt idx="3353">
                  <c:v>3</c:v>
                </c:pt>
                <c:pt idx="3354">
                  <c:v>3.7</c:v>
                </c:pt>
                <c:pt idx="3355">
                  <c:v>4</c:v>
                </c:pt>
                <c:pt idx="3356">
                  <c:v>0</c:v>
                </c:pt>
                <c:pt idx="3357">
                  <c:v>0</c:v>
                </c:pt>
                <c:pt idx="3358">
                  <c:v>4.4000000000000004</c:v>
                </c:pt>
                <c:pt idx="3359">
                  <c:v>4.2</c:v>
                </c:pt>
                <c:pt idx="3360">
                  <c:v>0</c:v>
                </c:pt>
                <c:pt idx="3361">
                  <c:v>3.4</c:v>
                </c:pt>
                <c:pt idx="3362">
                  <c:v>3.8</c:v>
                </c:pt>
                <c:pt idx="3363">
                  <c:v>0</c:v>
                </c:pt>
                <c:pt idx="3364">
                  <c:v>0</c:v>
                </c:pt>
                <c:pt idx="3365">
                  <c:v>4.3</c:v>
                </c:pt>
                <c:pt idx="3366">
                  <c:v>0</c:v>
                </c:pt>
                <c:pt idx="3367">
                  <c:v>3.7</c:v>
                </c:pt>
                <c:pt idx="3368">
                  <c:v>4</c:v>
                </c:pt>
                <c:pt idx="3369">
                  <c:v>0</c:v>
                </c:pt>
                <c:pt idx="3370">
                  <c:v>4.4000000000000004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3.5</c:v>
                </c:pt>
                <c:pt idx="3376">
                  <c:v>3.8</c:v>
                </c:pt>
                <c:pt idx="3377">
                  <c:v>4</c:v>
                </c:pt>
                <c:pt idx="3378">
                  <c:v>3.8</c:v>
                </c:pt>
                <c:pt idx="3379">
                  <c:v>3.5</c:v>
                </c:pt>
                <c:pt idx="3380">
                  <c:v>4.5</c:v>
                </c:pt>
                <c:pt idx="3381">
                  <c:v>0</c:v>
                </c:pt>
                <c:pt idx="3382">
                  <c:v>0</c:v>
                </c:pt>
                <c:pt idx="3383">
                  <c:v>4.3</c:v>
                </c:pt>
                <c:pt idx="3384">
                  <c:v>0</c:v>
                </c:pt>
                <c:pt idx="3385">
                  <c:v>4.2</c:v>
                </c:pt>
                <c:pt idx="3386">
                  <c:v>0</c:v>
                </c:pt>
                <c:pt idx="3387">
                  <c:v>3.7</c:v>
                </c:pt>
                <c:pt idx="3388">
                  <c:v>0</c:v>
                </c:pt>
                <c:pt idx="3389">
                  <c:v>4.4000000000000004</c:v>
                </c:pt>
                <c:pt idx="3390">
                  <c:v>0</c:v>
                </c:pt>
                <c:pt idx="3391">
                  <c:v>0</c:v>
                </c:pt>
                <c:pt idx="3392">
                  <c:v>4.4000000000000004</c:v>
                </c:pt>
                <c:pt idx="3393">
                  <c:v>0</c:v>
                </c:pt>
                <c:pt idx="3394">
                  <c:v>0</c:v>
                </c:pt>
                <c:pt idx="3395">
                  <c:v>3.1</c:v>
                </c:pt>
                <c:pt idx="3396">
                  <c:v>3.2</c:v>
                </c:pt>
                <c:pt idx="3397">
                  <c:v>0</c:v>
                </c:pt>
                <c:pt idx="3398">
                  <c:v>5</c:v>
                </c:pt>
                <c:pt idx="3399">
                  <c:v>3.7</c:v>
                </c:pt>
                <c:pt idx="3400">
                  <c:v>4.0999999999999996</c:v>
                </c:pt>
                <c:pt idx="3401">
                  <c:v>2.8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2.8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3.7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3.6</c:v>
                </c:pt>
                <c:pt idx="3420">
                  <c:v>1</c:v>
                </c:pt>
                <c:pt idx="3421">
                  <c:v>4.4000000000000004</c:v>
                </c:pt>
                <c:pt idx="3422">
                  <c:v>0</c:v>
                </c:pt>
                <c:pt idx="3423">
                  <c:v>2.5</c:v>
                </c:pt>
                <c:pt idx="3424">
                  <c:v>4.4000000000000004</c:v>
                </c:pt>
                <c:pt idx="3425">
                  <c:v>1.4</c:v>
                </c:pt>
                <c:pt idx="3426">
                  <c:v>0</c:v>
                </c:pt>
                <c:pt idx="3427">
                  <c:v>3.7</c:v>
                </c:pt>
                <c:pt idx="3428">
                  <c:v>3.6</c:v>
                </c:pt>
                <c:pt idx="3429">
                  <c:v>4.5</c:v>
                </c:pt>
                <c:pt idx="3430">
                  <c:v>4.2</c:v>
                </c:pt>
                <c:pt idx="3431">
                  <c:v>5</c:v>
                </c:pt>
                <c:pt idx="3432">
                  <c:v>3.4</c:v>
                </c:pt>
                <c:pt idx="3433">
                  <c:v>0</c:v>
                </c:pt>
                <c:pt idx="3434">
                  <c:v>3.8</c:v>
                </c:pt>
                <c:pt idx="3435">
                  <c:v>4.0999999999999996</c:v>
                </c:pt>
                <c:pt idx="3436">
                  <c:v>2.5</c:v>
                </c:pt>
                <c:pt idx="3437">
                  <c:v>0</c:v>
                </c:pt>
                <c:pt idx="3438">
                  <c:v>4.0999999999999996</c:v>
                </c:pt>
                <c:pt idx="3439">
                  <c:v>3.9</c:v>
                </c:pt>
                <c:pt idx="3440">
                  <c:v>0</c:v>
                </c:pt>
                <c:pt idx="3441">
                  <c:v>1.7</c:v>
                </c:pt>
                <c:pt idx="3442">
                  <c:v>2.2999999999999998</c:v>
                </c:pt>
                <c:pt idx="3443">
                  <c:v>3.3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4</c:v>
                </c:pt>
                <c:pt idx="3449">
                  <c:v>4.2</c:v>
                </c:pt>
                <c:pt idx="3450">
                  <c:v>4.0999999999999996</c:v>
                </c:pt>
                <c:pt idx="3451">
                  <c:v>4.2</c:v>
                </c:pt>
                <c:pt idx="3452">
                  <c:v>3.6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3.8</c:v>
                </c:pt>
                <c:pt idx="3458">
                  <c:v>0</c:v>
                </c:pt>
                <c:pt idx="3459">
                  <c:v>0</c:v>
                </c:pt>
                <c:pt idx="3460">
                  <c:v>3.9</c:v>
                </c:pt>
                <c:pt idx="3461">
                  <c:v>1</c:v>
                </c:pt>
                <c:pt idx="3462">
                  <c:v>4</c:v>
                </c:pt>
                <c:pt idx="3463">
                  <c:v>2.9</c:v>
                </c:pt>
                <c:pt idx="3464">
                  <c:v>3.8</c:v>
                </c:pt>
                <c:pt idx="3465">
                  <c:v>0</c:v>
                </c:pt>
                <c:pt idx="3466">
                  <c:v>4.2</c:v>
                </c:pt>
                <c:pt idx="3467">
                  <c:v>3.8</c:v>
                </c:pt>
                <c:pt idx="3468">
                  <c:v>3.9</c:v>
                </c:pt>
                <c:pt idx="3469">
                  <c:v>2.2999999999999998</c:v>
                </c:pt>
                <c:pt idx="3470">
                  <c:v>4.3</c:v>
                </c:pt>
                <c:pt idx="3471">
                  <c:v>0</c:v>
                </c:pt>
                <c:pt idx="3472">
                  <c:v>3.7</c:v>
                </c:pt>
                <c:pt idx="3473">
                  <c:v>0</c:v>
                </c:pt>
                <c:pt idx="3474">
                  <c:v>0</c:v>
                </c:pt>
                <c:pt idx="3475">
                  <c:v>3.4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3.9</c:v>
                </c:pt>
                <c:pt idx="3482">
                  <c:v>3.6</c:v>
                </c:pt>
                <c:pt idx="3483">
                  <c:v>4.0999999999999996</c:v>
                </c:pt>
                <c:pt idx="3484">
                  <c:v>3</c:v>
                </c:pt>
                <c:pt idx="3485">
                  <c:v>3.6</c:v>
                </c:pt>
                <c:pt idx="3486">
                  <c:v>0</c:v>
                </c:pt>
                <c:pt idx="3487">
                  <c:v>3</c:v>
                </c:pt>
                <c:pt idx="3488">
                  <c:v>3.9</c:v>
                </c:pt>
                <c:pt idx="3489">
                  <c:v>0</c:v>
                </c:pt>
                <c:pt idx="3490">
                  <c:v>3.5</c:v>
                </c:pt>
                <c:pt idx="3491">
                  <c:v>4.5</c:v>
                </c:pt>
                <c:pt idx="3492">
                  <c:v>3.1</c:v>
                </c:pt>
                <c:pt idx="3493">
                  <c:v>1</c:v>
                </c:pt>
                <c:pt idx="3494">
                  <c:v>3.8</c:v>
                </c:pt>
                <c:pt idx="3495">
                  <c:v>4.4000000000000004</c:v>
                </c:pt>
                <c:pt idx="3496">
                  <c:v>2.6</c:v>
                </c:pt>
                <c:pt idx="3497">
                  <c:v>4.2</c:v>
                </c:pt>
                <c:pt idx="3498">
                  <c:v>4.4000000000000004</c:v>
                </c:pt>
                <c:pt idx="3499">
                  <c:v>0</c:v>
                </c:pt>
                <c:pt idx="3500">
                  <c:v>4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4.4000000000000004</c:v>
                </c:pt>
                <c:pt idx="3505">
                  <c:v>0</c:v>
                </c:pt>
                <c:pt idx="3506">
                  <c:v>4.2</c:v>
                </c:pt>
                <c:pt idx="3507">
                  <c:v>3.5</c:v>
                </c:pt>
                <c:pt idx="3508">
                  <c:v>4</c:v>
                </c:pt>
                <c:pt idx="3509">
                  <c:v>0</c:v>
                </c:pt>
                <c:pt idx="3510">
                  <c:v>3.9</c:v>
                </c:pt>
                <c:pt idx="3511">
                  <c:v>1</c:v>
                </c:pt>
                <c:pt idx="3512">
                  <c:v>1.8</c:v>
                </c:pt>
                <c:pt idx="3513">
                  <c:v>3.1</c:v>
                </c:pt>
                <c:pt idx="3514">
                  <c:v>0</c:v>
                </c:pt>
                <c:pt idx="3515">
                  <c:v>3.2</c:v>
                </c:pt>
                <c:pt idx="3516">
                  <c:v>3.2</c:v>
                </c:pt>
                <c:pt idx="3517">
                  <c:v>4.3</c:v>
                </c:pt>
                <c:pt idx="3518">
                  <c:v>3.8</c:v>
                </c:pt>
                <c:pt idx="3519">
                  <c:v>0</c:v>
                </c:pt>
                <c:pt idx="3520">
                  <c:v>3</c:v>
                </c:pt>
                <c:pt idx="3521">
                  <c:v>3.8</c:v>
                </c:pt>
                <c:pt idx="3522">
                  <c:v>5</c:v>
                </c:pt>
                <c:pt idx="3523">
                  <c:v>3.3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4.0999999999999996</c:v>
                </c:pt>
                <c:pt idx="3528">
                  <c:v>4.0999999999999996</c:v>
                </c:pt>
                <c:pt idx="3529">
                  <c:v>0</c:v>
                </c:pt>
                <c:pt idx="3530">
                  <c:v>4.3</c:v>
                </c:pt>
                <c:pt idx="3531">
                  <c:v>3.6</c:v>
                </c:pt>
                <c:pt idx="3532">
                  <c:v>0</c:v>
                </c:pt>
                <c:pt idx="3533">
                  <c:v>4</c:v>
                </c:pt>
                <c:pt idx="3534">
                  <c:v>5</c:v>
                </c:pt>
                <c:pt idx="3535">
                  <c:v>0</c:v>
                </c:pt>
                <c:pt idx="3536">
                  <c:v>4.9000000000000004</c:v>
                </c:pt>
                <c:pt idx="3537">
                  <c:v>0</c:v>
                </c:pt>
                <c:pt idx="3538">
                  <c:v>3.6</c:v>
                </c:pt>
                <c:pt idx="3539">
                  <c:v>4.4000000000000004</c:v>
                </c:pt>
                <c:pt idx="3540">
                  <c:v>4.2</c:v>
                </c:pt>
                <c:pt idx="3541">
                  <c:v>0</c:v>
                </c:pt>
                <c:pt idx="3542">
                  <c:v>4.5</c:v>
                </c:pt>
                <c:pt idx="3543">
                  <c:v>0</c:v>
                </c:pt>
                <c:pt idx="3544">
                  <c:v>3.8</c:v>
                </c:pt>
                <c:pt idx="3545">
                  <c:v>0</c:v>
                </c:pt>
                <c:pt idx="3546">
                  <c:v>4.4000000000000004</c:v>
                </c:pt>
                <c:pt idx="3547">
                  <c:v>4.5</c:v>
                </c:pt>
                <c:pt idx="3548">
                  <c:v>0</c:v>
                </c:pt>
                <c:pt idx="3549">
                  <c:v>1</c:v>
                </c:pt>
                <c:pt idx="3550">
                  <c:v>3.6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4.0999999999999996</c:v>
                </c:pt>
                <c:pt idx="3555">
                  <c:v>0</c:v>
                </c:pt>
                <c:pt idx="3556">
                  <c:v>3.3</c:v>
                </c:pt>
                <c:pt idx="3557">
                  <c:v>3.9</c:v>
                </c:pt>
                <c:pt idx="3558">
                  <c:v>5</c:v>
                </c:pt>
                <c:pt idx="3559">
                  <c:v>0</c:v>
                </c:pt>
                <c:pt idx="3560">
                  <c:v>4.2</c:v>
                </c:pt>
                <c:pt idx="3561">
                  <c:v>0</c:v>
                </c:pt>
                <c:pt idx="3562">
                  <c:v>0</c:v>
                </c:pt>
                <c:pt idx="3563">
                  <c:v>5</c:v>
                </c:pt>
                <c:pt idx="3564">
                  <c:v>0</c:v>
                </c:pt>
                <c:pt idx="3565">
                  <c:v>0</c:v>
                </c:pt>
                <c:pt idx="3566">
                  <c:v>4.0999999999999996</c:v>
                </c:pt>
                <c:pt idx="3567">
                  <c:v>3.9</c:v>
                </c:pt>
                <c:pt idx="3568">
                  <c:v>0</c:v>
                </c:pt>
                <c:pt idx="3569">
                  <c:v>0</c:v>
                </c:pt>
                <c:pt idx="3570">
                  <c:v>3.7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3.2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4</c:v>
                </c:pt>
                <c:pt idx="3580">
                  <c:v>2.4</c:v>
                </c:pt>
                <c:pt idx="3581">
                  <c:v>4.3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3.4</c:v>
                </c:pt>
                <c:pt idx="3587">
                  <c:v>4.5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3.7</c:v>
                </c:pt>
                <c:pt idx="3596">
                  <c:v>3</c:v>
                </c:pt>
                <c:pt idx="3597">
                  <c:v>3.3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4.9000000000000004</c:v>
                </c:pt>
                <c:pt idx="3602">
                  <c:v>4</c:v>
                </c:pt>
                <c:pt idx="3603">
                  <c:v>4.0999999999999996</c:v>
                </c:pt>
                <c:pt idx="3604">
                  <c:v>4.8</c:v>
                </c:pt>
                <c:pt idx="3605">
                  <c:v>3.1</c:v>
                </c:pt>
                <c:pt idx="3606">
                  <c:v>0</c:v>
                </c:pt>
                <c:pt idx="3607">
                  <c:v>0</c:v>
                </c:pt>
                <c:pt idx="3608">
                  <c:v>4.4000000000000004</c:v>
                </c:pt>
                <c:pt idx="3609">
                  <c:v>3.7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3.5</c:v>
                </c:pt>
                <c:pt idx="3615">
                  <c:v>3.6</c:v>
                </c:pt>
                <c:pt idx="3616">
                  <c:v>4</c:v>
                </c:pt>
                <c:pt idx="3617">
                  <c:v>0</c:v>
                </c:pt>
                <c:pt idx="3618">
                  <c:v>1</c:v>
                </c:pt>
                <c:pt idx="3619">
                  <c:v>4.3</c:v>
                </c:pt>
                <c:pt idx="3620">
                  <c:v>0</c:v>
                </c:pt>
                <c:pt idx="3621">
                  <c:v>4.2</c:v>
                </c:pt>
                <c:pt idx="3622">
                  <c:v>0</c:v>
                </c:pt>
                <c:pt idx="3623">
                  <c:v>0</c:v>
                </c:pt>
                <c:pt idx="3624">
                  <c:v>3.4</c:v>
                </c:pt>
                <c:pt idx="3625">
                  <c:v>0</c:v>
                </c:pt>
                <c:pt idx="3626">
                  <c:v>3.1</c:v>
                </c:pt>
                <c:pt idx="3627">
                  <c:v>2.9</c:v>
                </c:pt>
                <c:pt idx="3628">
                  <c:v>4.0999999999999996</c:v>
                </c:pt>
                <c:pt idx="3629">
                  <c:v>4.4000000000000004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3.8</c:v>
                </c:pt>
                <c:pt idx="3636">
                  <c:v>4.0999999999999996</c:v>
                </c:pt>
                <c:pt idx="3637">
                  <c:v>0</c:v>
                </c:pt>
                <c:pt idx="3638">
                  <c:v>3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</c:v>
                </c:pt>
                <c:pt idx="3643">
                  <c:v>4.2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2.6</c:v>
                </c:pt>
                <c:pt idx="3651">
                  <c:v>4.0999999999999996</c:v>
                </c:pt>
                <c:pt idx="3652">
                  <c:v>0</c:v>
                </c:pt>
                <c:pt idx="3653">
                  <c:v>0</c:v>
                </c:pt>
                <c:pt idx="3654">
                  <c:v>3.9</c:v>
                </c:pt>
                <c:pt idx="3655">
                  <c:v>4</c:v>
                </c:pt>
                <c:pt idx="3656">
                  <c:v>4.5</c:v>
                </c:pt>
                <c:pt idx="3657">
                  <c:v>4.4000000000000004</c:v>
                </c:pt>
                <c:pt idx="3658">
                  <c:v>3.9</c:v>
                </c:pt>
                <c:pt idx="3659">
                  <c:v>4.5999999999999996</c:v>
                </c:pt>
                <c:pt idx="3660">
                  <c:v>0</c:v>
                </c:pt>
                <c:pt idx="3661">
                  <c:v>0</c:v>
                </c:pt>
                <c:pt idx="3662">
                  <c:v>3.9</c:v>
                </c:pt>
                <c:pt idx="3663">
                  <c:v>0</c:v>
                </c:pt>
                <c:pt idx="3664">
                  <c:v>0</c:v>
                </c:pt>
                <c:pt idx="3665">
                  <c:v>4.4000000000000004</c:v>
                </c:pt>
                <c:pt idx="3666">
                  <c:v>3.9</c:v>
                </c:pt>
                <c:pt idx="3667">
                  <c:v>3.3</c:v>
                </c:pt>
                <c:pt idx="3668">
                  <c:v>3.3</c:v>
                </c:pt>
                <c:pt idx="3669">
                  <c:v>4.5999999999999996</c:v>
                </c:pt>
                <c:pt idx="3670">
                  <c:v>0</c:v>
                </c:pt>
                <c:pt idx="3671">
                  <c:v>0</c:v>
                </c:pt>
                <c:pt idx="3672">
                  <c:v>4.0999999999999996</c:v>
                </c:pt>
                <c:pt idx="3673">
                  <c:v>3.8</c:v>
                </c:pt>
                <c:pt idx="3674">
                  <c:v>0</c:v>
                </c:pt>
                <c:pt idx="3675">
                  <c:v>3.7</c:v>
                </c:pt>
                <c:pt idx="3676">
                  <c:v>0</c:v>
                </c:pt>
                <c:pt idx="3677">
                  <c:v>3.7</c:v>
                </c:pt>
                <c:pt idx="3678">
                  <c:v>4</c:v>
                </c:pt>
                <c:pt idx="3679">
                  <c:v>0</c:v>
                </c:pt>
                <c:pt idx="3680">
                  <c:v>0</c:v>
                </c:pt>
                <c:pt idx="3681">
                  <c:v>3.5</c:v>
                </c:pt>
                <c:pt idx="3682">
                  <c:v>4.5999999999999996</c:v>
                </c:pt>
                <c:pt idx="3683">
                  <c:v>0</c:v>
                </c:pt>
                <c:pt idx="3684">
                  <c:v>4.2</c:v>
                </c:pt>
                <c:pt idx="3685">
                  <c:v>4.0999999999999996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2</c:v>
                </c:pt>
                <c:pt idx="3696">
                  <c:v>0</c:v>
                </c:pt>
                <c:pt idx="3697">
                  <c:v>0</c:v>
                </c:pt>
                <c:pt idx="3698">
                  <c:v>3.6</c:v>
                </c:pt>
                <c:pt idx="3699">
                  <c:v>0</c:v>
                </c:pt>
                <c:pt idx="3700">
                  <c:v>3.5</c:v>
                </c:pt>
                <c:pt idx="3701">
                  <c:v>0</c:v>
                </c:pt>
                <c:pt idx="3702">
                  <c:v>0</c:v>
                </c:pt>
                <c:pt idx="3703">
                  <c:v>4</c:v>
                </c:pt>
                <c:pt idx="3704">
                  <c:v>3.9</c:v>
                </c:pt>
                <c:pt idx="3705">
                  <c:v>3.3</c:v>
                </c:pt>
                <c:pt idx="3706">
                  <c:v>4.4000000000000004</c:v>
                </c:pt>
                <c:pt idx="3707">
                  <c:v>1</c:v>
                </c:pt>
                <c:pt idx="3708">
                  <c:v>3.8</c:v>
                </c:pt>
                <c:pt idx="3709">
                  <c:v>0</c:v>
                </c:pt>
                <c:pt idx="3710">
                  <c:v>4.7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4.3</c:v>
                </c:pt>
                <c:pt idx="3715">
                  <c:v>0</c:v>
                </c:pt>
                <c:pt idx="3716">
                  <c:v>4.3</c:v>
                </c:pt>
                <c:pt idx="3717">
                  <c:v>2.2999999999999998</c:v>
                </c:pt>
                <c:pt idx="3718">
                  <c:v>0</c:v>
                </c:pt>
                <c:pt idx="3719">
                  <c:v>4.4000000000000004</c:v>
                </c:pt>
                <c:pt idx="3720">
                  <c:v>0</c:v>
                </c:pt>
                <c:pt idx="3721">
                  <c:v>4.2</c:v>
                </c:pt>
                <c:pt idx="3722">
                  <c:v>4.7</c:v>
                </c:pt>
                <c:pt idx="3723">
                  <c:v>0</c:v>
                </c:pt>
                <c:pt idx="3724">
                  <c:v>3.9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2.4</c:v>
                </c:pt>
                <c:pt idx="3731">
                  <c:v>2.4</c:v>
                </c:pt>
                <c:pt idx="3732">
                  <c:v>4.4000000000000004</c:v>
                </c:pt>
                <c:pt idx="3733">
                  <c:v>4.2</c:v>
                </c:pt>
                <c:pt idx="3734">
                  <c:v>0</c:v>
                </c:pt>
                <c:pt idx="3735">
                  <c:v>3.8</c:v>
                </c:pt>
                <c:pt idx="3736">
                  <c:v>3.9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2.9</c:v>
                </c:pt>
                <c:pt idx="3741">
                  <c:v>2.4</c:v>
                </c:pt>
                <c:pt idx="3742">
                  <c:v>0</c:v>
                </c:pt>
                <c:pt idx="3743">
                  <c:v>0</c:v>
                </c:pt>
                <c:pt idx="3744">
                  <c:v>4.2</c:v>
                </c:pt>
                <c:pt idx="3745">
                  <c:v>3.5</c:v>
                </c:pt>
                <c:pt idx="3746">
                  <c:v>1.6</c:v>
                </c:pt>
                <c:pt idx="3747">
                  <c:v>4.0999999999999996</c:v>
                </c:pt>
                <c:pt idx="3748">
                  <c:v>3.8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4.0999999999999996</c:v>
                </c:pt>
                <c:pt idx="3754">
                  <c:v>2.2999999999999998</c:v>
                </c:pt>
                <c:pt idx="3755">
                  <c:v>4</c:v>
                </c:pt>
                <c:pt idx="3756">
                  <c:v>0</c:v>
                </c:pt>
                <c:pt idx="3757">
                  <c:v>3</c:v>
                </c:pt>
                <c:pt idx="3758">
                  <c:v>3.5</c:v>
                </c:pt>
                <c:pt idx="3759">
                  <c:v>4.4000000000000004</c:v>
                </c:pt>
                <c:pt idx="3760">
                  <c:v>4.3</c:v>
                </c:pt>
                <c:pt idx="3761">
                  <c:v>4.3</c:v>
                </c:pt>
                <c:pt idx="3762">
                  <c:v>3.6</c:v>
                </c:pt>
                <c:pt idx="3763">
                  <c:v>0</c:v>
                </c:pt>
                <c:pt idx="3764">
                  <c:v>3.9</c:v>
                </c:pt>
                <c:pt idx="3765">
                  <c:v>4.7</c:v>
                </c:pt>
                <c:pt idx="3766">
                  <c:v>3.2</c:v>
                </c:pt>
                <c:pt idx="3767">
                  <c:v>3.4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3.6</c:v>
                </c:pt>
                <c:pt idx="3772">
                  <c:v>3.1</c:v>
                </c:pt>
                <c:pt idx="3773">
                  <c:v>3.9</c:v>
                </c:pt>
                <c:pt idx="3774">
                  <c:v>0</c:v>
                </c:pt>
                <c:pt idx="3775">
                  <c:v>4.3</c:v>
                </c:pt>
                <c:pt idx="3776">
                  <c:v>0</c:v>
                </c:pt>
                <c:pt idx="3777">
                  <c:v>0</c:v>
                </c:pt>
                <c:pt idx="3778">
                  <c:v>3.8</c:v>
                </c:pt>
                <c:pt idx="3779">
                  <c:v>4</c:v>
                </c:pt>
                <c:pt idx="3780">
                  <c:v>4.7</c:v>
                </c:pt>
                <c:pt idx="3781">
                  <c:v>4.2</c:v>
                </c:pt>
                <c:pt idx="3782">
                  <c:v>0</c:v>
                </c:pt>
                <c:pt idx="3783">
                  <c:v>0</c:v>
                </c:pt>
                <c:pt idx="3784">
                  <c:v>3.5</c:v>
                </c:pt>
                <c:pt idx="3785">
                  <c:v>5</c:v>
                </c:pt>
                <c:pt idx="3786">
                  <c:v>0</c:v>
                </c:pt>
                <c:pt idx="3787">
                  <c:v>4</c:v>
                </c:pt>
                <c:pt idx="3788">
                  <c:v>3.9</c:v>
                </c:pt>
                <c:pt idx="3789">
                  <c:v>0</c:v>
                </c:pt>
                <c:pt idx="3790">
                  <c:v>4.5</c:v>
                </c:pt>
                <c:pt idx="3791">
                  <c:v>5</c:v>
                </c:pt>
                <c:pt idx="3792">
                  <c:v>4.5999999999999996</c:v>
                </c:pt>
                <c:pt idx="3793">
                  <c:v>4</c:v>
                </c:pt>
                <c:pt idx="3794">
                  <c:v>0</c:v>
                </c:pt>
                <c:pt idx="3795">
                  <c:v>2.9</c:v>
                </c:pt>
                <c:pt idx="3796">
                  <c:v>3.3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3.6</c:v>
                </c:pt>
                <c:pt idx="3801">
                  <c:v>1</c:v>
                </c:pt>
                <c:pt idx="3802">
                  <c:v>4.2</c:v>
                </c:pt>
                <c:pt idx="3803">
                  <c:v>3.6</c:v>
                </c:pt>
                <c:pt idx="3804">
                  <c:v>3.8</c:v>
                </c:pt>
                <c:pt idx="3805">
                  <c:v>3.5</c:v>
                </c:pt>
                <c:pt idx="3806">
                  <c:v>3.3</c:v>
                </c:pt>
                <c:pt idx="3807">
                  <c:v>0</c:v>
                </c:pt>
                <c:pt idx="3808">
                  <c:v>0</c:v>
                </c:pt>
                <c:pt idx="3809">
                  <c:v>4.0999999999999996</c:v>
                </c:pt>
                <c:pt idx="3810">
                  <c:v>0</c:v>
                </c:pt>
                <c:pt idx="3811">
                  <c:v>3.8</c:v>
                </c:pt>
                <c:pt idx="3812">
                  <c:v>3.8</c:v>
                </c:pt>
                <c:pt idx="3813">
                  <c:v>0</c:v>
                </c:pt>
                <c:pt idx="3814">
                  <c:v>4.4000000000000004</c:v>
                </c:pt>
                <c:pt idx="3815">
                  <c:v>0</c:v>
                </c:pt>
                <c:pt idx="3816">
                  <c:v>4.7</c:v>
                </c:pt>
                <c:pt idx="3817">
                  <c:v>4.4000000000000004</c:v>
                </c:pt>
                <c:pt idx="3818">
                  <c:v>0</c:v>
                </c:pt>
                <c:pt idx="3819">
                  <c:v>0</c:v>
                </c:pt>
                <c:pt idx="3820">
                  <c:v>4.0999999999999996</c:v>
                </c:pt>
                <c:pt idx="3821">
                  <c:v>0</c:v>
                </c:pt>
                <c:pt idx="3822">
                  <c:v>0</c:v>
                </c:pt>
                <c:pt idx="3823">
                  <c:v>4.4000000000000004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4.4000000000000004</c:v>
                </c:pt>
                <c:pt idx="3829">
                  <c:v>0</c:v>
                </c:pt>
                <c:pt idx="3830">
                  <c:v>4</c:v>
                </c:pt>
                <c:pt idx="3831">
                  <c:v>4.5</c:v>
                </c:pt>
                <c:pt idx="3832">
                  <c:v>0</c:v>
                </c:pt>
                <c:pt idx="3833">
                  <c:v>4.0999999999999996</c:v>
                </c:pt>
                <c:pt idx="3834">
                  <c:v>0</c:v>
                </c:pt>
                <c:pt idx="3835">
                  <c:v>3.4</c:v>
                </c:pt>
                <c:pt idx="3836">
                  <c:v>4</c:v>
                </c:pt>
                <c:pt idx="3837">
                  <c:v>3.9</c:v>
                </c:pt>
                <c:pt idx="3838">
                  <c:v>0</c:v>
                </c:pt>
                <c:pt idx="3839">
                  <c:v>0</c:v>
                </c:pt>
                <c:pt idx="3840">
                  <c:v>4.2</c:v>
                </c:pt>
                <c:pt idx="3841">
                  <c:v>0</c:v>
                </c:pt>
                <c:pt idx="3842">
                  <c:v>4.9000000000000004</c:v>
                </c:pt>
                <c:pt idx="3843">
                  <c:v>4</c:v>
                </c:pt>
                <c:pt idx="3844">
                  <c:v>0</c:v>
                </c:pt>
                <c:pt idx="3845">
                  <c:v>4.8</c:v>
                </c:pt>
                <c:pt idx="3846">
                  <c:v>3</c:v>
                </c:pt>
                <c:pt idx="3847">
                  <c:v>4.0999999999999996</c:v>
                </c:pt>
                <c:pt idx="3848">
                  <c:v>0</c:v>
                </c:pt>
                <c:pt idx="3849">
                  <c:v>0</c:v>
                </c:pt>
                <c:pt idx="3850">
                  <c:v>3.5</c:v>
                </c:pt>
                <c:pt idx="3851">
                  <c:v>4.0999999999999996</c:v>
                </c:pt>
                <c:pt idx="3852">
                  <c:v>0</c:v>
                </c:pt>
                <c:pt idx="3853">
                  <c:v>2</c:v>
                </c:pt>
                <c:pt idx="3854">
                  <c:v>3.2</c:v>
                </c:pt>
                <c:pt idx="3855">
                  <c:v>0</c:v>
                </c:pt>
                <c:pt idx="3856">
                  <c:v>3.7</c:v>
                </c:pt>
                <c:pt idx="3857">
                  <c:v>4</c:v>
                </c:pt>
                <c:pt idx="3858">
                  <c:v>0</c:v>
                </c:pt>
                <c:pt idx="3859">
                  <c:v>0</c:v>
                </c:pt>
                <c:pt idx="3860">
                  <c:v>4.4000000000000004</c:v>
                </c:pt>
                <c:pt idx="3861">
                  <c:v>4.3</c:v>
                </c:pt>
                <c:pt idx="3862">
                  <c:v>3.8</c:v>
                </c:pt>
                <c:pt idx="3863">
                  <c:v>0</c:v>
                </c:pt>
                <c:pt idx="3864">
                  <c:v>4.5999999999999996</c:v>
                </c:pt>
                <c:pt idx="3865">
                  <c:v>0</c:v>
                </c:pt>
                <c:pt idx="3866">
                  <c:v>0</c:v>
                </c:pt>
                <c:pt idx="3867">
                  <c:v>4.4000000000000004</c:v>
                </c:pt>
                <c:pt idx="3868">
                  <c:v>4.0999999999999996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4.3</c:v>
                </c:pt>
                <c:pt idx="3873">
                  <c:v>4</c:v>
                </c:pt>
                <c:pt idx="3874">
                  <c:v>0</c:v>
                </c:pt>
                <c:pt idx="3875">
                  <c:v>4</c:v>
                </c:pt>
                <c:pt idx="3876">
                  <c:v>4.5999999999999996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3.8</c:v>
                </c:pt>
                <c:pt idx="3882">
                  <c:v>5</c:v>
                </c:pt>
                <c:pt idx="3883">
                  <c:v>0</c:v>
                </c:pt>
                <c:pt idx="3884">
                  <c:v>3.2</c:v>
                </c:pt>
                <c:pt idx="3885">
                  <c:v>4.5</c:v>
                </c:pt>
                <c:pt idx="3886">
                  <c:v>4.0999999999999996</c:v>
                </c:pt>
                <c:pt idx="3887">
                  <c:v>0</c:v>
                </c:pt>
                <c:pt idx="3888">
                  <c:v>4.0999999999999996</c:v>
                </c:pt>
                <c:pt idx="3889">
                  <c:v>4.4000000000000004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3</c:v>
                </c:pt>
                <c:pt idx="3894">
                  <c:v>4.3</c:v>
                </c:pt>
                <c:pt idx="3895">
                  <c:v>5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3.6</c:v>
                </c:pt>
                <c:pt idx="3901">
                  <c:v>4.4000000000000004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4.3</c:v>
                </c:pt>
                <c:pt idx="3907">
                  <c:v>0</c:v>
                </c:pt>
                <c:pt idx="3908">
                  <c:v>0</c:v>
                </c:pt>
                <c:pt idx="3909">
                  <c:v>3.7</c:v>
                </c:pt>
                <c:pt idx="3910">
                  <c:v>4.4000000000000004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3.4</c:v>
                </c:pt>
                <c:pt idx="3915">
                  <c:v>4.5999999999999996</c:v>
                </c:pt>
                <c:pt idx="3916">
                  <c:v>0</c:v>
                </c:pt>
                <c:pt idx="3917">
                  <c:v>3.7</c:v>
                </c:pt>
                <c:pt idx="3918">
                  <c:v>0</c:v>
                </c:pt>
                <c:pt idx="3919">
                  <c:v>0</c:v>
                </c:pt>
                <c:pt idx="3920">
                  <c:v>4.5999999999999996</c:v>
                </c:pt>
                <c:pt idx="3921">
                  <c:v>0</c:v>
                </c:pt>
                <c:pt idx="3922">
                  <c:v>3.9</c:v>
                </c:pt>
                <c:pt idx="3923">
                  <c:v>0</c:v>
                </c:pt>
                <c:pt idx="3924">
                  <c:v>3.5</c:v>
                </c:pt>
                <c:pt idx="3925">
                  <c:v>0</c:v>
                </c:pt>
                <c:pt idx="3926">
                  <c:v>4.2</c:v>
                </c:pt>
                <c:pt idx="3927">
                  <c:v>0</c:v>
                </c:pt>
                <c:pt idx="3928">
                  <c:v>4.4000000000000004</c:v>
                </c:pt>
                <c:pt idx="3929">
                  <c:v>4.5999999999999996</c:v>
                </c:pt>
                <c:pt idx="3930">
                  <c:v>0</c:v>
                </c:pt>
                <c:pt idx="3931">
                  <c:v>2.8</c:v>
                </c:pt>
                <c:pt idx="3932">
                  <c:v>4.0999999999999996</c:v>
                </c:pt>
                <c:pt idx="3933">
                  <c:v>4.5</c:v>
                </c:pt>
                <c:pt idx="3934">
                  <c:v>3.3</c:v>
                </c:pt>
                <c:pt idx="3935">
                  <c:v>3.9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2.9</c:v>
                </c:pt>
                <c:pt idx="3940">
                  <c:v>0</c:v>
                </c:pt>
                <c:pt idx="3941">
                  <c:v>4.5</c:v>
                </c:pt>
                <c:pt idx="3942">
                  <c:v>4.2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3.7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2.7</c:v>
                </c:pt>
                <c:pt idx="3952">
                  <c:v>0</c:v>
                </c:pt>
                <c:pt idx="3953">
                  <c:v>0</c:v>
                </c:pt>
                <c:pt idx="3954">
                  <c:v>3.9</c:v>
                </c:pt>
                <c:pt idx="3955">
                  <c:v>4.7</c:v>
                </c:pt>
                <c:pt idx="3956">
                  <c:v>4.3</c:v>
                </c:pt>
                <c:pt idx="3957">
                  <c:v>4.5</c:v>
                </c:pt>
                <c:pt idx="3958">
                  <c:v>4.8</c:v>
                </c:pt>
                <c:pt idx="3959">
                  <c:v>4.5</c:v>
                </c:pt>
                <c:pt idx="3960">
                  <c:v>4.3</c:v>
                </c:pt>
                <c:pt idx="3961">
                  <c:v>4.5</c:v>
                </c:pt>
                <c:pt idx="3962">
                  <c:v>2.2999999999999998</c:v>
                </c:pt>
                <c:pt idx="3963">
                  <c:v>4.0999999999999996</c:v>
                </c:pt>
                <c:pt idx="3964">
                  <c:v>4.3</c:v>
                </c:pt>
                <c:pt idx="3965">
                  <c:v>3</c:v>
                </c:pt>
                <c:pt idx="3966">
                  <c:v>4.5999999999999996</c:v>
                </c:pt>
                <c:pt idx="3967">
                  <c:v>3.9</c:v>
                </c:pt>
                <c:pt idx="3968">
                  <c:v>2</c:v>
                </c:pt>
                <c:pt idx="3969">
                  <c:v>3.7</c:v>
                </c:pt>
                <c:pt idx="3970">
                  <c:v>1.5</c:v>
                </c:pt>
                <c:pt idx="3971">
                  <c:v>5</c:v>
                </c:pt>
                <c:pt idx="3972">
                  <c:v>2.9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3.9</c:v>
                </c:pt>
                <c:pt idx="3978">
                  <c:v>0</c:v>
                </c:pt>
                <c:pt idx="3979">
                  <c:v>3.9</c:v>
                </c:pt>
                <c:pt idx="3980">
                  <c:v>0</c:v>
                </c:pt>
                <c:pt idx="3981">
                  <c:v>2</c:v>
                </c:pt>
                <c:pt idx="3982">
                  <c:v>0</c:v>
                </c:pt>
                <c:pt idx="3983">
                  <c:v>4.4000000000000004</c:v>
                </c:pt>
                <c:pt idx="3984">
                  <c:v>4.2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3.5</c:v>
                </c:pt>
                <c:pt idx="3989">
                  <c:v>4.7</c:v>
                </c:pt>
                <c:pt idx="3990">
                  <c:v>3</c:v>
                </c:pt>
                <c:pt idx="3991">
                  <c:v>3.6</c:v>
                </c:pt>
                <c:pt idx="3992">
                  <c:v>4.2</c:v>
                </c:pt>
                <c:pt idx="3993">
                  <c:v>5</c:v>
                </c:pt>
                <c:pt idx="3994">
                  <c:v>3.4</c:v>
                </c:pt>
                <c:pt idx="3995">
                  <c:v>0</c:v>
                </c:pt>
                <c:pt idx="3996">
                  <c:v>0</c:v>
                </c:pt>
                <c:pt idx="3997">
                  <c:v>4</c:v>
                </c:pt>
                <c:pt idx="3998">
                  <c:v>0</c:v>
                </c:pt>
                <c:pt idx="3999">
                  <c:v>4.3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435-43F8-BE83-6F64C8FF043A}"/>
            </c:ext>
          </c:extLst>
        </c:ser>
        <c:ser>
          <c:idx val="1"/>
          <c:order val="1"/>
          <c:tx>
            <c:strRef>
              <c:f>"Predicted site_review_rating"</c:f>
              <c:strCache>
                <c:ptCount val="1"/>
                <c:pt idx="0">
                  <c:v>Predicted site_review_rating</c:v>
                </c:pt>
              </c:strCache>
            </c:strRef>
          </c:tx>
          <c:spPr>
            <a:ln w="19050" cap="rnd" cmpd="sng" algn="ctr">
              <a:noFill/>
              <a:prstDash val="solid"/>
              <a:round/>
            </a:ln>
          </c:spPr>
          <c:xVal>
            <c:numRef>
              <c:f>'[Cleaned Hotel booking data.xlsx]Regression 1'!$B$9:$B$4008</c:f>
              <c:numCache>
                <c:formatCode>0</c:formatCode>
                <c:ptCount val="4000"/>
                <c:pt idx="0" formatCode="General">
                  <c:v>3.9</c:v>
                </c:pt>
                <c:pt idx="1">
                  <c:v>4.7</c:v>
                </c:pt>
                <c:pt idx="2">
                  <c:v>2.5</c:v>
                </c:pt>
                <c:pt idx="3">
                  <c:v>5</c:v>
                </c:pt>
                <c:pt idx="4">
                  <c:v>2.7</c:v>
                </c:pt>
                <c:pt idx="5">
                  <c:v>3.9</c:v>
                </c:pt>
                <c:pt idx="6">
                  <c:v>0</c:v>
                </c:pt>
                <c:pt idx="7">
                  <c:v>4</c:v>
                </c:pt>
                <c:pt idx="8">
                  <c:v>4</c:v>
                </c:pt>
                <c:pt idx="9">
                  <c:v>0</c:v>
                </c:pt>
                <c:pt idx="10">
                  <c:v>4.5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4.5999999999999996</c:v>
                </c:pt>
                <c:pt idx="15">
                  <c:v>3.5</c:v>
                </c:pt>
                <c:pt idx="16">
                  <c:v>1</c:v>
                </c:pt>
                <c:pt idx="17">
                  <c:v>0</c:v>
                </c:pt>
                <c:pt idx="18">
                  <c:v>4.2</c:v>
                </c:pt>
                <c:pt idx="19">
                  <c:v>0</c:v>
                </c:pt>
                <c:pt idx="20">
                  <c:v>0</c:v>
                </c:pt>
                <c:pt idx="21">
                  <c:v>3.2</c:v>
                </c:pt>
                <c:pt idx="22">
                  <c:v>4.5</c:v>
                </c:pt>
                <c:pt idx="23">
                  <c:v>5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4.5</c:v>
                </c:pt>
                <c:pt idx="30">
                  <c:v>3.1</c:v>
                </c:pt>
                <c:pt idx="31">
                  <c:v>3.9</c:v>
                </c:pt>
                <c:pt idx="32">
                  <c:v>0</c:v>
                </c:pt>
                <c:pt idx="33">
                  <c:v>4.2</c:v>
                </c:pt>
                <c:pt idx="34">
                  <c:v>1.6</c:v>
                </c:pt>
                <c:pt idx="35">
                  <c:v>3.9</c:v>
                </c:pt>
                <c:pt idx="36">
                  <c:v>3.4</c:v>
                </c:pt>
                <c:pt idx="37">
                  <c:v>0</c:v>
                </c:pt>
                <c:pt idx="38">
                  <c:v>0</c:v>
                </c:pt>
                <c:pt idx="39">
                  <c:v>3.7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3.6</c:v>
                </c:pt>
                <c:pt idx="44">
                  <c:v>3.3</c:v>
                </c:pt>
                <c:pt idx="45">
                  <c:v>4.3</c:v>
                </c:pt>
                <c:pt idx="46">
                  <c:v>0</c:v>
                </c:pt>
                <c:pt idx="47">
                  <c:v>0</c:v>
                </c:pt>
                <c:pt idx="48">
                  <c:v>3.9</c:v>
                </c:pt>
                <c:pt idx="49">
                  <c:v>4</c:v>
                </c:pt>
                <c:pt idx="50">
                  <c:v>4.5999999999999996</c:v>
                </c:pt>
                <c:pt idx="51">
                  <c:v>0</c:v>
                </c:pt>
                <c:pt idx="52">
                  <c:v>0</c:v>
                </c:pt>
                <c:pt idx="53">
                  <c:v>3.1</c:v>
                </c:pt>
                <c:pt idx="54">
                  <c:v>2.7</c:v>
                </c:pt>
                <c:pt idx="55">
                  <c:v>3.5</c:v>
                </c:pt>
                <c:pt idx="56">
                  <c:v>0</c:v>
                </c:pt>
                <c:pt idx="57">
                  <c:v>0</c:v>
                </c:pt>
                <c:pt idx="58">
                  <c:v>4</c:v>
                </c:pt>
                <c:pt idx="59">
                  <c:v>4.0999999999999996</c:v>
                </c:pt>
                <c:pt idx="60">
                  <c:v>1.3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4.0999999999999996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3.5</c:v>
                </c:pt>
                <c:pt idx="69">
                  <c:v>4</c:v>
                </c:pt>
                <c:pt idx="70">
                  <c:v>0</c:v>
                </c:pt>
                <c:pt idx="71">
                  <c:v>2.9</c:v>
                </c:pt>
                <c:pt idx="72">
                  <c:v>0</c:v>
                </c:pt>
                <c:pt idx="73">
                  <c:v>4.0999999999999996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3.2</c:v>
                </c:pt>
                <c:pt idx="83">
                  <c:v>2.8</c:v>
                </c:pt>
                <c:pt idx="84">
                  <c:v>0</c:v>
                </c:pt>
                <c:pt idx="85">
                  <c:v>4.4000000000000004</c:v>
                </c:pt>
                <c:pt idx="86">
                  <c:v>3.1</c:v>
                </c:pt>
                <c:pt idx="87">
                  <c:v>4.4000000000000004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4.4000000000000004</c:v>
                </c:pt>
                <c:pt idx="93">
                  <c:v>0</c:v>
                </c:pt>
                <c:pt idx="94">
                  <c:v>3.6</c:v>
                </c:pt>
                <c:pt idx="95">
                  <c:v>2</c:v>
                </c:pt>
                <c:pt idx="96">
                  <c:v>0</c:v>
                </c:pt>
                <c:pt idx="97">
                  <c:v>4.8</c:v>
                </c:pt>
                <c:pt idx="98">
                  <c:v>4</c:v>
                </c:pt>
                <c:pt idx="99">
                  <c:v>0</c:v>
                </c:pt>
                <c:pt idx="100">
                  <c:v>0</c:v>
                </c:pt>
                <c:pt idx="101">
                  <c:v>4.2</c:v>
                </c:pt>
                <c:pt idx="102">
                  <c:v>4.8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3.7</c:v>
                </c:pt>
                <c:pt idx="109">
                  <c:v>0</c:v>
                </c:pt>
                <c:pt idx="110">
                  <c:v>3.4</c:v>
                </c:pt>
                <c:pt idx="111">
                  <c:v>4.7</c:v>
                </c:pt>
                <c:pt idx="112">
                  <c:v>0</c:v>
                </c:pt>
                <c:pt idx="113">
                  <c:v>3.8</c:v>
                </c:pt>
                <c:pt idx="114">
                  <c:v>0</c:v>
                </c:pt>
                <c:pt idx="115">
                  <c:v>3.3</c:v>
                </c:pt>
                <c:pt idx="116">
                  <c:v>2.8</c:v>
                </c:pt>
                <c:pt idx="117">
                  <c:v>3</c:v>
                </c:pt>
                <c:pt idx="118">
                  <c:v>0</c:v>
                </c:pt>
                <c:pt idx="119">
                  <c:v>4.5</c:v>
                </c:pt>
                <c:pt idx="120">
                  <c:v>4.7</c:v>
                </c:pt>
                <c:pt idx="121">
                  <c:v>4</c:v>
                </c:pt>
                <c:pt idx="122">
                  <c:v>0</c:v>
                </c:pt>
                <c:pt idx="123">
                  <c:v>3</c:v>
                </c:pt>
                <c:pt idx="124">
                  <c:v>3.6</c:v>
                </c:pt>
                <c:pt idx="125">
                  <c:v>5</c:v>
                </c:pt>
                <c:pt idx="126">
                  <c:v>0</c:v>
                </c:pt>
                <c:pt idx="127">
                  <c:v>0</c:v>
                </c:pt>
                <c:pt idx="128">
                  <c:v>4.2</c:v>
                </c:pt>
                <c:pt idx="129">
                  <c:v>4.9000000000000004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4.5999999999999996</c:v>
                </c:pt>
                <c:pt idx="136">
                  <c:v>0</c:v>
                </c:pt>
                <c:pt idx="137">
                  <c:v>4.5</c:v>
                </c:pt>
                <c:pt idx="138">
                  <c:v>4.3</c:v>
                </c:pt>
                <c:pt idx="139">
                  <c:v>0</c:v>
                </c:pt>
                <c:pt idx="140">
                  <c:v>5</c:v>
                </c:pt>
                <c:pt idx="141">
                  <c:v>4.7</c:v>
                </c:pt>
                <c:pt idx="142">
                  <c:v>4.2</c:v>
                </c:pt>
                <c:pt idx="143">
                  <c:v>3</c:v>
                </c:pt>
                <c:pt idx="144">
                  <c:v>3.3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4.0999999999999996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4.5</c:v>
                </c:pt>
                <c:pt idx="155">
                  <c:v>3.6</c:v>
                </c:pt>
                <c:pt idx="156">
                  <c:v>0</c:v>
                </c:pt>
                <c:pt idx="157">
                  <c:v>1</c:v>
                </c:pt>
                <c:pt idx="158">
                  <c:v>2.7</c:v>
                </c:pt>
                <c:pt idx="159">
                  <c:v>4.4000000000000004</c:v>
                </c:pt>
                <c:pt idx="160">
                  <c:v>0</c:v>
                </c:pt>
                <c:pt idx="161">
                  <c:v>0</c:v>
                </c:pt>
                <c:pt idx="162">
                  <c:v>3</c:v>
                </c:pt>
                <c:pt idx="163">
                  <c:v>3.6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3</c:v>
                </c:pt>
                <c:pt idx="173">
                  <c:v>2.2999999999999998</c:v>
                </c:pt>
                <c:pt idx="174">
                  <c:v>0</c:v>
                </c:pt>
                <c:pt idx="175">
                  <c:v>3.3</c:v>
                </c:pt>
                <c:pt idx="176">
                  <c:v>4.7</c:v>
                </c:pt>
                <c:pt idx="177">
                  <c:v>2.4</c:v>
                </c:pt>
                <c:pt idx="178">
                  <c:v>4.2</c:v>
                </c:pt>
                <c:pt idx="179">
                  <c:v>0</c:v>
                </c:pt>
                <c:pt idx="180">
                  <c:v>4.4000000000000004</c:v>
                </c:pt>
                <c:pt idx="181">
                  <c:v>0</c:v>
                </c:pt>
                <c:pt idx="182">
                  <c:v>3.8</c:v>
                </c:pt>
                <c:pt idx="183">
                  <c:v>0</c:v>
                </c:pt>
                <c:pt idx="184">
                  <c:v>0</c:v>
                </c:pt>
                <c:pt idx="185">
                  <c:v>4.5</c:v>
                </c:pt>
                <c:pt idx="186">
                  <c:v>4.5</c:v>
                </c:pt>
                <c:pt idx="187">
                  <c:v>2.7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2</c:v>
                </c:pt>
                <c:pt idx="193">
                  <c:v>3.5</c:v>
                </c:pt>
                <c:pt idx="194">
                  <c:v>3.8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3.2</c:v>
                </c:pt>
                <c:pt idx="201">
                  <c:v>4.3</c:v>
                </c:pt>
                <c:pt idx="202">
                  <c:v>0</c:v>
                </c:pt>
                <c:pt idx="203">
                  <c:v>0</c:v>
                </c:pt>
                <c:pt idx="204">
                  <c:v>3.7</c:v>
                </c:pt>
                <c:pt idx="205">
                  <c:v>3</c:v>
                </c:pt>
                <c:pt idx="206">
                  <c:v>0</c:v>
                </c:pt>
                <c:pt idx="207">
                  <c:v>4.4000000000000004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2.1</c:v>
                </c:pt>
                <c:pt idx="212">
                  <c:v>4.5999999999999996</c:v>
                </c:pt>
                <c:pt idx="213">
                  <c:v>0</c:v>
                </c:pt>
                <c:pt idx="214">
                  <c:v>4.5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3.7</c:v>
                </c:pt>
                <c:pt idx="219">
                  <c:v>4.3</c:v>
                </c:pt>
                <c:pt idx="220">
                  <c:v>3.7</c:v>
                </c:pt>
                <c:pt idx="221">
                  <c:v>4.3</c:v>
                </c:pt>
                <c:pt idx="222">
                  <c:v>0</c:v>
                </c:pt>
                <c:pt idx="223">
                  <c:v>4.7</c:v>
                </c:pt>
                <c:pt idx="224">
                  <c:v>0</c:v>
                </c:pt>
                <c:pt idx="225">
                  <c:v>0</c:v>
                </c:pt>
                <c:pt idx="226">
                  <c:v>3.4</c:v>
                </c:pt>
                <c:pt idx="227">
                  <c:v>0</c:v>
                </c:pt>
                <c:pt idx="228">
                  <c:v>3.9</c:v>
                </c:pt>
                <c:pt idx="229">
                  <c:v>3.8</c:v>
                </c:pt>
                <c:pt idx="230">
                  <c:v>1.3</c:v>
                </c:pt>
                <c:pt idx="231">
                  <c:v>0</c:v>
                </c:pt>
                <c:pt idx="232">
                  <c:v>4.5</c:v>
                </c:pt>
                <c:pt idx="233">
                  <c:v>4</c:v>
                </c:pt>
                <c:pt idx="234">
                  <c:v>2.6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4.2</c:v>
                </c:pt>
                <c:pt idx="238">
                  <c:v>3.3</c:v>
                </c:pt>
                <c:pt idx="239">
                  <c:v>4.7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3.6</c:v>
                </c:pt>
                <c:pt idx="250">
                  <c:v>2.2999999999999998</c:v>
                </c:pt>
                <c:pt idx="251">
                  <c:v>4.2</c:v>
                </c:pt>
                <c:pt idx="252">
                  <c:v>5</c:v>
                </c:pt>
                <c:pt idx="253">
                  <c:v>0</c:v>
                </c:pt>
                <c:pt idx="254">
                  <c:v>4.3</c:v>
                </c:pt>
                <c:pt idx="255">
                  <c:v>0</c:v>
                </c:pt>
                <c:pt idx="256">
                  <c:v>3.9</c:v>
                </c:pt>
                <c:pt idx="257">
                  <c:v>3.7</c:v>
                </c:pt>
                <c:pt idx="258">
                  <c:v>0</c:v>
                </c:pt>
                <c:pt idx="259">
                  <c:v>1</c:v>
                </c:pt>
                <c:pt idx="260">
                  <c:v>5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3.9</c:v>
                </c:pt>
                <c:pt idx="265">
                  <c:v>3.6</c:v>
                </c:pt>
                <c:pt idx="266">
                  <c:v>0</c:v>
                </c:pt>
                <c:pt idx="267">
                  <c:v>0</c:v>
                </c:pt>
                <c:pt idx="268">
                  <c:v>4.7</c:v>
                </c:pt>
                <c:pt idx="269">
                  <c:v>0</c:v>
                </c:pt>
                <c:pt idx="270">
                  <c:v>0</c:v>
                </c:pt>
                <c:pt idx="271">
                  <c:v>4.3</c:v>
                </c:pt>
                <c:pt idx="272">
                  <c:v>0</c:v>
                </c:pt>
                <c:pt idx="273">
                  <c:v>5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4.5999999999999996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5</c:v>
                </c:pt>
                <c:pt idx="287">
                  <c:v>5</c:v>
                </c:pt>
                <c:pt idx="288">
                  <c:v>3.3</c:v>
                </c:pt>
                <c:pt idx="289">
                  <c:v>4.4000000000000004</c:v>
                </c:pt>
                <c:pt idx="290">
                  <c:v>3.6</c:v>
                </c:pt>
                <c:pt idx="291">
                  <c:v>4.0999999999999996</c:v>
                </c:pt>
                <c:pt idx="292">
                  <c:v>5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3.3</c:v>
                </c:pt>
                <c:pt idx="299">
                  <c:v>3.5</c:v>
                </c:pt>
                <c:pt idx="300">
                  <c:v>3.6</c:v>
                </c:pt>
                <c:pt idx="301">
                  <c:v>0</c:v>
                </c:pt>
                <c:pt idx="302">
                  <c:v>0</c:v>
                </c:pt>
                <c:pt idx="303">
                  <c:v>4</c:v>
                </c:pt>
                <c:pt idx="304">
                  <c:v>0</c:v>
                </c:pt>
                <c:pt idx="305">
                  <c:v>3.6</c:v>
                </c:pt>
                <c:pt idx="306">
                  <c:v>4.0999999999999996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4.7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4.8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4.9000000000000004</c:v>
                </c:pt>
                <c:pt idx="332">
                  <c:v>0</c:v>
                </c:pt>
                <c:pt idx="333">
                  <c:v>3.5</c:v>
                </c:pt>
                <c:pt idx="334">
                  <c:v>4.4000000000000004</c:v>
                </c:pt>
                <c:pt idx="335">
                  <c:v>0</c:v>
                </c:pt>
                <c:pt idx="336">
                  <c:v>4.4000000000000004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4.5</c:v>
                </c:pt>
                <c:pt idx="341">
                  <c:v>4</c:v>
                </c:pt>
                <c:pt idx="342">
                  <c:v>5</c:v>
                </c:pt>
                <c:pt idx="343">
                  <c:v>0</c:v>
                </c:pt>
                <c:pt idx="344">
                  <c:v>2.9</c:v>
                </c:pt>
                <c:pt idx="345">
                  <c:v>3.4</c:v>
                </c:pt>
                <c:pt idx="346">
                  <c:v>3.1</c:v>
                </c:pt>
                <c:pt idx="347">
                  <c:v>4.8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2.9</c:v>
                </c:pt>
                <c:pt idx="352">
                  <c:v>0</c:v>
                </c:pt>
                <c:pt idx="353">
                  <c:v>0</c:v>
                </c:pt>
                <c:pt idx="354">
                  <c:v>3.4</c:v>
                </c:pt>
                <c:pt idx="355">
                  <c:v>0</c:v>
                </c:pt>
                <c:pt idx="356">
                  <c:v>3.2</c:v>
                </c:pt>
                <c:pt idx="357">
                  <c:v>3.6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3.5</c:v>
                </c:pt>
                <c:pt idx="364">
                  <c:v>0</c:v>
                </c:pt>
                <c:pt idx="365">
                  <c:v>0</c:v>
                </c:pt>
                <c:pt idx="366">
                  <c:v>3.1</c:v>
                </c:pt>
                <c:pt idx="367">
                  <c:v>3.7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4.5</c:v>
                </c:pt>
                <c:pt idx="373">
                  <c:v>2</c:v>
                </c:pt>
                <c:pt idx="374">
                  <c:v>5</c:v>
                </c:pt>
                <c:pt idx="375">
                  <c:v>3.8</c:v>
                </c:pt>
                <c:pt idx="376">
                  <c:v>0</c:v>
                </c:pt>
                <c:pt idx="377">
                  <c:v>2.7</c:v>
                </c:pt>
                <c:pt idx="378">
                  <c:v>0</c:v>
                </c:pt>
                <c:pt idx="379">
                  <c:v>0</c:v>
                </c:pt>
                <c:pt idx="380">
                  <c:v>3.4</c:v>
                </c:pt>
                <c:pt idx="381">
                  <c:v>4.2</c:v>
                </c:pt>
                <c:pt idx="382">
                  <c:v>3</c:v>
                </c:pt>
                <c:pt idx="383">
                  <c:v>0</c:v>
                </c:pt>
                <c:pt idx="384">
                  <c:v>0</c:v>
                </c:pt>
                <c:pt idx="385">
                  <c:v>4.3</c:v>
                </c:pt>
                <c:pt idx="386">
                  <c:v>4</c:v>
                </c:pt>
                <c:pt idx="387">
                  <c:v>0</c:v>
                </c:pt>
                <c:pt idx="388">
                  <c:v>0</c:v>
                </c:pt>
                <c:pt idx="389">
                  <c:v>5</c:v>
                </c:pt>
                <c:pt idx="390">
                  <c:v>4.7</c:v>
                </c:pt>
                <c:pt idx="391">
                  <c:v>4</c:v>
                </c:pt>
                <c:pt idx="392">
                  <c:v>4.5</c:v>
                </c:pt>
                <c:pt idx="393">
                  <c:v>2.2999999999999998</c:v>
                </c:pt>
                <c:pt idx="394">
                  <c:v>0</c:v>
                </c:pt>
                <c:pt idx="395">
                  <c:v>4.0999999999999996</c:v>
                </c:pt>
                <c:pt idx="396">
                  <c:v>4</c:v>
                </c:pt>
                <c:pt idx="397">
                  <c:v>0</c:v>
                </c:pt>
                <c:pt idx="398">
                  <c:v>4.4000000000000004</c:v>
                </c:pt>
                <c:pt idx="399">
                  <c:v>0</c:v>
                </c:pt>
                <c:pt idx="400">
                  <c:v>0</c:v>
                </c:pt>
                <c:pt idx="401">
                  <c:v>4.3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3.8</c:v>
                </c:pt>
                <c:pt idx="408">
                  <c:v>2.8</c:v>
                </c:pt>
                <c:pt idx="409">
                  <c:v>3.3</c:v>
                </c:pt>
                <c:pt idx="410">
                  <c:v>0</c:v>
                </c:pt>
                <c:pt idx="411">
                  <c:v>4.2</c:v>
                </c:pt>
                <c:pt idx="412">
                  <c:v>1.5</c:v>
                </c:pt>
                <c:pt idx="413">
                  <c:v>1.6</c:v>
                </c:pt>
                <c:pt idx="414">
                  <c:v>4.2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4.5</c:v>
                </c:pt>
                <c:pt idx="419">
                  <c:v>0</c:v>
                </c:pt>
                <c:pt idx="420">
                  <c:v>4.7</c:v>
                </c:pt>
                <c:pt idx="421">
                  <c:v>3.9</c:v>
                </c:pt>
                <c:pt idx="422">
                  <c:v>0</c:v>
                </c:pt>
                <c:pt idx="423">
                  <c:v>0</c:v>
                </c:pt>
                <c:pt idx="424">
                  <c:v>4.2</c:v>
                </c:pt>
                <c:pt idx="425">
                  <c:v>4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4.5</c:v>
                </c:pt>
                <c:pt idx="434">
                  <c:v>3.6</c:v>
                </c:pt>
                <c:pt idx="435">
                  <c:v>0</c:v>
                </c:pt>
                <c:pt idx="436">
                  <c:v>4.2</c:v>
                </c:pt>
                <c:pt idx="437">
                  <c:v>0</c:v>
                </c:pt>
                <c:pt idx="438">
                  <c:v>3.7</c:v>
                </c:pt>
                <c:pt idx="439">
                  <c:v>0</c:v>
                </c:pt>
                <c:pt idx="440">
                  <c:v>4.4000000000000004</c:v>
                </c:pt>
                <c:pt idx="441">
                  <c:v>4.9000000000000004</c:v>
                </c:pt>
                <c:pt idx="442">
                  <c:v>3.9</c:v>
                </c:pt>
                <c:pt idx="443">
                  <c:v>3.8</c:v>
                </c:pt>
                <c:pt idx="444">
                  <c:v>3.8</c:v>
                </c:pt>
                <c:pt idx="445">
                  <c:v>0</c:v>
                </c:pt>
                <c:pt idx="446">
                  <c:v>4.8</c:v>
                </c:pt>
                <c:pt idx="447">
                  <c:v>3.9</c:v>
                </c:pt>
                <c:pt idx="448">
                  <c:v>0</c:v>
                </c:pt>
                <c:pt idx="449">
                  <c:v>0</c:v>
                </c:pt>
                <c:pt idx="450">
                  <c:v>4.3</c:v>
                </c:pt>
                <c:pt idx="451">
                  <c:v>0</c:v>
                </c:pt>
                <c:pt idx="452">
                  <c:v>5</c:v>
                </c:pt>
                <c:pt idx="453">
                  <c:v>2.8</c:v>
                </c:pt>
                <c:pt idx="454">
                  <c:v>4.3</c:v>
                </c:pt>
                <c:pt idx="455">
                  <c:v>0</c:v>
                </c:pt>
                <c:pt idx="456">
                  <c:v>0</c:v>
                </c:pt>
                <c:pt idx="457">
                  <c:v>4.3</c:v>
                </c:pt>
                <c:pt idx="458">
                  <c:v>1</c:v>
                </c:pt>
                <c:pt idx="459">
                  <c:v>0</c:v>
                </c:pt>
                <c:pt idx="460">
                  <c:v>4.2</c:v>
                </c:pt>
                <c:pt idx="461">
                  <c:v>0</c:v>
                </c:pt>
                <c:pt idx="462">
                  <c:v>3</c:v>
                </c:pt>
                <c:pt idx="463">
                  <c:v>0</c:v>
                </c:pt>
                <c:pt idx="464">
                  <c:v>3.3</c:v>
                </c:pt>
                <c:pt idx="465">
                  <c:v>0</c:v>
                </c:pt>
                <c:pt idx="466">
                  <c:v>4</c:v>
                </c:pt>
                <c:pt idx="467">
                  <c:v>0</c:v>
                </c:pt>
                <c:pt idx="468">
                  <c:v>4.8</c:v>
                </c:pt>
                <c:pt idx="469">
                  <c:v>0</c:v>
                </c:pt>
                <c:pt idx="470">
                  <c:v>3.2</c:v>
                </c:pt>
                <c:pt idx="471">
                  <c:v>2.8</c:v>
                </c:pt>
                <c:pt idx="472">
                  <c:v>4.2</c:v>
                </c:pt>
                <c:pt idx="473">
                  <c:v>4.3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</c:v>
                </c:pt>
                <c:pt idx="481">
                  <c:v>4.5999999999999996</c:v>
                </c:pt>
                <c:pt idx="482">
                  <c:v>3.2</c:v>
                </c:pt>
                <c:pt idx="483">
                  <c:v>3.9</c:v>
                </c:pt>
                <c:pt idx="484">
                  <c:v>4</c:v>
                </c:pt>
                <c:pt idx="485">
                  <c:v>0</c:v>
                </c:pt>
                <c:pt idx="486">
                  <c:v>4.7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4.5999999999999996</c:v>
                </c:pt>
                <c:pt idx="491">
                  <c:v>4.4000000000000004</c:v>
                </c:pt>
                <c:pt idx="492">
                  <c:v>0</c:v>
                </c:pt>
                <c:pt idx="493">
                  <c:v>4.5999999999999996</c:v>
                </c:pt>
                <c:pt idx="494">
                  <c:v>4.7</c:v>
                </c:pt>
                <c:pt idx="495">
                  <c:v>5</c:v>
                </c:pt>
                <c:pt idx="496">
                  <c:v>3.2</c:v>
                </c:pt>
                <c:pt idx="497">
                  <c:v>4</c:v>
                </c:pt>
                <c:pt idx="498">
                  <c:v>4.7</c:v>
                </c:pt>
                <c:pt idx="499">
                  <c:v>2</c:v>
                </c:pt>
                <c:pt idx="500">
                  <c:v>4.0999999999999996</c:v>
                </c:pt>
                <c:pt idx="501">
                  <c:v>3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2.8</c:v>
                </c:pt>
                <c:pt idx="507">
                  <c:v>3.9</c:v>
                </c:pt>
                <c:pt idx="508">
                  <c:v>4.8</c:v>
                </c:pt>
                <c:pt idx="509">
                  <c:v>3.9</c:v>
                </c:pt>
                <c:pt idx="510">
                  <c:v>0</c:v>
                </c:pt>
                <c:pt idx="511">
                  <c:v>2</c:v>
                </c:pt>
                <c:pt idx="512">
                  <c:v>4.5</c:v>
                </c:pt>
                <c:pt idx="513">
                  <c:v>4.0999999999999996</c:v>
                </c:pt>
                <c:pt idx="514">
                  <c:v>3.1</c:v>
                </c:pt>
                <c:pt idx="515">
                  <c:v>4.3</c:v>
                </c:pt>
                <c:pt idx="516">
                  <c:v>3.9</c:v>
                </c:pt>
                <c:pt idx="517">
                  <c:v>4.2</c:v>
                </c:pt>
                <c:pt idx="518">
                  <c:v>4.2</c:v>
                </c:pt>
                <c:pt idx="519">
                  <c:v>0</c:v>
                </c:pt>
                <c:pt idx="520">
                  <c:v>3.2</c:v>
                </c:pt>
                <c:pt idx="521">
                  <c:v>0</c:v>
                </c:pt>
                <c:pt idx="522">
                  <c:v>0</c:v>
                </c:pt>
                <c:pt idx="523">
                  <c:v>4</c:v>
                </c:pt>
                <c:pt idx="524">
                  <c:v>0</c:v>
                </c:pt>
                <c:pt idx="525">
                  <c:v>3.6</c:v>
                </c:pt>
                <c:pt idx="526">
                  <c:v>4.5999999999999996</c:v>
                </c:pt>
                <c:pt idx="527">
                  <c:v>4.3</c:v>
                </c:pt>
                <c:pt idx="528">
                  <c:v>0</c:v>
                </c:pt>
                <c:pt idx="529">
                  <c:v>0</c:v>
                </c:pt>
                <c:pt idx="530">
                  <c:v>4.4000000000000004</c:v>
                </c:pt>
                <c:pt idx="531">
                  <c:v>3</c:v>
                </c:pt>
                <c:pt idx="532">
                  <c:v>4.5999999999999996</c:v>
                </c:pt>
                <c:pt idx="533">
                  <c:v>3.8</c:v>
                </c:pt>
                <c:pt idx="534">
                  <c:v>0</c:v>
                </c:pt>
                <c:pt idx="535">
                  <c:v>3.9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4.3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3.9</c:v>
                </c:pt>
                <c:pt idx="545">
                  <c:v>3.1</c:v>
                </c:pt>
                <c:pt idx="546">
                  <c:v>4.0999999999999996</c:v>
                </c:pt>
                <c:pt idx="547">
                  <c:v>0</c:v>
                </c:pt>
                <c:pt idx="548">
                  <c:v>4</c:v>
                </c:pt>
                <c:pt idx="549">
                  <c:v>4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3</c:v>
                </c:pt>
                <c:pt idx="555">
                  <c:v>0</c:v>
                </c:pt>
                <c:pt idx="556">
                  <c:v>2.7</c:v>
                </c:pt>
                <c:pt idx="557">
                  <c:v>4</c:v>
                </c:pt>
                <c:pt idx="558">
                  <c:v>0</c:v>
                </c:pt>
                <c:pt idx="559">
                  <c:v>3.7</c:v>
                </c:pt>
                <c:pt idx="560">
                  <c:v>3.8</c:v>
                </c:pt>
                <c:pt idx="561">
                  <c:v>0</c:v>
                </c:pt>
                <c:pt idx="562">
                  <c:v>4.3</c:v>
                </c:pt>
                <c:pt idx="563">
                  <c:v>4.3</c:v>
                </c:pt>
                <c:pt idx="564">
                  <c:v>4</c:v>
                </c:pt>
                <c:pt idx="565">
                  <c:v>4.5999999999999996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3.2</c:v>
                </c:pt>
                <c:pt idx="570">
                  <c:v>5</c:v>
                </c:pt>
                <c:pt idx="571">
                  <c:v>0</c:v>
                </c:pt>
                <c:pt idx="572">
                  <c:v>0</c:v>
                </c:pt>
                <c:pt idx="573">
                  <c:v>3.9</c:v>
                </c:pt>
                <c:pt idx="574">
                  <c:v>3.6</c:v>
                </c:pt>
                <c:pt idx="575">
                  <c:v>4.4000000000000004</c:v>
                </c:pt>
                <c:pt idx="576">
                  <c:v>2.6</c:v>
                </c:pt>
                <c:pt idx="577">
                  <c:v>4.5</c:v>
                </c:pt>
                <c:pt idx="578">
                  <c:v>0</c:v>
                </c:pt>
                <c:pt idx="579">
                  <c:v>3.7</c:v>
                </c:pt>
                <c:pt idx="580">
                  <c:v>3.8</c:v>
                </c:pt>
                <c:pt idx="581">
                  <c:v>3.6</c:v>
                </c:pt>
                <c:pt idx="582">
                  <c:v>0</c:v>
                </c:pt>
                <c:pt idx="583">
                  <c:v>3.1</c:v>
                </c:pt>
                <c:pt idx="584">
                  <c:v>4.9000000000000004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4.8</c:v>
                </c:pt>
                <c:pt idx="592">
                  <c:v>3.4</c:v>
                </c:pt>
                <c:pt idx="593">
                  <c:v>1.6</c:v>
                </c:pt>
                <c:pt idx="594">
                  <c:v>3.5</c:v>
                </c:pt>
                <c:pt idx="595">
                  <c:v>0</c:v>
                </c:pt>
                <c:pt idx="596">
                  <c:v>2</c:v>
                </c:pt>
                <c:pt idx="597">
                  <c:v>3.9</c:v>
                </c:pt>
                <c:pt idx="598">
                  <c:v>0</c:v>
                </c:pt>
                <c:pt idx="599">
                  <c:v>4.0999999999999996</c:v>
                </c:pt>
                <c:pt idx="600">
                  <c:v>3.1</c:v>
                </c:pt>
                <c:pt idx="601">
                  <c:v>0</c:v>
                </c:pt>
                <c:pt idx="602">
                  <c:v>4.3</c:v>
                </c:pt>
                <c:pt idx="603">
                  <c:v>0</c:v>
                </c:pt>
                <c:pt idx="604">
                  <c:v>3.7</c:v>
                </c:pt>
                <c:pt idx="605">
                  <c:v>0</c:v>
                </c:pt>
                <c:pt idx="606">
                  <c:v>4.5999999999999996</c:v>
                </c:pt>
                <c:pt idx="607">
                  <c:v>3</c:v>
                </c:pt>
                <c:pt idx="608">
                  <c:v>1</c:v>
                </c:pt>
                <c:pt idx="609">
                  <c:v>0</c:v>
                </c:pt>
                <c:pt idx="610">
                  <c:v>4.5999999999999996</c:v>
                </c:pt>
                <c:pt idx="611">
                  <c:v>3.2</c:v>
                </c:pt>
                <c:pt idx="612">
                  <c:v>3.6</c:v>
                </c:pt>
                <c:pt idx="613">
                  <c:v>3.8</c:v>
                </c:pt>
                <c:pt idx="614">
                  <c:v>3.5</c:v>
                </c:pt>
                <c:pt idx="615">
                  <c:v>3.4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3.4</c:v>
                </c:pt>
                <c:pt idx="621">
                  <c:v>0</c:v>
                </c:pt>
                <c:pt idx="622">
                  <c:v>4.8</c:v>
                </c:pt>
                <c:pt idx="623">
                  <c:v>3.7</c:v>
                </c:pt>
                <c:pt idx="624">
                  <c:v>4.5</c:v>
                </c:pt>
                <c:pt idx="625">
                  <c:v>3.6</c:v>
                </c:pt>
                <c:pt idx="626">
                  <c:v>3</c:v>
                </c:pt>
                <c:pt idx="627">
                  <c:v>3.7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3.8</c:v>
                </c:pt>
                <c:pt idx="632">
                  <c:v>0</c:v>
                </c:pt>
                <c:pt idx="633">
                  <c:v>3.8</c:v>
                </c:pt>
                <c:pt idx="634">
                  <c:v>3.9</c:v>
                </c:pt>
                <c:pt idx="635">
                  <c:v>4.5999999999999996</c:v>
                </c:pt>
                <c:pt idx="636">
                  <c:v>4.0999999999999996</c:v>
                </c:pt>
                <c:pt idx="637">
                  <c:v>4</c:v>
                </c:pt>
                <c:pt idx="638">
                  <c:v>0</c:v>
                </c:pt>
                <c:pt idx="639">
                  <c:v>0</c:v>
                </c:pt>
                <c:pt idx="640">
                  <c:v>2.6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2.8</c:v>
                </c:pt>
                <c:pt idx="645">
                  <c:v>3.2</c:v>
                </c:pt>
                <c:pt idx="646">
                  <c:v>4.7</c:v>
                </c:pt>
                <c:pt idx="647">
                  <c:v>4.2</c:v>
                </c:pt>
                <c:pt idx="648">
                  <c:v>0</c:v>
                </c:pt>
                <c:pt idx="649">
                  <c:v>2.9</c:v>
                </c:pt>
                <c:pt idx="650">
                  <c:v>2.7</c:v>
                </c:pt>
                <c:pt idx="651">
                  <c:v>0</c:v>
                </c:pt>
                <c:pt idx="652">
                  <c:v>4.0999999999999996</c:v>
                </c:pt>
                <c:pt idx="653">
                  <c:v>4</c:v>
                </c:pt>
                <c:pt idx="654">
                  <c:v>2.5</c:v>
                </c:pt>
                <c:pt idx="655">
                  <c:v>0</c:v>
                </c:pt>
                <c:pt idx="656">
                  <c:v>4</c:v>
                </c:pt>
                <c:pt idx="657">
                  <c:v>0</c:v>
                </c:pt>
                <c:pt idx="658">
                  <c:v>0</c:v>
                </c:pt>
                <c:pt idx="659">
                  <c:v>3.7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4.4000000000000004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3</c:v>
                </c:pt>
                <c:pt idx="668">
                  <c:v>4.4000000000000004</c:v>
                </c:pt>
                <c:pt idx="669">
                  <c:v>0</c:v>
                </c:pt>
                <c:pt idx="670">
                  <c:v>0</c:v>
                </c:pt>
                <c:pt idx="671">
                  <c:v>3.3</c:v>
                </c:pt>
                <c:pt idx="672">
                  <c:v>4.4000000000000004</c:v>
                </c:pt>
                <c:pt idx="673">
                  <c:v>4.8</c:v>
                </c:pt>
                <c:pt idx="674">
                  <c:v>3.4</c:v>
                </c:pt>
                <c:pt idx="675">
                  <c:v>4.3</c:v>
                </c:pt>
                <c:pt idx="676">
                  <c:v>0</c:v>
                </c:pt>
                <c:pt idx="677">
                  <c:v>3.7</c:v>
                </c:pt>
                <c:pt idx="678">
                  <c:v>5</c:v>
                </c:pt>
                <c:pt idx="679">
                  <c:v>5</c:v>
                </c:pt>
                <c:pt idx="680">
                  <c:v>2.2999999999999998</c:v>
                </c:pt>
                <c:pt idx="681">
                  <c:v>0</c:v>
                </c:pt>
                <c:pt idx="682">
                  <c:v>4.0999999999999996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4.0999999999999996</c:v>
                </c:pt>
                <c:pt idx="687">
                  <c:v>3.9</c:v>
                </c:pt>
                <c:pt idx="688">
                  <c:v>0</c:v>
                </c:pt>
                <c:pt idx="689">
                  <c:v>3.7</c:v>
                </c:pt>
                <c:pt idx="690">
                  <c:v>4.0999999999999996</c:v>
                </c:pt>
                <c:pt idx="691">
                  <c:v>4</c:v>
                </c:pt>
                <c:pt idx="692">
                  <c:v>0</c:v>
                </c:pt>
                <c:pt idx="693">
                  <c:v>0</c:v>
                </c:pt>
                <c:pt idx="694">
                  <c:v>3.6</c:v>
                </c:pt>
                <c:pt idx="695">
                  <c:v>3.3</c:v>
                </c:pt>
                <c:pt idx="696">
                  <c:v>0</c:v>
                </c:pt>
                <c:pt idx="697">
                  <c:v>4.7</c:v>
                </c:pt>
                <c:pt idx="698">
                  <c:v>4.3</c:v>
                </c:pt>
                <c:pt idx="699">
                  <c:v>4.3</c:v>
                </c:pt>
                <c:pt idx="700">
                  <c:v>0</c:v>
                </c:pt>
                <c:pt idx="701">
                  <c:v>3</c:v>
                </c:pt>
                <c:pt idx="702">
                  <c:v>3.9</c:v>
                </c:pt>
                <c:pt idx="703">
                  <c:v>3.6</c:v>
                </c:pt>
                <c:pt idx="704">
                  <c:v>3.3</c:v>
                </c:pt>
                <c:pt idx="705">
                  <c:v>0</c:v>
                </c:pt>
                <c:pt idx="706">
                  <c:v>0</c:v>
                </c:pt>
                <c:pt idx="707">
                  <c:v>4.5</c:v>
                </c:pt>
                <c:pt idx="708">
                  <c:v>4.3</c:v>
                </c:pt>
                <c:pt idx="709">
                  <c:v>0</c:v>
                </c:pt>
                <c:pt idx="710">
                  <c:v>3</c:v>
                </c:pt>
                <c:pt idx="711">
                  <c:v>4.3</c:v>
                </c:pt>
                <c:pt idx="712">
                  <c:v>4.0999999999999996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3.8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4.0999999999999996</c:v>
                </c:pt>
                <c:pt idx="721">
                  <c:v>4.2</c:v>
                </c:pt>
                <c:pt idx="722">
                  <c:v>0</c:v>
                </c:pt>
                <c:pt idx="723">
                  <c:v>0</c:v>
                </c:pt>
                <c:pt idx="724">
                  <c:v>4.7</c:v>
                </c:pt>
                <c:pt idx="725">
                  <c:v>3.5</c:v>
                </c:pt>
                <c:pt idx="726">
                  <c:v>0</c:v>
                </c:pt>
                <c:pt idx="727">
                  <c:v>4</c:v>
                </c:pt>
                <c:pt idx="728">
                  <c:v>4.0999999999999996</c:v>
                </c:pt>
                <c:pt idx="729">
                  <c:v>4.2</c:v>
                </c:pt>
                <c:pt idx="730">
                  <c:v>0</c:v>
                </c:pt>
                <c:pt idx="731">
                  <c:v>1</c:v>
                </c:pt>
                <c:pt idx="732">
                  <c:v>5</c:v>
                </c:pt>
                <c:pt idx="733">
                  <c:v>2.2999999999999998</c:v>
                </c:pt>
                <c:pt idx="734">
                  <c:v>3.4</c:v>
                </c:pt>
                <c:pt idx="735">
                  <c:v>0</c:v>
                </c:pt>
                <c:pt idx="736">
                  <c:v>3.4</c:v>
                </c:pt>
                <c:pt idx="737">
                  <c:v>3.2</c:v>
                </c:pt>
                <c:pt idx="738">
                  <c:v>1.8</c:v>
                </c:pt>
                <c:pt idx="739">
                  <c:v>0</c:v>
                </c:pt>
                <c:pt idx="740">
                  <c:v>4.2</c:v>
                </c:pt>
                <c:pt idx="741">
                  <c:v>4.7</c:v>
                </c:pt>
                <c:pt idx="742">
                  <c:v>0</c:v>
                </c:pt>
                <c:pt idx="743">
                  <c:v>3.3</c:v>
                </c:pt>
                <c:pt idx="744">
                  <c:v>0</c:v>
                </c:pt>
                <c:pt idx="745">
                  <c:v>0</c:v>
                </c:pt>
                <c:pt idx="746">
                  <c:v>2.9</c:v>
                </c:pt>
                <c:pt idx="747">
                  <c:v>0</c:v>
                </c:pt>
                <c:pt idx="748">
                  <c:v>4.5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4.0999999999999996</c:v>
                </c:pt>
                <c:pt idx="754">
                  <c:v>4.3</c:v>
                </c:pt>
                <c:pt idx="755">
                  <c:v>3.6</c:v>
                </c:pt>
                <c:pt idx="756">
                  <c:v>0</c:v>
                </c:pt>
                <c:pt idx="757">
                  <c:v>4.5</c:v>
                </c:pt>
                <c:pt idx="758">
                  <c:v>0</c:v>
                </c:pt>
                <c:pt idx="759">
                  <c:v>2.8</c:v>
                </c:pt>
                <c:pt idx="760">
                  <c:v>3.8</c:v>
                </c:pt>
                <c:pt idx="761">
                  <c:v>4</c:v>
                </c:pt>
                <c:pt idx="762">
                  <c:v>3.7</c:v>
                </c:pt>
                <c:pt idx="763">
                  <c:v>4</c:v>
                </c:pt>
                <c:pt idx="764">
                  <c:v>0</c:v>
                </c:pt>
                <c:pt idx="765">
                  <c:v>4</c:v>
                </c:pt>
                <c:pt idx="766">
                  <c:v>3.8</c:v>
                </c:pt>
                <c:pt idx="767">
                  <c:v>3.5</c:v>
                </c:pt>
                <c:pt idx="768">
                  <c:v>4.2</c:v>
                </c:pt>
                <c:pt idx="769">
                  <c:v>3.6</c:v>
                </c:pt>
                <c:pt idx="770">
                  <c:v>0</c:v>
                </c:pt>
                <c:pt idx="771">
                  <c:v>4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3.8</c:v>
                </c:pt>
                <c:pt idx="777">
                  <c:v>3.5</c:v>
                </c:pt>
                <c:pt idx="778">
                  <c:v>0</c:v>
                </c:pt>
                <c:pt idx="779">
                  <c:v>3.9</c:v>
                </c:pt>
                <c:pt idx="780">
                  <c:v>0</c:v>
                </c:pt>
                <c:pt idx="781">
                  <c:v>4.2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4.5</c:v>
                </c:pt>
                <c:pt idx="786">
                  <c:v>4</c:v>
                </c:pt>
                <c:pt idx="787">
                  <c:v>0</c:v>
                </c:pt>
                <c:pt idx="788">
                  <c:v>0</c:v>
                </c:pt>
                <c:pt idx="789">
                  <c:v>4.4000000000000004</c:v>
                </c:pt>
                <c:pt idx="790">
                  <c:v>5</c:v>
                </c:pt>
                <c:pt idx="791">
                  <c:v>3.3</c:v>
                </c:pt>
                <c:pt idx="792">
                  <c:v>4.8</c:v>
                </c:pt>
                <c:pt idx="793">
                  <c:v>0</c:v>
                </c:pt>
                <c:pt idx="794">
                  <c:v>2.2999999999999998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4.5999999999999996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4.5999999999999996</c:v>
                </c:pt>
                <c:pt idx="804">
                  <c:v>3.4</c:v>
                </c:pt>
                <c:pt idx="805">
                  <c:v>2.2999999999999998</c:v>
                </c:pt>
                <c:pt idx="806">
                  <c:v>0</c:v>
                </c:pt>
                <c:pt idx="807">
                  <c:v>3.5</c:v>
                </c:pt>
                <c:pt idx="808">
                  <c:v>0</c:v>
                </c:pt>
                <c:pt idx="809">
                  <c:v>0</c:v>
                </c:pt>
                <c:pt idx="810">
                  <c:v>3.9</c:v>
                </c:pt>
                <c:pt idx="811">
                  <c:v>3.7</c:v>
                </c:pt>
                <c:pt idx="812">
                  <c:v>0</c:v>
                </c:pt>
                <c:pt idx="813">
                  <c:v>3.9</c:v>
                </c:pt>
                <c:pt idx="814">
                  <c:v>2.8</c:v>
                </c:pt>
                <c:pt idx="815">
                  <c:v>4.5999999999999996</c:v>
                </c:pt>
                <c:pt idx="816">
                  <c:v>4.5</c:v>
                </c:pt>
                <c:pt idx="817">
                  <c:v>0</c:v>
                </c:pt>
                <c:pt idx="818">
                  <c:v>3.3</c:v>
                </c:pt>
                <c:pt idx="819">
                  <c:v>0</c:v>
                </c:pt>
                <c:pt idx="820">
                  <c:v>3.6</c:v>
                </c:pt>
                <c:pt idx="821">
                  <c:v>3.7</c:v>
                </c:pt>
                <c:pt idx="822">
                  <c:v>0</c:v>
                </c:pt>
                <c:pt idx="823">
                  <c:v>3.8</c:v>
                </c:pt>
                <c:pt idx="824">
                  <c:v>0</c:v>
                </c:pt>
                <c:pt idx="825">
                  <c:v>3.5</c:v>
                </c:pt>
                <c:pt idx="826">
                  <c:v>0</c:v>
                </c:pt>
                <c:pt idx="827">
                  <c:v>0</c:v>
                </c:pt>
                <c:pt idx="828">
                  <c:v>2.2000000000000002</c:v>
                </c:pt>
                <c:pt idx="829">
                  <c:v>1</c:v>
                </c:pt>
                <c:pt idx="830">
                  <c:v>0</c:v>
                </c:pt>
                <c:pt idx="831">
                  <c:v>0</c:v>
                </c:pt>
                <c:pt idx="832">
                  <c:v>2.2999999999999998</c:v>
                </c:pt>
                <c:pt idx="833">
                  <c:v>4.0999999999999996</c:v>
                </c:pt>
                <c:pt idx="834">
                  <c:v>0</c:v>
                </c:pt>
                <c:pt idx="835">
                  <c:v>4.7</c:v>
                </c:pt>
                <c:pt idx="836">
                  <c:v>0</c:v>
                </c:pt>
                <c:pt idx="837">
                  <c:v>3.4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3.7</c:v>
                </c:pt>
                <c:pt idx="844">
                  <c:v>4.4000000000000004</c:v>
                </c:pt>
                <c:pt idx="845">
                  <c:v>4.4000000000000004</c:v>
                </c:pt>
                <c:pt idx="846">
                  <c:v>4.5</c:v>
                </c:pt>
                <c:pt idx="847">
                  <c:v>4.5999999999999996</c:v>
                </c:pt>
                <c:pt idx="848">
                  <c:v>3.5</c:v>
                </c:pt>
                <c:pt idx="849">
                  <c:v>4.3</c:v>
                </c:pt>
                <c:pt idx="850">
                  <c:v>4.5</c:v>
                </c:pt>
                <c:pt idx="851">
                  <c:v>3.2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3.2</c:v>
                </c:pt>
                <c:pt idx="856">
                  <c:v>0</c:v>
                </c:pt>
                <c:pt idx="857">
                  <c:v>4</c:v>
                </c:pt>
                <c:pt idx="858">
                  <c:v>0</c:v>
                </c:pt>
                <c:pt idx="859">
                  <c:v>4.0999999999999996</c:v>
                </c:pt>
                <c:pt idx="860">
                  <c:v>0</c:v>
                </c:pt>
                <c:pt idx="861">
                  <c:v>3.7</c:v>
                </c:pt>
                <c:pt idx="862">
                  <c:v>3.4</c:v>
                </c:pt>
                <c:pt idx="863">
                  <c:v>2.9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4.3</c:v>
                </c:pt>
                <c:pt idx="870">
                  <c:v>0</c:v>
                </c:pt>
                <c:pt idx="871">
                  <c:v>0</c:v>
                </c:pt>
                <c:pt idx="872">
                  <c:v>4.0999999999999996</c:v>
                </c:pt>
                <c:pt idx="873">
                  <c:v>0</c:v>
                </c:pt>
                <c:pt idx="874">
                  <c:v>3.6</c:v>
                </c:pt>
                <c:pt idx="875">
                  <c:v>0</c:v>
                </c:pt>
                <c:pt idx="876">
                  <c:v>4.4000000000000004</c:v>
                </c:pt>
                <c:pt idx="877">
                  <c:v>0</c:v>
                </c:pt>
                <c:pt idx="878">
                  <c:v>0</c:v>
                </c:pt>
                <c:pt idx="879">
                  <c:v>3.6</c:v>
                </c:pt>
                <c:pt idx="880">
                  <c:v>2.6</c:v>
                </c:pt>
                <c:pt idx="881">
                  <c:v>4</c:v>
                </c:pt>
                <c:pt idx="882">
                  <c:v>2.5</c:v>
                </c:pt>
                <c:pt idx="883">
                  <c:v>0</c:v>
                </c:pt>
                <c:pt idx="884">
                  <c:v>4.5999999999999996</c:v>
                </c:pt>
                <c:pt idx="885">
                  <c:v>0</c:v>
                </c:pt>
                <c:pt idx="886">
                  <c:v>4.5</c:v>
                </c:pt>
                <c:pt idx="887">
                  <c:v>3</c:v>
                </c:pt>
                <c:pt idx="888">
                  <c:v>3.6</c:v>
                </c:pt>
                <c:pt idx="889">
                  <c:v>3.7</c:v>
                </c:pt>
                <c:pt idx="890">
                  <c:v>3.9</c:v>
                </c:pt>
                <c:pt idx="891">
                  <c:v>3.6</c:v>
                </c:pt>
                <c:pt idx="892">
                  <c:v>5</c:v>
                </c:pt>
                <c:pt idx="893">
                  <c:v>4.2</c:v>
                </c:pt>
                <c:pt idx="894">
                  <c:v>0</c:v>
                </c:pt>
                <c:pt idx="895">
                  <c:v>3.7</c:v>
                </c:pt>
                <c:pt idx="896">
                  <c:v>3.6</c:v>
                </c:pt>
                <c:pt idx="897">
                  <c:v>1</c:v>
                </c:pt>
                <c:pt idx="898">
                  <c:v>4.5</c:v>
                </c:pt>
                <c:pt idx="899">
                  <c:v>3.6</c:v>
                </c:pt>
                <c:pt idx="900">
                  <c:v>4.7</c:v>
                </c:pt>
                <c:pt idx="901">
                  <c:v>0</c:v>
                </c:pt>
                <c:pt idx="902">
                  <c:v>4.5999999999999996</c:v>
                </c:pt>
                <c:pt idx="903">
                  <c:v>4.2</c:v>
                </c:pt>
                <c:pt idx="904">
                  <c:v>0</c:v>
                </c:pt>
                <c:pt idx="905">
                  <c:v>4.0999999999999996</c:v>
                </c:pt>
                <c:pt idx="906">
                  <c:v>4.2</c:v>
                </c:pt>
                <c:pt idx="907">
                  <c:v>3.9</c:v>
                </c:pt>
                <c:pt idx="908">
                  <c:v>3.9</c:v>
                </c:pt>
                <c:pt idx="909">
                  <c:v>4.5</c:v>
                </c:pt>
                <c:pt idx="910">
                  <c:v>5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3.5</c:v>
                </c:pt>
                <c:pt idx="916">
                  <c:v>3.3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3.3</c:v>
                </c:pt>
                <c:pt idx="921">
                  <c:v>5</c:v>
                </c:pt>
                <c:pt idx="922">
                  <c:v>0</c:v>
                </c:pt>
                <c:pt idx="923">
                  <c:v>5</c:v>
                </c:pt>
                <c:pt idx="924">
                  <c:v>4.0999999999999996</c:v>
                </c:pt>
                <c:pt idx="925">
                  <c:v>0</c:v>
                </c:pt>
                <c:pt idx="926">
                  <c:v>0</c:v>
                </c:pt>
                <c:pt idx="927">
                  <c:v>4.2</c:v>
                </c:pt>
                <c:pt idx="928">
                  <c:v>0</c:v>
                </c:pt>
                <c:pt idx="929">
                  <c:v>4.3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3.9</c:v>
                </c:pt>
                <c:pt idx="934">
                  <c:v>0</c:v>
                </c:pt>
                <c:pt idx="935">
                  <c:v>3.9</c:v>
                </c:pt>
                <c:pt idx="936">
                  <c:v>0</c:v>
                </c:pt>
                <c:pt idx="937">
                  <c:v>3.2</c:v>
                </c:pt>
                <c:pt idx="938">
                  <c:v>3.9</c:v>
                </c:pt>
                <c:pt idx="939">
                  <c:v>2.7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3</c:v>
                </c:pt>
                <c:pt idx="944">
                  <c:v>4.0999999999999996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3.6</c:v>
                </c:pt>
                <c:pt idx="952">
                  <c:v>4</c:v>
                </c:pt>
                <c:pt idx="953">
                  <c:v>0</c:v>
                </c:pt>
                <c:pt idx="954">
                  <c:v>4.0999999999999996</c:v>
                </c:pt>
                <c:pt idx="955">
                  <c:v>0</c:v>
                </c:pt>
                <c:pt idx="956">
                  <c:v>0</c:v>
                </c:pt>
                <c:pt idx="957">
                  <c:v>3.4</c:v>
                </c:pt>
                <c:pt idx="958">
                  <c:v>0</c:v>
                </c:pt>
                <c:pt idx="959">
                  <c:v>2.6</c:v>
                </c:pt>
                <c:pt idx="960">
                  <c:v>3.3</c:v>
                </c:pt>
                <c:pt idx="961">
                  <c:v>4</c:v>
                </c:pt>
                <c:pt idx="962">
                  <c:v>3.9</c:v>
                </c:pt>
                <c:pt idx="963">
                  <c:v>0</c:v>
                </c:pt>
                <c:pt idx="964">
                  <c:v>0</c:v>
                </c:pt>
                <c:pt idx="965">
                  <c:v>3.4</c:v>
                </c:pt>
                <c:pt idx="966">
                  <c:v>1.3</c:v>
                </c:pt>
                <c:pt idx="967">
                  <c:v>0</c:v>
                </c:pt>
                <c:pt idx="968">
                  <c:v>0</c:v>
                </c:pt>
                <c:pt idx="969">
                  <c:v>4.0999999999999996</c:v>
                </c:pt>
                <c:pt idx="970">
                  <c:v>0</c:v>
                </c:pt>
                <c:pt idx="971">
                  <c:v>0</c:v>
                </c:pt>
                <c:pt idx="972">
                  <c:v>4.5999999999999996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2.7</c:v>
                </c:pt>
                <c:pt idx="978">
                  <c:v>4.5</c:v>
                </c:pt>
                <c:pt idx="979">
                  <c:v>1</c:v>
                </c:pt>
                <c:pt idx="980">
                  <c:v>4.8</c:v>
                </c:pt>
                <c:pt idx="981">
                  <c:v>4.5999999999999996</c:v>
                </c:pt>
                <c:pt idx="982">
                  <c:v>2.8</c:v>
                </c:pt>
                <c:pt idx="983">
                  <c:v>0</c:v>
                </c:pt>
                <c:pt idx="984">
                  <c:v>0</c:v>
                </c:pt>
                <c:pt idx="985">
                  <c:v>4.3</c:v>
                </c:pt>
                <c:pt idx="986">
                  <c:v>1.6</c:v>
                </c:pt>
                <c:pt idx="987">
                  <c:v>0</c:v>
                </c:pt>
                <c:pt idx="988">
                  <c:v>1</c:v>
                </c:pt>
                <c:pt idx="989">
                  <c:v>4</c:v>
                </c:pt>
                <c:pt idx="990">
                  <c:v>1</c:v>
                </c:pt>
                <c:pt idx="991">
                  <c:v>2.1</c:v>
                </c:pt>
                <c:pt idx="992">
                  <c:v>0</c:v>
                </c:pt>
                <c:pt idx="993">
                  <c:v>4</c:v>
                </c:pt>
                <c:pt idx="994">
                  <c:v>4.0999999999999996</c:v>
                </c:pt>
                <c:pt idx="995">
                  <c:v>4.3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4.2</c:v>
                </c:pt>
                <c:pt idx="1001">
                  <c:v>3.3</c:v>
                </c:pt>
                <c:pt idx="1002">
                  <c:v>0</c:v>
                </c:pt>
                <c:pt idx="1003">
                  <c:v>4.5999999999999996</c:v>
                </c:pt>
                <c:pt idx="1004">
                  <c:v>0</c:v>
                </c:pt>
                <c:pt idx="1005">
                  <c:v>3.8</c:v>
                </c:pt>
                <c:pt idx="1006">
                  <c:v>3.5</c:v>
                </c:pt>
                <c:pt idx="1007">
                  <c:v>3.3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4.4000000000000004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4.5</c:v>
                </c:pt>
                <c:pt idx="1023">
                  <c:v>0</c:v>
                </c:pt>
                <c:pt idx="1024">
                  <c:v>3.6</c:v>
                </c:pt>
                <c:pt idx="1025">
                  <c:v>3.7</c:v>
                </c:pt>
                <c:pt idx="1026">
                  <c:v>0</c:v>
                </c:pt>
                <c:pt idx="1027">
                  <c:v>0</c:v>
                </c:pt>
                <c:pt idx="1028">
                  <c:v>2.6</c:v>
                </c:pt>
                <c:pt idx="1029">
                  <c:v>0</c:v>
                </c:pt>
                <c:pt idx="1030">
                  <c:v>3.8</c:v>
                </c:pt>
                <c:pt idx="1031">
                  <c:v>0</c:v>
                </c:pt>
                <c:pt idx="1032">
                  <c:v>3</c:v>
                </c:pt>
                <c:pt idx="1033">
                  <c:v>4.0999999999999996</c:v>
                </c:pt>
                <c:pt idx="1034">
                  <c:v>0</c:v>
                </c:pt>
                <c:pt idx="1035">
                  <c:v>2.7</c:v>
                </c:pt>
                <c:pt idx="1036">
                  <c:v>4.0999999999999996</c:v>
                </c:pt>
                <c:pt idx="1037">
                  <c:v>4.2</c:v>
                </c:pt>
                <c:pt idx="1038">
                  <c:v>0</c:v>
                </c:pt>
                <c:pt idx="1039">
                  <c:v>4.3</c:v>
                </c:pt>
                <c:pt idx="1040">
                  <c:v>3</c:v>
                </c:pt>
                <c:pt idx="1041">
                  <c:v>4.3</c:v>
                </c:pt>
                <c:pt idx="1042">
                  <c:v>4.5999999999999996</c:v>
                </c:pt>
                <c:pt idx="1043">
                  <c:v>3.2</c:v>
                </c:pt>
                <c:pt idx="1044">
                  <c:v>0</c:v>
                </c:pt>
                <c:pt idx="1045">
                  <c:v>3.9</c:v>
                </c:pt>
                <c:pt idx="1046">
                  <c:v>4.0999999999999996</c:v>
                </c:pt>
                <c:pt idx="1047">
                  <c:v>4.3</c:v>
                </c:pt>
                <c:pt idx="1048">
                  <c:v>0</c:v>
                </c:pt>
                <c:pt idx="1049">
                  <c:v>4.8</c:v>
                </c:pt>
                <c:pt idx="1050">
                  <c:v>4</c:v>
                </c:pt>
                <c:pt idx="1051">
                  <c:v>0</c:v>
                </c:pt>
                <c:pt idx="1052">
                  <c:v>0</c:v>
                </c:pt>
                <c:pt idx="1053">
                  <c:v>3.7</c:v>
                </c:pt>
                <c:pt idx="1054">
                  <c:v>3.6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4.4000000000000004</c:v>
                </c:pt>
                <c:pt idx="1059">
                  <c:v>0</c:v>
                </c:pt>
                <c:pt idx="1060">
                  <c:v>0</c:v>
                </c:pt>
                <c:pt idx="1061">
                  <c:v>4.5</c:v>
                </c:pt>
                <c:pt idx="1062">
                  <c:v>4</c:v>
                </c:pt>
                <c:pt idx="1063">
                  <c:v>0</c:v>
                </c:pt>
                <c:pt idx="1064">
                  <c:v>2.7</c:v>
                </c:pt>
                <c:pt idx="1065">
                  <c:v>0</c:v>
                </c:pt>
                <c:pt idx="1066">
                  <c:v>3.3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4</c:v>
                </c:pt>
                <c:pt idx="1071">
                  <c:v>0</c:v>
                </c:pt>
                <c:pt idx="1072">
                  <c:v>4.0999999999999996</c:v>
                </c:pt>
                <c:pt idx="1073">
                  <c:v>4.7</c:v>
                </c:pt>
                <c:pt idx="1074">
                  <c:v>4.5</c:v>
                </c:pt>
                <c:pt idx="1075">
                  <c:v>4.0999999999999996</c:v>
                </c:pt>
                <c:pt idx="1076">
                  <c:v>0</c:v>
                </c:pt>
                <c:pt idx="1077">
                  <c:v>0</c:v>
                </c:pt>
                <c:pt idx="1078">
                  <c:v>3.7</c:v>
                </c:pt>
                <c:pt idx="1079">
                  <c:v>1</c:v>
                </c:pt>
                <c:pt idx="1080">
                  <c:v>4.8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2.6</c:v>
                </c:pt>
                <c:pt idx="1086">
                  <c:v>4.3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4.5999999999999996</c:v>
                </c:pt>
                <c:pt idx="1091">
                  <c:v>0</c:v>
                </c:pt>
                <c:pt idx="1092">
                  <c:v>4.0999999999999996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3.3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3.4</c:v>
                </c:pt>
                <c:pt idx="1108">
                  <c:v>3.3</c:v>
                </c:pt>
                <c:pt idx="1109">
                  <c:v>3.4</c:v>
                </c:pt>
                <c:pt idx="1110">
                  <c:v>0</c:v>
                </c:pt>
                <c:pt idx="1111">
                  <c:v>0</c:v>
                </c:pt>
                <c:pt idx="1112">
                  <c:v>4</c:v>
                </c:pt>
                <c:pt idx="1113">
                  <c:v>2.9</c:v>
                </c:pt>
                <c:pt idx="1114">
                  <c:v>0</c:v>
                </c:pt>
                <c:pt idx="1115">
                  <c:v>2.6</c:v>
                </c:pt>
                <c:pt idx="1116">
                  <c:v>3.6</c:v>
                </c:pt>
                <c:pt idx="1117">
                  <c:v>0</c:v>
                </c:pt>
                <c:pt idx="1118">
                  <c:v>4.9000000000000004</c:v>
                </c:pt>
                <c:pt idx="1119">
                  <c:v>0</c:v>
                </c:pt>
                <c:pt idx="1120">
                  <c:v>3.6</c:v>
                </c:pt>
                <c:pt idx="1121">
                  <c:v>3.7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3.7</c:v>
                </c:pt>
                <c:pt idx="1126">
                  <c:v>5</c:v>
                </c:pt>
                <c:pt idx="1127">
                  <c:v>4.0999999999999996</c:v>
                </c:pt>
                <c:pt idx="1128">
                  <c:v>0</c:v>
                </c:pt>
                <c:pt idx="1129">
                  <c:v>2.5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4.3</c:v>
                </c:pt>
                <c:pt idx="1134">
                  <c:v>0</c:v>
                </c:pt>
                <c:pt idx="1135">
                  <c:v>0</c:v>
                </c:pt>
                <c:pt idx="1136">
                  <c:v>3.7</c:v>
                </c:pt>
                <c:pt idx="1137">
                  <c:v>4.5</c:v>
                </c:pt>
                <c:pt idx="1138">
                  <c:v>0</c:v>
                </c:pt>
                <c:pt idx="1139">
                  <c:v>0</c:v>
                </c:pt>
                <c:pt idx="1140">
                  <c:v>3.5</c:v>
                </c:pt>
                <c:pt idx="1141">
                  <c:v>5</c:v>
                </c:pt>
                <c:pt idx="1142">
                  <c:v>4.4000000000000004</c:v>
                </c:pt>
                <c:pt idx="1143">
                  <c:v>0</c:v>
                </c:pt>
                <c:pt idx="1144">
                  <c:v>4.2</c:v>
                </c:pt>
                <c:pt idx="1145">
                  <c:v>0</c:v>
                </c:pt>
                <c:pt idx="1146">
                  <c:v>4.0999999999999996</c:v>
                </c:pt>
                <c:pt idx="1147">
                  <c:v>0</c:v>
                </c:pt>
                <c:pt idx="1148">
                  <c:v>3.6</c:v>
                </c:pt>
                <c:pt idx="1149">
                  <c:v>4</c:v>
                </c:pt>
                <c:pt idx="1150">
                  <c:v>4</c:v>
                </c:pt>
                <c:pt idx="1151">
                  <c:v>3.1</c:v>
                </c:pt>
                <c:pt idx="1152">
                  <c:v>3.6</c:v>
                </c:pt>
                <c:pt idx="1153">
                  <c:v>0</c:v>
                </c:pt>
                <c:pt idx="1154">
                  <c:v>3.9</c:v>
                </c:pt>
                <c:pt idx="1155">
                  <c:v>1.5</c:v>
                </c:pt>
                <c:pt idx="1156">
                  <c:v>4.3</c:v>
                </c:pt>
                <c:pt idx="1157">
                  <c:v>2.2000000000000002</c:v>
                </c:pt>
                <c:pt idx="1158">
                  <c:v>0</c:v>
                </c:pt>
                <c:pt idx="1159">
                  <c:v>4.0999999999999996</c:v>
                </c:pt>
                <c:pt idx="1160">
                  <c:v>3.6</c:v>
                </c:pt>
                <c:pt idx="1161">
                  <c:v>3.8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3.1</c:v>
                </c:pt>
                <c:pt idx="1166">
                  <c:v>4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3.8</c:v>
                </c:pt>
                <c:pt idx="1174">
                  <c:v>4.5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3.9</c:v>
                </c:pt>
                <c:pt idx="1180">
                  <c:v>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4.7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3.6</c:v>
                </c:pt>
                <c:pt idx="1192">
                  <c:v>3.8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4</c:v>
                </c:pt>
                <c:pt idx="1197">
                  <c:v>0</c:v>
                </c:pt>
                <c:pt idx="1198">
                  <c:v>3.5</c:v>
                </c:pt>
                <c:pt idx="1199">
                  <c:v>3.8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3.8</c:v>
                </c:pt>
                <c:pt idx="1204">
                  <c:v>0</c:v>
                </c:pt>
                <c:pt idx="1205">
                  <c:v>4.0999999999999996</c:v>
                </c:pt>
                <c:pt idx="1206">
                  <c:v>4.0999999999999996</c:v>
                </c:pt>
                <c:pt idx="1207">
                  <c:v>0</c:v>
                </c:pt>
                <c:pt idx="1208">
                  <c:v>4.7</c:v>
                </c:pt>
                <c:pt idx="1209">
                  <c:v>0</c:v>
                </c:pt>
                <c:pt idx="1210">
                  <c:v>4.3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4.3</c:v>
                </c:pt>
                <c:pt idx="1216">
                  <c:v>1.6</c:v>
                </c:pt>
                <c:pt idx="1217">
                  <c:v>4.3</c:v>
                </c:pt>
                <c:pt idx="1218">
                  <c:v>2.8</c:v>
                </c:pt>
                <c:pt idx="1219">
                  <c:v>4.3</c:v>
                </c:pt>
                <c:pt idx="1220">
                  <c:v>0</c:v>
                </c:pt>
                <c:pt idx="1221">
                  <c:v>1.9</c:v>
                </c:pt>
                <c:pt idx="1222">
                  <c:v>4.4000000000000004</c:v>
                </c:pt>
                <c:pt idx="1223">
                  <c:v>0</c:v>
                </c:pt>
                <c:pt idx="1224">
                  <c:v>4.5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4.3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4.0999999999999996</c:v>
                </c:pt>
                <c:pt idx="1234">
                  <c:v>3.3</c:v>
                </c:pt>
                <c:pt idx="1235">
                  <c:v>3.7</c:v>
                </c:pt>
                <c:pt idx="1236">
                  <c:v>3.9</c:v>
                </c:pt>
                <c:pt idx="1237">
                  <c:v>3.9</c:v>
                </c:pt>
                <c:pt idx="1238">
                  <c:v>0</c:v>
                </c:pt>
                <c:pt idx="1239">
                  <c:v>4.2</c:v>
                </c:pt>
                <c:pt idx="1240">
                  <c:v>0</c:v>
                </c:pt>
                <c:pt idx="1241">
                  <c:v>4.0999999999999996</c:v>
                </c:pt>
                <c:pt idx="1242">
                  <c:v>0</c:v>
                </c:pt>
                <c:pt idx="1243">
                  <c:v>4.5999999999999996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3.5</c:v>
                </c:pt>
                <c:pt idx="1248">
                  <c:v>3.3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4.3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4.7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3.5</c:v>
                </c:pt>
                <c:pt idx="1272">
                  <c:v>3.5</c:v>
                </c:pt>
                <c:pt idx="1273">
                  <c:v>0</c:v>
                </c:pt>
                <c:pt idx="1274">
                  <c:v>3.9</c:v>
                </c:pt>
                <c:pt idx="1275">
                  <c:v>4.0999999999999996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4</c:v>
                </c:pt>
                <c:pt idx="1280">
                  <c:v>4.2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3.9</c:v>
                </c:pt>
                <c:pt idx="1285">
                  <c:v>2</c:v>
                </c:pt>
                <c:pt idx="1286">
                  <c:v>3.9</c:v>
                </c:pt>
                <c:pt idx="1287">
                  <c:v>0</c:v>
                </c:pt>
                <c:pt idx="1288">
                  <c:v>3.6</c:v>
                </c:pt>
                <c:pt idx="1289">
                  <c:v>0</c:v>
                </c:pt>
                <c:pt idx="1290">
                  <c:v>0</c:v>
                </c:pt>
                <c:pt idx="1291">
                  <c:v>4.2</c:v>
                </c:pt>
                <c:pt idx="1292">
                  <c:v>4.3</c:v>
                </c:pt>
                <c:pt idx="1293">
                  <c:v>4.5999999999999996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3.7</c:v>
                </c:pt>
                <c:pt idx="1298">
                  <c:v>2.8</c:v>
                </c:pt>
                <c:pt idx="1299">
                  <c:v>0</c:v>
                </c:pt>
                <c:pt idx="1300">
                  <c:v>4.5</c:v>
                </c:pt>
                <c:pt idx="1301">
                  <c:v>3.8</c:v>
                </c:pt>
                <c:pt idx="1302">
                  <c:v>2</c:v>
                </c:pt>
                <c:pt idx="1303">
                  <c:v>0</c:v>
                </c:pt>
                <c:pt idx="1304">
                  <c:v>4.3</c:v>
                </c:pt>
                <c:pt idx="1305">
                  <c:v>0</c:v>
                </c:pt>
                <c:pt idx="1306">
                  <c:v>5</c:v>
                </c:pt>
                <c:pt idx="1307">
                  <c:v>3.9</c:v>
                </c:pt>
                <c:pt idx="1308">
                  <c:v>0</c:v>
                </c:pt>
                <c:pt idx="1309">
                  <c:v>0</c:v>
                </c:pt>
                <c:pt idx="1310">
                  <c:v>2.6</c:v>
                </c:pt>
                <c:pt idx="1311">
                  <c:v>0</c:v>
                </c:pt>
                <c:pt idx="1312">
                  <c:v>0</c:v>
                </c:pt>
                <c:pt idx="1313">
                  <c:v>3.3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4.0999999999999996</c:v>
                </c:pt>
                <c:pt idx="1326">
                  <c:v>3.9</c:v>
                </c:pt>
                <c:pt idx="1327">
                  <c:v>0</c:v>
                </c:pt>
                <c:pt idx="1328">
                  <c:v>4</c:v>
                </c:pt>
                <c:pt idx="1329">
                  <c:v>2.7</c:v>
                </c:pt>
                <c:pt idx="1330">
                  <c:v>0</c:v>
                </c:pt>
                <c:pt idx="1331">
                  <c:v>3</c:v>
                </c:pt>
                <c:pt idx="1332">
                  <c:v>4.8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3.7</c:v>
                </c:pt>
                <c:pt idx="1337">
                  <c:v>3.9</c:v>
                </c:pt>
                <c:pt idx="1338">
                  <c:v>4.2</c:v>
                </c:pt>
                <c:pt idx="1339">
                  <c:v>3.8</c:v>
                </c:pt>
                <c:pt idx="1340">
                  <c:v>0</c:v>
                </c:pt>
                <c:pt idx="1341">
                  <c:v>3.4</c:v>
                </c:pt>
                <c:pt idx="1342">
                  <c:v>4</c:v>
                </c:pt>
                <c:pt idx="1343">
                  <c:v>3</c:v>
                </c:pt>
                <c:pt idx="1344">
                  <c:v>3.4</c:v>
                </c:pt>
                <c:pt idx="1345">
                  <c:v>2</c:v>
                </c:pt>
                <c:pt idx="1346">
                  <c:v>3.7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3.6</c:v>
                </c:pt>
                <c:pt idx="1351">
                  <c:v>5</c:v>
                </c:pt>
                <c:pt idx="1352">
                  <c:v>1.7</c:v>
                </c:pt>
                <c:pt idx="1353">
                  <c:v>0</c:v>
                </c:pt>
                <c:pt idx="1354">
                  <c:v>4</c:v>
                </c:pt>
                <c:pt idx="1355">
                  <c:v>0</c:v>
                </c:pt>
                <c:pt idx="1356">
                  <c:v>3.7</c:v>
                </c:pt>
                <c:pt idx="1357">
                  <c:v>3.8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3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3.2</c:v>
                </c:pt>
                <c:pt idx="1367">
                  <c:v>3</c:v>
                </c:pt>
                <c:pt idx="1368">
                  <c:v>4.2</c:v>
                </c:pt>
                <c:pt idx="1369">
                  <c:v>0</c:v>
                </c:pt>
                <c:pt idx="1370">
                  <c:v>0</c:v>
                </c:pt>
                <c:pt idx="1371">
                  <c:v>3.5</c:v>
                </c:pt>
                <c:pt idx="1372">
                  <c:v>4.3</c:v>
                </c:pt>
                <c:pt idx="1373">
                  <c:v>4.5</c:v>
                </c:pt>
                <c:pt idx="1374">
                  <c:v>3.5</c:v>
                </c:pt>
                <c:pt idx="1375">
                  <c:v>4.0999999999999996</c:v>
                </c:pt>
                <c:pt idx="1376">
                  <c:v>0</c:v>
                </c:pt>
                <c:pt idx="1377">
                  <c:v>4.2</c:v>
                </c:pt>
                <c:pt idx="1378">
                  <c:v>0</c:v>
                </c:pt>
                <c:pt idx="1379">
                  <c:v>3.3</c:v>
                </c:pt>
                <c:pt idx="1380">
                  <c:v>0</c:v>
                </c:pt>
                <c:pt idx="1381">
                  <c:v>0</c:v>
                </c:pt>
                <c:pt idx="1382">
                  <c:v>4.9000000000000004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3.2</c:v>
                </c:pt>
                <c:pt idx="1389">
                  <c:v>2.9</c:v>
                </c:pt>
                <c:pt idx="1390">
                  <c:v>4.2</c:v>
                </c:pt>
                <c:pt idx="1391">
                  <c:v>3.8</c:v>
                </c:pt>
                <c:pt idx="1392">
                  <c:v>0</c:v>
                </c:pt>
                <c:pt idx="1393">
                  <c:v>3.9</c:v>
                </c:pt>
                <c:pt idx="1394">
                  <c:v>0</c:v>
                </c:pt>
                <c:pt idx="1395">
                  <c:v>0</c:v>
                </c:pt>
                <c:pt idx="1396">
                  <c:v>3.8</c:v>
                </c:pt>
                <c:pt idx="1397">
                  <c:v>3.8</c:v>
                </c:pt>
                <c:pt idx="1398">
                  <c:v>4</c:v>
                </c:pt>
                <c:pt idx="1399">
                  <c:v>3.8</c:v>
                </c:pt>
                <c:pt idx="1400">
                  <c:v>0</c:v>
                </c:pt>
                <c:pt idx="1401">
                  <c:v>5</c:v>
                </c:pt>
                <c:pt idx="1402">
                  <c:v>3.6</c:v>
                </c:pt>
                <c:pt idx="1403">
                  <c:v>1.6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2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1</c:v>
                </c:pt>
                <c:pt idx="1412">
                  <c:v>0</c:v>
                </c:pt>
                <c:pt idx="1413">
                  <c:v>0</c:v>
                </c:pt>
                <c:pt idx="1414">
                  <c:v>3.8</c:v>
                </c:pt>
                <c:pt idx="1415">
                  <c:v>3.7</c:v>
                </c:pt>
                <c:pt idx="1416">
                  <c:v>0</c:v>
                </c:pt>
                <c:pt idx="1417">
                  <c:v>4.3</c:v>
                </c:pt>
                <c:pt idx="1418">
                  <c:v>4</c:v>
                </c:pt>
                <c:pt idx="1419">
                  <c:v>0</c:v>
                </c:pt>
                <c:pt idx="1420">
                  <c:v>4.5</c:v>
                </c:pt>
                <c:pt idx="1421">
                  <c:v>4.7</c:v>
                </c:pt>
                <c:pt idx="1422">
                  <c:v>0</c:v>
                </c:pt>
                <c:pt idx="1423">
                  <c:v>0</c:v>
                </c:pt>
                <c:pt idx="1424">
                  <c:v>4.4000000000000004</c:v>
                </c:pt>
                <c:pt idx="1425">
                  <c:v>2</c:v>
                </c:pt>
                <c:pt idx="1426">
                  <c:v>4.2</c:v>
                </c:pt>
                <c:pt idx="1427">
                  <c:v>0</c:v>
                </c:pt>
                <c:pt idx="1428">
                  <c:v>4.0999999999999996</c:v>
                </c:pt>
                <c:pt idx="1429">
                  <c:v>0</c:v>
                </c:pt>
                <c:pt idx="1430">
                  <c:v>4.5</c:v>
                </c:pt>
                <c:pt idx="1431">
                  <c:v>3.5</c:v>
                </c:pt>
                <c:pt idx="1432">
                  <c:v>3</c:v>
                </c:pt>
                <c:pt idx="1433">
                  <c:v>5</c:v>
                </c:pt>
                <c:pt idx="1434">
                  <c:v>3.5</c:v>
                </c:pt>
                <c:pt idx="1435">
                  <c:v>4.2</c:v>
                </c:pt>
                <c:pt idx="1436">
                  <c:v>4.2</c:v>
                </c:pt>
                <c:pt idx="1437">
                  <c:v>3.6</c:v>
                </c:pt>
                <c:pt idx="1438">
                  <c:v>3.8</c:v>
                </c:pt>
                <c:pt idx="1439">
                  <c:v>3.4</c:v>
                </c:pt>
                <c:pt idx="1440">
                  <c:v>0</c:v>
                </c:pt>
                <c:pt idx="1441">
                  <c:v>2.4</c:v>
                </c:pt>
                <c:pt idx="1442">
                  <c:v>2.5</c:v>
                </c:pt>
                <c:pt idx="1443">
                  <c:v>3.3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4.5</c:v>
                </c:pt>
                <c:pt idx="1448">
                  <c:v>4.0999999999999996</c:v>
                </c:pt>
                <c:pt idx="1449">
                  <c:v>0</c:v>
                </c:pt>
                <c:pt idx="1450">
                  <c:v>0</c:v>
                </c:pt>
                <c:pt idx="1451">
                  <c:v>2.9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4.2</c:v>
                </c:pt>
                <c:pt idx="1457">
                  <c:v>4.0999999999999996</c:v>
                </c:pt>
                <c:pt idx="1458">
                  <c:v>4.2</c:v>
                </c:pt>
                <c:pt idx="1459">
                  <c:v>4.7</c:v>
                </c:pt>
                <c:pt idx="1460">
                  <c:v>3.2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2.7</c:v>
                </c:pt>
                <c:pt idx="1466">
                  <c:v>0</c:v>
                </c:pt>
                <c:pt idx="1467">
                  <c:v>3.1</c:v>
                </c:pt>
                <c:pt idx="1468">
                  <c:v>4.3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4.5</c:v>
                </c:pt>
                <c:pt idx="1473">
                  <c:v>0</c:v>
                </c:pt>
                <c:pt idx="1474">
                  <c:v>4.2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4.4000000000000004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3.7</c:v>
                </c:pt>
                <c:pt idx="1485">
                  <c:v>4.8</c:v>
                </c:pt>
                <c:pt idx="1486">
                  <c:v>0</c:v>
                </c:pt>
                <c:pt idx="1487">
                  <c:v>4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3.5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3</c:v>
                </c:pt>
                <c:pt idx="1499">
                  <c:v>4.8</c:v>
                </c:pt>
                <c:pt idx="1500">
                  <c:v>0</c:v>
                </c:pt>
                <c:pt idx="1501">
                  <c:v>3.6</c:v>
                </c:pt>
                <c:pt idx="1502">
                  <c:v>4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3.9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3.5</c:v>
                </c:pt>
                <c:pt idx="1513">
                  <c:v>0</c:v>
                </c:pt>
                <c:pt idx="1514">
                  <c:v>3.7</c:v>
                </c:pt>
                <c:pt idx="1515">
                  <c:v>3.8</c:v>
                </c:pt>
                <c:pt idx="1516">
                  <c:v>0</c:v>
                </c:pt>
                <c:pt idx="1517">
                  <c:v>4.5999999999999996</c:v>
                </c:pt>
                <c:pt idx="1518">
                  <c:v>2.4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3.7</c:v>
                </c:pt>
                <c:pt idx="1523">
                  <c:v>3.7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4.2</c:v>
                </c:pt>
                <c:pt idx="1528">
                  <c:v>0</c:v>
                </c:pt>
                <c:pt idx="1529">
                  <c:v>4.3</c:v>
                </c:pt>
                <c:pt idx="1530">
                  <c:v>3.7</c:v>
                </c:pt>
                <c:pt idx="1531">
                  <c:v>4.5</c:v>
                </c:pt>
                <c:pt idx="1532">
                  <c:v>4</c:v>
                </c:pt>
                <c:pt idx="1533">
                  <c:v>0</c:v>
                </c:pt>
                <c:pt idx="1534">
                  <c:v>4.0999999999999996</c:v>
                </c:pt>
                <c:pt idx="1535">
                  <c:v>2.4</c:v>
                </c:pt>
                <c:pt idx="1536">
                  <c:v>4</c:v>
                </c:pt>
                <c:pt idx="1537">
                  <c:v>4.0999999999999996</c:v>
                </c:pt>
                <c:pt idx="1538">
                  <c:v>3</c:v>
                </c:pt>
                <c:pt idx="1539">
                  <c:v>3.5</c:v>
                </c:pt>
                <c:pt idx="1540">
                  <c:v>4.0999999999999996</c:v>
                </c:pt>
                <c:pt idx="1541">
                  <c:v>4.3</c:v>
                </c:pt>
                <c:pt idx="1542">
                  <c:v>3.3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2.7</c:v>
                </c:pt>
                <c:pt idx="1548">
                  <c:v>0</c:v>
                </c:pt>
                <c:pt idx="1549">
                  <c:v>0</c:v>
                </c:pt>
                <c:pt idx="1550">
                  <c:v>4.0999999999999996</c:v>
                </c:pt>
                <c:pt idx="1551">
                  <c:v>3.8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4.2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3.7</c:v>
                </c:pt>
                <c:pt idx="1560">
                  <c:v>0</c:v>
                </c:pt>
                <c:pt idx="1561">
                  <c:v>4.0999999999999996</c:v>
                </c:pt>
                <c:pt idx="1562">
                  <c:v>4.5</c:v>
                </c:pt>
                <c:pt idx="1563">
                  <c:v>0</c:v>
                </c:pt>
                <c:pt idx="1564">
                  <c:v>4.2</c:v>
                </c:pt>
                <c:pt idx="1565">
                  <c:v>3.8</c:v>
                </c:pt>
                <c:pt idx="1566">
                  <c:v>0</c:v>
                </c:pt>
                <c:pt idx="1567">
                  <c:v>0</c:v>
                </c:pt>
                <c:pt idx="1568">
                  <c:v>3.7</c:v>
                </c:pt>
                <c:pt idx="1569">
                  <c:v>1</c:v>
                </c:pt>
                <c:pt idx="1570">
                  <c:v>4.2</c:v>
                </c:pt>
                <c:pt idx="1571">
                  <c:v>3.9</c:v>
                </c:pt>
                <c:pt idx="1572">
                  <c:v>3.1</c:v>
                </c:pt>
                <c:pt idx="1573">
                  <c:v>3.5</c:v>
                </c:pt>
                <c:pt idx="1574">
                  <c:v>4</c:v>
                </c:pt>
                <c:pt idx="1575">
                  <c:v>4.3</c:v>
                </c:pt>
                <c:pt idx="1576">
                  <c:v>0</c:v>
                </c:pt>
                <c:pt idx="1577">
                  <c:v>3</c:v>
                </c:pt>
                <c:pt idx="1578">
                  <c:v>0</c:v>
                </c:pt>
                <c:pt idx="1579">
                  <c:v>0</c:v>
                </c:pt>
                <c:pt idx="1580">
                  <c:v>4.7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3.1</c:v>
                </c:pt>
                <c:pt idx="1586">
                  <c:v>0</c:v>
                </c:pt>
                <c:pt idx="1587">
                  <c:v>4.5</c:v>
                </c:pt>
                <c:pt idx="1588">
                  <c:v>3</c:v>
                </c:pt>
                <c:pt idx="1589">
                  <c:v>4.5</c:v>
                </c:pt>
                <c:pt idx="1590">
                  <c:v>4.5</c:v>
                </c:pt>
                <c:pt idx="1591">
                  <c:v>4.0999999999999996</c:v>
                </c:pt>
                <c:pt idx="1592">
                  <c:v>3.3</c:v>
                </c:pt>
                <c:pt idx="1593">
                  <c:v>0</c:v>
                </c:pt>
                <c:pt idx="1594">
                  <c:v>4.4000000000000004</c:v>
                </c:pt>
                <c:pt idx="1595">
                  <c:v>1</c:v>
                </c:pt>
                <c:pt idx="1596">
                  <c:v>4.0999999999999996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5</c:v>
                </c:pt>
                <c:pt idx="1601">
                  <c:v>3.4</c:v>
                </c:pt>
                <c:pt idx="1602">
                  <c:v>3.5</c:v>
                </c:pt>
                <c:pt idx="1603">
                  <c:v>0</c:v>
                </c:pt>
                <c:pt idx="1604">
                  <c:v>3.8</c:v>
                </c:pt>
                <c:pt idx="1605">
                  <c:v>3.4</c:v>
                </c:pt>
                <c:pt idx="1606">
                  <c:v>3.7</c:v>
                </c:pt>
                <c:pt idx="1607">
                  <c:v>0</c:v>
                </c:pt>
                <c:pt idx="1608">
                  <c:v>3.7</c:v>
                </c:pt>
                <c:pt idx="1609">
                  <c:v>3</c:v>
                </c:pt>
                <c:pt idx="1610">
                  <c:v>4.7</c:v>
                </c:pt>
                <c:pt idx="1611">
                  <c:v>0</c:v>
                </c:pt>
                <c:pt idx="1612">
                  <c:v>3.5</c:v>
                </c:pt>
                <c:pt idx="1613">
                  <c:v>4.0999999999999996</c:v>
                </c:pt>
                <c:pt idx="1614">
                  <c:v>0</c:v>
                </c:pt>
                <c:pt idx="1615">
                  <c:v>0</c:v>
                </c:pt>
                <c:pt idx="1616">
                  <c:v>4.7</c:v>
                </c:pt>
                <c:pt idx="1617">
                  <c:v>0</c:v>
                </c:pt>
                <c:pt idx="1618">
                  <c:v>4.5999999999999996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3</c:v>
                </c:pt>
                <c:pt idx="1623">
                  <c:v>2.1</c:v>
                </c:pt>
                <c:pt idx="1624">
                  <c:v>0</c:v>
                </c:pt>
                <c:pt idx="1625">
                  <c:v>0</c:v>
                </c:pt>
                <c:pt idx="1626">
                  <c:v>3.6</c:v>
                </c:pt>
                <c:pt idx="1627">
                  <c:v>3.4</c:v>
                </c:pt>
                <c:pt idx="1628">
                  <c:v>4.2</c:v>
                </c:pt>
                <c:pt idx="1629">
                  <c:v>0</c:v>
                </c:pt>
                <c:pt idx="1630">
                  <c:v>4.0999999999999996</c:v>
                </c:pt>
                <c:pt idx="1631">
                  <c:v>0</c:v>
                </c:pt>
                <c:pt idx="1632">
                  <c:v>4.5</c:v>
                </c:pt>
                <c:pt idx="1633">
                  <c:v>4.0999999999999996</c:v>
                </c:pt>
                <c:pt idx="1634">
                  <c:v>0</c:v>
                </c:pt>
                <c:pt idx="1635">
                  <c:v>3</c:v>
                </c:pt>
                <c:pt idx="1636">
                  <c:v>3.9</c:v>
                </c:pt>
                <c:pt idx="1637">
                  <c:v>4.3</c:v>
                </c:pt>
                <c:pt idx="1638">
                  <c:v>3</c:v>
                </c:pt>
                <c:pt idx="1639">
                  <c:v>0</c:v>
                </c:pt>
                <c:pt idx="1640">
                  <c:v>4.2</c:v>
                </c:pt>
                <c:pt idx="1641">
                  <c:v>0</c:v>
                </c:pt>
                <c:pt idx="1642">
                  <c:v>3.8</c:v>
                </c:pt>
                <c:pt idx="1643">
                  <c:v>3.5</c:v>
                </c:pt>
                <c:pt idx="1644">
                  <c:v>3.9</c:v>
                </c:pt>
                <c:pt idx="1645">
                  <c:v>0</c:v>
                </c:pt>
                <c:pt idx="1646">
                  <c:v>4.2</c:v>
                </c:pt>
                <c:pt idx="1647">
                  <c:v>0</c:v>
                </c:pt>
                <c:pt idx="1648">
                  <c:v>5</c:v>
                </c:pt>
                <c:pt idx="1649">
                  <c:v>3.8</c:v>
                </c:pt>
                <c:pt idx="1650">
                  <c:v>3.6</c:v>
                </c:pt>
                <c:pt idx="1651">
                  <c:v>0</c:v>
                </c:pt>
                <c:pt idx="1652">
                  <c:v>4.4000000000000004</c:v>
                </c:pt>
                <c:pt idx="1653">
                  <c:v>4.0999999999999996</c:v>
                </c:pt>
                <c:pt idx="1654">
                  <c:v>5</c:v>
                </c:pt>
                <c:pt idx="1655">
                  <c:v>0</c:v>
                </c:pt>
                <c:pt idx="1656">
                  <c:v>2.5</c:v>
                </c:pt>
                <c:pt idx="1657">
                  <c:v>0</c:v>
                </c:pt>
                <c:pt idx="1658">
                  <c:v>4.0999999999999996</c:v>
                </c:pt>
                <c:pt idx="1659">
                  <c:v>4</c:v>
                </c:pt>
                <c:pt idx="1660">
                  <c:v>4.8</c:v>
                </c:pt>
                <c:pt idx="1661">
                  <c:v>4.9000000000000004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3.8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4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3.9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4.0999999999999996</c:v>
                </c:pt>
                <c:pt idx="1678">
                  <c:v>3.9</c:v>
                </c:pt>
                <c:pt idx="1679">
                  <c:v>0</c:v>
                </c:pt>
                <c:pt idx="1680">
                  <c:v>3.9</c:v>
                </c:pt>
                <c:pt idx="1681">
                  <c:v>0</c:v>
                </c:pt>
                <c:pt idx="1682">
                  <c:v>4.5</c:v>
                </c:pt>
                <c:pt idx="1683">
                  <c:v>1</c:v>
                </c:pt>
                <c:pt idx="1684">
                  <c:v>3.8</c:v>
                </c:pt>
                <c:pt idx="1685">
                  <c:v>3</c:v>
                </c:pt>
                <c:pt idx="1686">
                  <c:v>4.9000000000000004</c:v>
                </c:pt>
                <c:pt idx="1687">
                  <c:v>4.0999999999999996</c:v>
                </c:pt>
                <c:pt idx="1688">
                  <c:v>3.8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3.4</c:v>
                </c:pt>
                <c:pt idx="1694">
                  <c:v>3</c:v>
                </c:pt>
                <c:pt idx="1695">
                  <c:v>0</c:v>
                </c:pt>
                <c:pt idx="1696">
                  <c:v>4.8</c:v>
                </c:pt>
                <c:pt idx="1697">
                  <c:v>0</c:v>
                </c:pt>
                <c:pt idx="1698">
                  <c:v>1</c:v>
                </c:pt>
                <c:pt idx="1699">
                  <c:v>4.5999999999999996</c:v>
                </c:pt>
                <c:pt idx="1700">
                  <c:v>0</c:v>
                </c:pt>
                <c:pt idx="1701">
                  <c:v>0</c:v>
                </c:pt>
                <c:pt idx="1702">
                  <c:v>2.7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4.2</c:v>
                </c:pt>
                <c:pt idx="1710">
                  <c:v>0</c:v>
                </c:pt>
                <c:pt idx="1711">
                  <c:v>3.6</c:v>
                </c:pt>
                <c:pt idx="1712">
                  <c:v>3.8</c:v>
                </c:pt>
                <c:pt idx="1713">
                  <c:v>0</c:v>
                </c:pt>
                <c:pt idx="1714">
                  <c:v>4.3</c:v>
                </c:pt>
                <c:pt idx="1715">
                  <c:v>0</c:v>
                </c:pt>
                <c:pt idx="1716">
                  <c:v>4.2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4.5999999999999996</c:v>
                </c:pt>
                <c:pt idx="1730">
                  <c:v>0</c:v>
                </c:pt>
                <c:pt idx="1731">
                  <c:v>3.8</c:v>
                </c:pt>
                <c:pt idx="1732">
                  <c:v>0</c:v>
                </c:pt>
                <c:pt idx="1733">
                  <c:v>0</c:v>
                </c:pt>
                <c:pt idx="1734">
                  <c:v>5</c:v>
                </c:pt>
                <c:pt idx="1735">
                  <c:v>3.2</c:v>
                </c:pt>
                <c:pt idx="1736">
                  <c:v>3.4</c:v>
                </c:pt>
                <c:pt idx="1737">
                  <c:v>3.4</c:v>
                </c:pt>
                <c:pt idx="1738">
                  <c:v>3.5</c:v>
                </c:pt>
                <c:pt idx="1739">
                  <c:v>0</c:v>
                </c:pt>
                <c:pt idx="1740">
                  <c:v>4.7</c:v>
                </c:pt>
                <c:pt idx="1741">
                  <c:v>1</c:v>
                </c:pt>
                <c:pt idx="1742">
                  <c:v>3.4</c:v>
                </c:pt>
                <c:pt idx="1743">
                  <c:v>0</c:v>
                </c:pt>
                <c:pt idx="1744">
                  <c:v>4.3</c:v>
                </c:pt>
                <c:pt idx="1745">
                  <c:v>4.3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4.0999999999999996</c:v>
                </c:pt>
                <c:pt idx="1750">
                  <c:v>2.9</c:v>
                </c:pt>
                <c:pt idx="1751">
                  <c:v>3.5</c:v>
                </c:pt>
                <c:pt idx="1752">
                  <c:v>0</c:v>
                </c:pt>
                <c:pt idx="1753">
                  <c:v>0</c:v>
                </c:pt>
                <c:pt idx="1754">
                  <c:v>3.9</c:v>
                </c:pt>
                <c:pt idx="1755">
                  <c:v>3.7</c:v>
                </c:pt>
                <c:pt idx="1756">
                  <c:v>4.3</c:v>
                </c:pt>
                <c:pt idx="1757">
                  <c:v>0</c:v>
                </c:pt>
                <c:pt idx="1758">
                  <c:v>0</c:v>
                </c:pt>
                <c:pt idx="1759">
                  <c:v>4.5</c:v>
                </c:pt>
                <c:pt idx="1760">
                  <c:v>4.5</c:v>
                </c:pt>
                <c:pt idx="1761">
                  <c:v>4.5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3.6</c:v>
                </c:pt>
                <c:pt idx="1768">
                  <c:v>0</c:v>
                </c:pt>
                <c:pt idx="1769">
                  <c:v>3.4</c:v>
                </c:pt>
                <c:pt idx="1770">
                  <c:v>0</c:v>
                </c:pt>
                <c:pt idx="1771">
                  <c:v>3.6</c:v>
                </c:pt>
                <c:pt idx="1772">
                  <c:v>3.3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1.9</c:v>
                </c:pt>
                <c:pt idx="1779">
                  <c:v>4.4000000000000004</c:v>
                </c:pt>
                <c:pt idx="1780">
                  <c:v>3</c:v>
                </c:pt>
                <c:pt idx="1781">
                  <c:v>4.3</c:v>
                </c:pt>
                <c:pt idx="1782">
                  <c:v>4.3</c:v>
                </c:pt>
                <c:pt idx="1783">
                  <c:v>0</c:v>
                </c:pt>
                <c:pt idx="1784">
                  <c:v>4.2</c:v>
                </c:pt>
                <c:pt idx="1785">
                  <c:v>3.3</c:v>
                </c:pt>
                <c:pt idx="1786">
                  <c:v>3.9</c:v>
                </c:pt>
                <c:pt idx="1787">
                  <c:v>3</c:v>
                </c:pt>
                <c:pt idx="1788">
                  <c:v>4.2</c:v>
                </c:pt>
                <c:pt idx="1789">
                  <c:v>3.7</c:v>
                </c:pt>
                <c:pt idx="1790">
                  <c:v>3.2</c:v>
                </c:pt>
                <c:pt idx="1791">
                  <c:v>0</c:v>
                </c:pt>
                <c:pt idx="1792">
                  <c:v>3.8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2.9</c:v>
                </c:pt>
                <c:pt idx="1797">
                  <c:v>0</c:v>
                </c:pt>
                <c:pt idx="1798">
                  <c:v>2.5</c:v>
                </c:pt>
                <c:pt idx="1799">
                  <c:v>3.6</c:v>
                </c:pt>
                <c:pt idx="1800">
                  <c:v>3.8</c:v>
                </c:pt>
                <c:pt idx="1801">
                  <c:v>4.5</c:v>
                </c:pt>
                <c:pt idx="1802">
                  <c:v>0</c:v>
                </c:pt>
                <c:pt idx="1803">
                  <c:v>3.5</c:v>
                </c:pt>
                <c:pt idx="1804">
                  <c:v>0</c:v>
                </c:pt>
                <c:pt idx="1805">
                  <c:v>3.5</c:v>
                </c:pt>
                <c:pt idx="1806">
                  <c:v>0</c:v>
                </c:pt>
                <c:pt idx="1807">
                  <c:v>3.2</c:v>
                </c:pt>
                <c:pt idx="1808">
                  <c:v>3.3</c:v>
                </c:pt>
                <c:pt idx="1809">
                  <c:v>2.5</c:v>
                </c:pt>
                <c:pt idx="1810">
                  <c:v>4.7</c:v>
                </c:pt>
                <c:pt idx="1811">
                  <c:v>3.7</c:v>
                </c:pt>
                <c:pt idx="1812">
                  <c:v>0</c:v>
                </c:pt>
                <c:pt idx="1813">
                  <c:v>2.4</c:v>
                </c:pt>
                <c:pt idx="1814">
                  <c:v>3.8</c:v>
                </c:pt>
                <c:pt idx="1815">
                  <c:v>4.0999999999999996</c:v>
                </c:pt>
                <c:pt idx="1816">
                  <c:v>2.6</c:v>
                </c:pt>
                <c:pt idx="1817">
                  <c:v>4</c:v>
                </c:pt>
                <c:pt idx="1818">
                  <c:v>0</c:v>
                </c:pt>
                <c:pt idx="1819">
                  <c:v>4.2</c:v>
                </c:pt>
                <c:pt idx="1820">
                  <c:v>3.8</c:v>
                </c:pt>
                <c:pt idx="1821">
                  <c:v>2.9</c:v>
                </c:pt>
                <c:pt idx="1822">
                  <c:v>3</c:v>
                </c:pt>
                <c:pt idx="1823">
                  <c:v>3.8</c:v>
                </c:pt>
                <c:pt idx="1824">
                  <c:v>0</c:v>
                </c:pt>
                <c:pt idx="1825">
                  <c:v>4.4000000000000004</c:v>
                </c:pt>
                <c:pt idx="1826">
                  <c:v>4.3</c:v>
                </c:pt>
                <c:pt idx="1827">
                  <c:v>4</c:v>
                </c:pt>
                <c:pt idx="1828">
                  <c:v>2.5</c:v>
                </c:pt>
                <c:pt idx="1829">
                  <c:v>0</c:v>
                </c:pt>
                <c:pt idx="1830">
                  <c:v>2.9</c:v>
                </c:pt>
                <c:pt idx="1831">
                  <c:v>0</c:v>
                </c:pt>
                <c:pt idx="1832">
                  <c:v>3</c:v>
                </c:pt>
                <c:pt idx="1833">
                  <c:v>4.4000000000000004</c:v>
                </c:pt>
                <c:pt idx="1834">
                  <c:v>3</c:v>
                </c:pt>
                <c:pt idx="1835">
                  <c:v>1.7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3.9</c:v>
                </c:pt>
                <c:pt idx="1840">
                  <c:v>3.8</c:v>
                </c:pt>
                <c:pt idx="1841">
                  <c:v>0</c:v>
                </c:pt>
                <c:pt idx="1842">
                  <c:v>3.7</c:v>
                </c:pt>
                <c:pt idx="1843">
                  <c:v>4.2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3.4</c:v>
                </c:pt>
                <c:pt idx="1849">
                  <c:v>3.6</c:v>
                </c:pt>
                <c:pt idx="1850">
                  <c:v>2.9</c:v>
                </c:pt>
                <c:pt idx="1851">
                  <c:v>1.6</c:v>
                </c:pt>
                <c:pt idx="1852">
                  <c:v>0</c:v>
                </c:pt>
                <c:pt idx="1853">
                  <c:v>3.8</c:v>
                </c:pt>
                <c:pt idx="1854">
                  <c:v>4.2</c:v>
                </c:pt>
                <c:pt idx="1855">
                  <c:v>0</c:v>
                </c:pt>
                <c:pt idx="1856">
                  <c:v>3.6</c:v>
                </c:pt>
                <c:pt idx="1857">
                  <c:v>3.4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4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3.5</c:v>
                </c:pt>
                <c:pt idx="1867">
                  <c:v>4.5999999999999996</c:v>
                </c:pt>
                <c:pt idx="1868">
                  <c:v>1</c:v>
                </c:pt>
                <c:pt idx="1869">
                  <c:v>4.2</c:v>
                </c:pt>
                <c:pt idx="1870">
                  <c:v>4.5999999999999996</c:v>
                </c:pt>
                <c:pt idx="1871">
                  <c:v>0</c:v>
                </c:pt>
                <c:pt idx="1872">
                  <c:v>3.9</c:v>
                </c:pt>
                <c:pt idx="1873">
                  <c:v>3.1</c:v>
                </c:pt>
                <c:pt idx="1874">
                  <c:v>3.6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3.4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4.5</c:v>
                </c:pt>
                <c:pt idx="1885">
                  <c:v>3.9</c:v>
                </c:pt>
                <c:pt idx="1886">
                  <c:v>3.8</c:v>
                </c:pt>
                <c:pt idx="1887">
                  <c:v>2.7</c:v>
                </c:pt>
                <c:pt idx="1888">
                  <c:v>3.5</c:v>
                </c:pt>
                <c:pt idx="1889">
                  <c:v>4.2</c:v>
                </c:pt>
                <c:pt idx="1890">
                  <c:v>4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2.2999999999999998</c:v>
                </c:pt>
                <c:pt idx="1896">
                  <c:v>3.6</c:v>
                </c:pt>
                <c:pt idx="1897">
                  <c:v>1.8</c:v>
                </c:pt>
                <c:pt idx="1898">
                  <c:v>3.6</c:v>
                </c:pt>
                <c:pt idx="1899">
                  <c:v>2</c:v>
                </c:pt>
                <c:pt idx="1900">
                  <c:v>3.9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4.3</c:v>
                </c:pt>
                <c:pt idx="1905">
                  <c:v>2.6</c:v>
                </c:pt>
                <c:pt idx="1906">
                  <c:v>4</c:v>
                </c:pt>
                <c:pt idx="1907">
                  <c:v>0</c:v>
                </c:pt>
                <c:pt idx="1908">
                  <c:v>4.0999999999999996</c:v>
                </c:pt>
                <c:pt idx="1909">
                  <c:v>4.7</c:v>
                </c:pt>
                <c:pt idx="1910">
                  <c:v>4.0999999999999996</c:v>
                </c:pt>
                <c:pt idx="1911">
                  <c:v>2.6</c:v>
                </c:pt>
                <c:pt idx="1912">
                  <c:v>4.3</c:v>
                </c:pt>
                <c:pt idx="1913">
                  <c:v>3.6</c:v>
                </c:pt>
                <c:pt idx="1914">
                  <c:v>3.7</c:v>
                </c:pt>
                <c:pt idx="1915">
                  <c:v>4.0999999999999996</c:v>
                </c:pt>
                <c:pt idx="1916">
                  <c:v>4</c:v>
                </c:pt>
                <c:pt idx="1917">
                  <c:v>3</c:v>
                </c:pt>
                <c:pt idx="1918">
                  <c:v>0</c:v>
                </c:pt>
                <c:pt idx="1919">
                  <c:v>3.3</c:v>
                </c:pt>
                <c:pt idx="1920">
                  <c:v>0</c:v>
                </c:pt>
                <c:pt idx="1921">
                  <c:v>1</c:v>
                </c:pt>
                <c:pt idx="1922">
                  <c:v>3.5</c:v>
                </c:pt>
                <c:pt idx="1923">
                  <c:v>3.4</c:v>
                </c:pt>
                <c:pt idx="1924">
                  <c:v>0</c:v>
                </c:pt>
                <c:pt idx="1925">
                  <c:v>2.7</c:v>
                </c:pt>
                <c:pt idx="1926">
                  <c:v>0</c:v>
                </c:pt>
                <c:pt idx="1927">
                  <c:v>3.7</c:v>
                </c:pt>
                <c:pt idx="1928">
                  <c:v>4.5</c:v>
                </c:pt>
                <c:pt idx="1929">
                  <c:v>0</c:v>
                </c:pt>
                <c:pt idx="1930">
                  <c:v>1</c:v>
                </c:pt>
                <c:pt idx="1931">
                  <c:v>3.9</c:v>
                </c:pt>
                <c:pt idx="1932">
                  <c:v>3</c:v>
                </c:pt>
                <c:pt idx="1933">
                  <c:v>0</c:v>
                </c:pt>
                <c:pt idx="1934">
                  <c:v>0</c:v>
                </c:pt>
                <c:pt idx="1935">
                  <c:v>3</c:v>
                </c:pt>
                <c:pt idx="1936">
                  <c:v>3.9</c:v>
                </c:pt>
                <c:pt idx="1937">
                  <c:v>4.5</c:v>
                </c:pt>
                <c:pt idx="1938">
                  <c:v>3.5</c:v>
                </c:pt>
                <c:pt idx="1939">
                  <c:v>3</c:v>
                </c:pt>
                <c:pt idx="1940">
                  <c:v>0</c:v>
                </c:pt>
                <c:pt idx="1941">
                  <c:v>3</c:v>
                </c:pt>
                <c:pt idx="1942">
                  <c:v>0</c:v>
                </c:pt>
                <c:pt idx="1943">
                  <c:v>3</c:v>
                </c:pt>
                <c:pt idx="1944">
                  <c:v>3.9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3.9</c:v>
                </c:pt>
                <c:pt idx="1950">
                  <c:v>1.6</c:v>
                </c:pt>
                <c:pt idx="1951">
                  <c:v>2.4</c:v>
                </c:pt>
                <c:pt idx="1952">
                  <c:v>1</c:v>
                </c:pt>
                <c:pt idx="1953">
                  <c:v>3.9</c:v>
                </c:pt>
                <c:pt idx="1954">
                  <c:v>0</c:v>
                </c:pt>
                <c:pt idx="1955">
                  <c:v>0</c:v>
                </c:pt>
                <c:pt idx="1956">
                  <c:v>4.8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4</c:v>
                </c:pt>
                <c:pt idx="1961">
                  <c:v>1</c:v>
                </c:pt>
                <c:pt idx="1962">
                  <c:v>1</c:v>
                </c:pt>
                <c:pt idx="1963">
                  <c:v>2.9</c:v>
                </c:pt>
                <c:pt idx="1964">
                  <c:v>3.2</c:v>
                </c:pt>
                <c:pt idx="1965">
                  <c:v>3</c:v>
                </c:pt>
                <c:pt idx="1966">
                  <c:v>3.4</c:v>
                </c:pt>
                <c:pt idx="1967">
                  <c:v>3.6</c:v>
                </c:pt>
                <c:pt idx="1968">
                  <c:v>0</c:v>
                </c:pt>
                <c:pt idx="1969">
                  <c:v>0</c:v>
                </c:pt>
                <c:pt idx="1970">
                  <c:v>3.3</c:v>
                </c:pt>
                <c:pt idx="1971">
                  <c:v>3.8</c:v>
                </c:pt>
                <c:pt idx="1972">
                  <c:v>4.3</c:v>
                </c:pt>
                <c:pt idx="1973">
                  <c:v>3.6</c:v>
                </c:pt>
                <c:pt idx="1974">
                  <c:v>0</c:v>
                </c:pt>
                <c:pt idx="1975">
                  <c:v>4</c:v>
                </c:pt>
                <c:pt idx="1976">
                  <c:v>4</c:v>
                </c:pt>
                <c:pt idx="1977">
                  <c:v>3.7</c:v>
                </c:pt>
                <c:pt idx="1978">
                  <c:v>4</c:v>
                </c:pt>
                <c:pt idx="1979">
                  <c:v>0</c:v>
                </c:pt>
                <c:pt idx="1980">
                  <c:v>1</c:v>
                </c:pt>
                <c:pt idx="1981">
                  <c:v>3.8</c:v>
                </c:pt>
                <c:pt idx="1982">
                  <c:v>4.3</c:v>
                </c:pt>
                <c:pt idx="1983">
                  <c:v>2.4</c:v>
                </c:pt>
                <c:pt idx="1984">
                  <c:v>0</c:v>
                </c:pt>
                <c:pt idx="1985">
                  <c:v>3.4</c:v>
                </c:pt>
                <c:pt idx="1986">
                  <c:v>0</c:v>
                </c:pt>
                <c:pt idx="1987">
                  <c:v>3.6</c:v>
                </c:pt>
                <c:pt idx="1988">
                  <c:v>4.5</c:v>
                </c:pt>
                <c:pt idx="1989">
                  <c:v>3.6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4</c:v>
                </c:pt>
                <c:pt idx="1995">
                  <c:v>0</c:v>
                </c:pt>
                <c:pt idx="1996">
                  <c:v>2.7</c:v>
                </c:pt>
                <c:pt idx="1997">
                  <c:v>2.7</c:v>
                </c:pt>
                <c:pt idx="1998">
                  <c:v>3.9</c:v>
                </c:pt>
                <c:pt idx="1999">
                  <c:v>3.5</c:v>
                </c:pt>
                <c:pt idx="2000">
                  <c:v>5</c:v>
                </c:pt>
                <c:pt idx="2001">
                  <c:v>0</c:v>
                </c:pt>
                <c:pt idx="2002">
                  <c:v>4.3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2.2000000000000002</c:v>
                </c:pt>
                <c:pt idx="2007">
                  <c:v>3.6</c:v>
                </c:pt>
                <c:pt idx="2008">
                  <c:v>3.5</c:v>
                </c:pt>
                <c:pt idx="2009">
                  <c:v>4</c:v>
                </c:pt>
                <c:pt idx="2010">
                  <c:v>0</c:v>
                </c:pt>
                <c:pt idx="2011">
                  <c:v>0</c:v>
                </c:pt>
                <c:pt idx="2012">
                  <c:v>3.7</c:v>
                </c:pt>
                <c:pt idx="2013">
                  <c:v>3.8</c:v>
                </c:pt>
                <c:pt idx="2014">
                  <c:v>4.5999999999999996</c:v>
                </c:pt>
                <c:pt idx="2015">
                  <c:v>4</c:v>
                </c:pt>
                <c:pt idx="2016">
                  <c:v>3.1</c:v>
                </c:pt>
                <c:pt idx="2017">
                  <c:v>2.7</c:v>
                </c:pt>
                <c:pt idx="2018">
                  <c:v>2.6</c:v>
                </c:pt>
                <c:pt idx="2019">
                  <c:v>3</c:v>
                </c:pt>
                <c:pt idx="2020">
                  <c:v>2.7</c:v>
                </c:pt>
                <c:pt idx="2021">
                  <c:v>4.9000000000000004</c:v>
                </c:pt>
                <c:pt idx="2022">
                  <c:v>0</c:v>
                </c:pt>
                <c:pt idx="2023">
                  <c:v>3.9</c:v>
                </c:pt>
                <c:pt idx="2024">
                  <c:v>4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3.7</c:v>
                </c:pt>
                <c:pt idx="2028">
                  <c:v>3.5</c:v>
                </c:pt>
                <c:pt idx="2029">
                  <c:v>2</c:v>
                </c:pt>
                <c:pt idx="2030">
                  <c:v>3.3</c:v>
                </c:pt>
                <c:pt idx="2031">
                  <c:v>2.7</c:v>
                </c:pt>
                <c:pt idx="2032">
                  <c:v>0</c:v>
                </c:pt>
                <c:pt idx="2033">
                  <c:v>0</c:v>
                </c:pt>
                <c:pt idx="2034">
                  <c:v>4.3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3.7</c:v>
                </c:pt>
                <c:pt idx="2039">
                  <c:v>3.6</c:v>
                </c:pt>
                <c:pt idx="2040">
                  <c:v>2.7</c:v>
                </c:pt>
                <c:pt idx="2041">
                  <c:v>0</c:v>
                </c:pt>
                <c:pt idx="2042">
                  <c:v>4.0999999999999996</c:v>
                </c:pt>
                <c:pt idx="2043">
                  <c:v>4.3</c:v>
                </c:pt>
                <c:pt idx="2044">
                  <c:v>0</c:v>
                </c:pt>
                <c:pt idx="2045">
                  <c:v>3.6</c:v>
                </c:pt>
                <c:pt idx="2046">
                  <c:v>0</c:v>
                </c:pt>
                <c:pt idx="2047">
                  <c:v>4</c:v>
                </c:pt>
                <c:pt idx="2048">
                  <c:v>3.5</c:v>
                </c:pt>
                <c:pt idx="2049">
                  <c:v>0</c:v>
                </c:pt>
                <c:pt idx="2050">
                  <c:v>0</c:v>
                </c:pt>
                <c:pt idx="2051">
                  <c:v>4.3</c:v>
                </c:pt>
                <c:pt idx="2052">
                  <c:v>3</c:v>
                </c:pt>
                <c:pt idx="2053">
                  <c:v>1.4</c:v>
                </c:pt>
                <c:pt idx="2054">
                  <c:v>1</c:v>
                </c:pt>
                <c:pt idx="2055">
                  <c:v>3.7</c:v>
                </c:pt>
                <c:pt idx="2056">
                  <c:v>4.3</c:v>
                </c:pt>
                <c:pt idx="2057">
                  <c:v>0</c:v>
                </c:pt>
                <c:pt idx="2058">
                  <c:v>2.9</c:v>
                </c:pt>
                <c:pt idx="2059">
                  <c:v>0</c:v>
                </c:pt>
                <c:pt idx="2060">
                  <c:v>0</c:v>
                </c:pt>
                <c:pt idx="2061">
                  <c:v>3.6</c:v>
                </c:pt>
                <c:pt idx="2062">
                  <c:v>0</c:v>
                </c:pt>
                <c:pt idx="2063">
                  <c:v>3.7</c:v>
                </c:pt>
                <c:pt idx="2064">
                  <c:v>3.5</c:v>
                </c:pt>
                <c:pt idx="2065">
                  <c:v>2.5</c:v>
                </c:pt>
                <c:pt idx="2066">
                  <c:v>0</c:v>
                </c:pt>
                <c:pt idx="2067">
                  <c:v>2.5</c:v>
                </c:pt>
                <c:pt idx="2068">
                  <c:v>3.7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3.6</c:v>
                </c:pt>
                <c:pt idx="2075">
                  <c:v>4.2</c:v>
                </c:pt>
                <c:pt idx="2076">
                  <c:v>3.3</c:v>
                </c:pt>
                <c:pt idx="2077">
                  <c:v>4.0999999999999996</c:v>
                </c:pt>
                <c:pt idx="2078">
                  <c:v>4.4000000000000004</c:v>
                </c:pt>
                <c:pt idx="2079">
                  <c:v>0</c:v>
                </c:pt>
                <c:pt idx="2080">
                  <c:v>3</c:v>
                </c:pt>
                <c:pt idx="2081">
                  <c:v>3.9</c:v>
                </c:pt>
                <c:pt idx="2082">
                  <c:v>0</c:v>
                </c:pt>
                <c:pt idx="2083">
                  <c:v>4.3</c:v>
                </c:pt>
                <c:pt idx="2084">
                  <c:v>3.3</c:v>
                </c:pt>
                <c:pt idx="2085">
                  <c:v>0</c:v>
                </c:pt>
                <c:pt idx="2086">
                  <c:v>4</c:v>
                </c:pt>
                <c:pt idx="2087">
                  <c:v>0</c:v>
                </c:pt>
                <c:pt idx="2088">
                  <c:v>0</c:v>
                </c:pt>
                <c:pt idx="2089">
                  <c:v>3.8</c:v>
                </c:pt>
                <c:pt idx="2090">
                  <c:v>0</c:v>
                </c:pt>
                <c:pt idx="2091">
                  <c:v>3.7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4.3</c:v>
                </c:pt>
                <c:pt idx="2096">
                  <c:v>3</c:v>
                </c:pt>
                <c:pt idx="2097">
                  <c:v>2.4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4</c:v>
                </c:pt>
                <c:pt idx="2102">
                  <c:v>3.5</c:v>
                </c:pt>
                <c:pt idx="2103">
                  <c:v>0</c:v>
                </c:pt>
                <c:pt idx="2104">
                  <c:v>4.0999999999999996</c:v>
                </c:pt>
                <c:pt idx="2105">
                  <c:v>0</c:v>
                </c:pt>
                <c:pt idx="2106">
                  <c:v>4.5999999999999996</c:v>
                </c:pt>
                <c:pt idx="2107">
                  <c:v>3</c:v>
                </c:pt>
                <c:pt idx="2108">
                  <c:v>1</c:v>
                </c:pt>
                <c:pt idx="2109">
                  <c:v>0</c:v>
                </c:pt>
                <c:pt idx="2110">
                  <c:v>0</c:v>
                </c:pt>
                <c:pt idx="2111">
                  <c:v>3</c:v>
                </c:pt>
                <c:pt idx="2112">
                  <c:v>3.5</c:v>
                </c:pt>
                <c:pt idx="2113">
                  <c:v>3.8</c:v>
                </c:pt>
                <c:pt idx="2114">
                  <c:v>4.0999999999999996</c:v>
                </c:pt>
                <c:pt idx="2115">
                  <c:v>0</c:v>
                </c:pt>
                <c:pt idx="2116">
                  <c:v>0</c:v>
                </c:pt>
                <c:pt idx="2117">
                  <c:v>4.2</c:v>
                </c:pt>
                <c:pt idx="2118">
                  <c:v>3.1</c:v>
                </c:pt>
                <c:pt idx="2119">
                  <c:v>2.6</c:v>
                </c:pt>
                <c:pt idx="2120">
                  <c:v>3.2</c:v>
                </c:pt>
                <c:pt idx="2121">
                  <c:v>5</c:v>
                </c:pt>
                <c:pt idx="2122">
                  <c:v>3.4</c:v>
                </c:pt>
                <c:pt idx="2123">
                  <c:v>3.1</c:v>
                </c:pt>
                <c:pt idx="2124">
                  <c:v>0</c:v>
                </c:pt>
                <c:pt idx="2125">
                  <c:v>0</c:v>
                </c:pt>
                <c:pt idx="2126">
                  <c:v>3.3</c:v>
                </c:pt>
                <c:pt idx="2127">
                  <c:v>0</c:v>
                </c:pt>
                <c:pt idx="2128">
                  <c:v>4.2</c:v>
                </c:pt>
                <c:pt idx="2129">
                  <c:v>3.7</c:v>
                </c:pt>
                <c:pt idx="2130">
                  <c:v>3.5</c:v>
                </c:pt>
                <c:pt idx="2131">
                  <c:v>4</c:v>
                </c:pt>
                <c:pt idx="2132">
                  <c:v>3.5</c:v>
                </c:pt>
                <c:pt idx="2133">
                  <c:v>3.6</c:v>
                </c:pt>
                <c:pt idx="2134">
                  <c:v>1</c:v>
                </c:pt>
                <c:pt idx="2135">
                  <c:v>0</c:v>
                </c:pt>
                <c:pt idx="2136">
                  <c:v>1.5</c:v>
                </c:pt>
                <c:pt idx="2137">
                  <c:v>1.9</c:v>
                </c:pt>
                <c:pt idx="2138">
                  <c:v>4.3</c:v>
                </c:pt>
                <c:pt idx="2139">
                  <c:v>1</c:v>
                </c:pt>
                <c:pt idx="2140">
                  <c:v>0</c:v>
                </c:pt>
                <c:pt idx="2141">
                  <c:v>2</c:v>
                </c:pt>
                <c:pt idx="2142">
                  <c:v>0</c:v>
                </c:pt>
                <c:pt idx="2143">
                  <c:v>2.9</c:v>
                </c:pt>
                <c:pt idx="2144">
                  <c:v>4.3</c:v>
                </c:pt>
                <c:pt idx="2145">
                  <c:v>3.2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2.6</c:v>
                </c:pt>
                <c:pt idx="2151">
                  <c:v>3.7</c:v>
                </c:pt>
                <c:pt idx="2152">
                  <c:v>0</c:v>
                </c:pt>
                <c:pt idx="2153">
                  <c:v>3.1</c:v>
                </c:pt>
                <c:pt idx="2154">
                  <c:v>5</c:v>
                </c:pt>
                <c:pt idx="2155">
                  <c:v>0</c:v>
                </c:pt>
                <c:pt idx="2156">
                  <c:v>2.2000000000000002</c:v>
                </c:pt>
                <c:pt idx="2157">
                  <c:v>3.9</c:v>
                </c:pt>
                <c:pt idx="2158">
                  <c:v>3.3</c:v>
                </c:pt>
                <c:pt idx="2159">
                  <c:v>2.2000000000000002</c:v>
                </c:pt>
                <c:pt idx="2160">
                  <c:v>3.8</c:v>
                </c:pt>
                <c:pt idx="2161">
                  <c:v>4.0999999999999996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2.8</c:v>
                </c:pt>
                <c:pt idx="2166">
                  <c:v>3</c:v>
                </c:pt>
                <c:pt idx="2167">
                  <c:v>3.3</c:v>
                </c:pt>
                <c:pt idx="2168">
                  <c:v>3.8</c:v>
                </c:pt>
                <c:pt idx="2169">
                  <c:v>3.7</c:v>
                </c:pt>
                <c:pt idx="2170">
                  <c:v>0</c:v>
                </c:pt>
                <c:pt idx="2171">
                  <c:v>3.7</c:v>
                </c:pt>
                <c:pt idx="2172">
                  <c:v>0</c:v>
                </c:pt>
                <c:pt idx="2173">
                  <c:v>2.2999999999999998</c:v>
                </c:pt>
                <c:pt idx="2174">
                  <c:v>3.9</c:v>
                </c:pt>
                <c:pt idx="2175">
                  <c:v>3.6</c:v>
                </c:pt>
                <c:pt idx="2176">
                  <c:v>0</c:v>
                </c:pt>
                <c:pt idx="2177">
                  <c:v>4.4000000000000004</c:v>
                </c:pt>
                <c:pt idx="2178">
                  <c:v>1</c:v>
                </c:pt>
                <c:pt idx="2179">
                  <c:v>0</c:v>
                </c:pt>
                <c:pt idx="2180">
                  <c:v>3.5</c:v>
                </c:pt>
                <c:pt idx="2181">
                  <c:v>3.5</c:v>
                </c:pt>
                <c:pt idx="2182">
                  <c:v>3.9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3.7</c:v>
                </c:pt>
                <c:pt idx="2194">
                  <c:v>3.9</c:v>
                </c:pt>
                <c:pt idx="2195">
                  <c:v>3.7</c:v>
                </c:pt>
                <c:pt idx="2196">
                  <c:v>3</c:v>
                </c:pt>
                <c:pt idx="2197">
                  <c:v>3.8</c:v>
                </c:pt>
                <c:pt idx="2198">
                  <c:v>0</c:v>
                </c:pt>
                <c:pt idx="2199">
                  <c:v>3.7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</c:v>
                </c:pt>
                <c:pt idx="2205">
                  <c:v>0</c:v>
                </c:pt>
                <c:pt idx="2206">
                  <c:v>3.2</c:v>
                </c:pt>
                <c:pt idx="2207">
                  <c:v>4</c:v>
                </c:pt>
                <c:pt idx="2208">
                  <c:v>4.5999999999999996</c:v>
                </c:pt>
                <c:pt idx="2209">
                  <c:v>4.5</c:v>
                </c:pt>
                <c:pt idx="2210">
                  <c:v>4.3</c:v>
                </c:pt>
                <c:pt idx="2211">
                  <c:v>4.0999999999999996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3.4</c:v>
                </c:pt>
                <c:pt idx="2216">
                  <c:v>4</c:v>
                </c:pt>
                <c:pt idx="2217">
                  <c:v>4.3</c:v>
                </c:pt>
                <c:pt idx="2218">
                  <c:v>0</c:v>
                </c:pt>
                <c:pt idx="2219">
                  <c:v>3.3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3.6</c:v>
                </c:pt>
                <c:pt idx="2224">
                  <c:v>1.7</c:v>
                </c:pt>
                <c:pt idx="2225">
                  <c:v>3.3</c:v>
                </c:pt>
                <c:pt idx="2226">
                  <c:v>0</c:v>
                </c:pt>
                <c:pt idx="2227">
                  <c:v>3.3</c:v>
                </c:pt>
                <c:pt idx="2228">
                  <c:v>4.2</c:v>
                </c:pt>
                <c:pt idx="2229">
                  <c:v>4.4000000000000004</c:v>
                </c:pt>
                <c:pt idx="2230">
                  <c:v>3.8</c:v>
                </c:pt>
                <c:pt idx="2231">
                  <c:v>0</c:v>
                </c:pt>
                <c:pt idx="2232">
                  <c:v>4.0999999999999996</c:v>
                </c:pt>
                <c:pt idx="2233">
                  <c:v>3.1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3.8</c:v>
                </c:pt>
                <c:pt idx="2241">
                  <c:v>0</c:v>
                </c:pt>
                <c:pt idx="2242">
                  <c:v>3.6</c:v>
                </c:pt>
                <c:pt idx="2243">
                  <c:v>3.9</c:v>
                </c:pt>
                <c:pt idx="2244">
                  <c:v>4.3</c:v>
                </c:pt>
                <c:pt idx="2245">
                  <c:v>2.9</c:v>
                </c:pt>
                <c:pt idx="2246">
                  <c:v>0</c:v>
                </c:pt>
                <c:pt idx="2247">
                  <c:v>3.6</c:v>
                </c:pt>
                <c:pt idx="2248">
                  <c:v>3.3</c:v>
                </c:pt>
                <c:pt idx="2249">
                  <c:v>3.8</c:v>
                </c:pt>
                <c:pt idx="2250">
                  <c:v>3.3</c:v>
                </c:pt>
                <c:pt idx="2251">
                  <c:v>4.0999999999999996</c:v>
                </c:pt>
                <c:pt idx="2252">
                  <c:v>4.4000000000000004</c:v>
                </c:pt>
                <c:pt idx="2253">
                  <c:v>4</c:v>
                </c:pt>
                <c:pt idx="2254">
                  <c:v>5</c:v>
                </c:pt>
                <c:pt idx="2255">
                  <c:v>0</c:v>
                </c:pt>
                <c:pt idx="2256">
                  <c:v>4.5</c:v>
                </c:pt>
                <c:pt idx="2257">
                  <c:v>1</c:v>
                </c:pt>
                <c:pt idx="2258">
                  <c:v>3.1</c:v>
                </c:pt>
                <c:pt idx="2259">
                  <c:v>4.7</c:v>
                </c:pt>
                <c:pt idx="2260">
                  <c:v>2.5</c:v>
                </c:pt>
                <c:pt idx="2261">
                  <c:v>0</c:v>
                </c:pt>
                <c:pt idx="2262">
                  <c:v>0</c:v>
                </c:pt>
                <c:pt idx="2263">
                  <c:v>2.6</c:v>
                </c:pt>
                <c:pt idx="2264">
                  <c:v>3.2</c:v>
                </c:pt>
                <c:pt idx="2265">
                  <c:v>0</c:v>
                </c:pt>
                <c:pt idx="2266">
                  <c:v>4.0999999999999996</c:v>
                </c:pt>
                <c:pt idx="2267">
                  <c:v>3.1</c:v>
                </c:pt>
                <c:pt idx="2268">
                  <c:v>0</c:v>
                </c:pt>
                <c:pt idx="2269">
                  <c:v>0</c:v>
                </c:pt>
                <c:pt idx="2270">
                  <c:v>4</c:v>
                </c:pt>
                <c:pt idx="2271">
                  <c:v>2.5</c:v>
                </c:pt>
                <c:pt idx="2272">
                  <c:v>3.3</c:v>
                </c:pt>
                <c:pt idx="2273">
                  <c:v>5</c:v>
                </c:pt>
                <c:pt idx="2274">
                  <c:v>3.3</c:v>
                </c:pt>
                <c:pt idx="2275">
                  <c:v>3.8</c:v>
                </c:pt>
                <c:pt idx="2276">
                  <c:v>0</c:v>
                </c:pt>
                <c:pt idx="2277">
                  <c:v>0</c:v>
                </c:pt>
                <c:pt idx="2278">
                  <c:v>3.8</c:v>
                </c:pt>
                <c:pt idx="2279">
                  <c:v>3.8</c:v>
                </c:pt>
                <c:pt idx="2280">
                  <c:v>0</c:v>
                </c:pt>
                <c:pt idx="2281">
                  <c:v>5</c:v>
                </c:pt>
                <c:pt idx="2282">
                  <c:v>5</c:v>
                </c:pt>
                <c:pt idx="2283">
                  <c:v>3.8</c:v>
                </c:pt>
                <c:pt idx="2284">
                  <c:v>0</c:v>
                </c:pt>
                <c:pt idx="2285">
                  <c:v>4.0999999999999996</c:v>
                </c:pt>
                <c:pt idx="2286">
                  <c:v>2</c:v>
                </c:pt>
                <c:pt idx="2287">
                  <c:v>4.4000000000000004</c:v>
                </c:pt>
                <c:pt idx="2288">
                  <c:v>0</c:v>
                </c:pt>
                <c:pt idx="2289">
                  <c:v>0</c:v>
                </c:pt>
                <c:pt idx="2290">
                  <c:v>3.2</c:v>
                </c:pt>
                <c:pt idx="2291">
                  <c:v>0</c:v>
                </c:pt>
                <c:pt idx="2292">
                  <c:v>0</c:v>
                </c:pt>
                <c:pt idx="2293">
                  <c:v>4.7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3.8</c:v>
                </c:pt>
                <c:pt idx="2298">
                  <c:v>2.7</c:v>
                </c:pt>
                <c:pt idx="2299">
                  <c:v>0</c:v>
                </c:pt>
                <c:pt idx="2300">
                  <c:v>4.3</c:v>
                </c:pt>
                <c:pt idx="2301">
                  <c:v>3.9</c:v>
                </c:pt>
                <c:pt idx="2302">
                  <c:v>4.3</c:v>
                </c:pt>
                <c:pt idx="2303">
                  <c:v>4.0999999999999996</c:v>
                </c:pt>
                <c:pt idx="2304">
                  <c:v>3.6</c:v>
                </c:pt>
                <c:pt idx="2305">
                  <c:v>3.7</c:v>
                </c:pt>
                <c:pt idx="2306">
                  <c:v>0</c:v>
                </c:pt>
                <c:pt idx="2307">
                  <c:v>4.3</c:v>
                </c:pt>
                <c:pt idx="2308">
                  <c:v>5</c:v>
                </c:pt>
                <c:pt idx="2309">
                  <c:v>4</c:v>
                </c:pt>
                <c:pt idx="2310">
                  <c:v>3.3</c:v>
                </c:pt>
                <c:pt idx="2311">
                  <c:v>3.7</c:v>
                </c:pt>
                <c:pt idx="2312">
                  <c:v>2.6</c:v>
                </c:pt>
                <c:pt idx="2313">
                  <c:v>4.2</c:v>
                </c:pt>
                <c:pt idx="2314">
                  <c:v>4.5</c:v>
                </c:pt>
                <c:pt idx="2315">
                  <c:v>0</c:v>
                </c:pt>
                <c:pt idx="2316">
                  <c:v>3.6</c:v>
                </c:pt>
                <c:pt idx="2317">
                  <c:v>3.8</c:v>
                </c:pt>
                <c:pt idx="2318">
                  <c:v>0</c:v>
                </c:pt>
                <c:pt idx="2319">
                  <c:v>3.8</c:v>
                </c:pt>
                <c:pt idx="2320">
                  <c:v>1.7</c:v>
                </c:pt>
                <c:pt idx="2321">
                  <c:v>4.4000000000000004</c:v>
                </c:pt>
                <c:pt idx="2322">
                  <c:v>5</c:v>
                </c:pt>
                <c:pt idx="2323">
                  <c:v>3.3</c:v>
                </c:pt>
                <c:pt idx="2324">
                  <c:v>4.0999999999999996</c:v>
                </c:pt>
                <c:pt idx="2325">
                  <c:v>4.0999999999999996</c:v>
                </c:pt>
                <c:pt idx="2326">
                  <c:v>0</c:v>
                </c:pt>
                <c:pt idx="2327">
                  <c:v>4.5</c:v>
                </c:pt>
                <c:pt idx="2328">
                  <c:v>4.5</c:v>
                </c:pt>
                <c:pt idx="2329">
                  <c:v>4.0999999999999996</c:v>
                </c:pt>
                <c:pt idx="2330">
                  <c:v>0</c:v>
                </c:pt>
                <c:pt idx="2331">
                  <c:v>4</c:v>
                </c:pt>
                <c:pt idx="2332">
                  <c:v>4.3</c:v>
                </c:pt>
                <c:pt idx="2333">
                  <c:v>0</c:v>
                </c:pt>
                <c:pt idx="2334">
                  <c:v>4.2</c:v>
                </c:pt>
                <c:pt idx="2335">
                  <c:v>3.8</c:v>
                </c:pt>
                <c:pt idx="2336">
                  <c:v>0</c:v>
                </c:pt>
                <c:pt idx="2337">
                  <c:v>3.5</c:v>
                </c:pt>
                <c:pt idx="2338">
                  <c:v>0</c:v>
                </c:pt>
                <c:pt idx="2339">
                  <c:v>3.7</c:v>
                </c:pt>
                <c:pt idx="2340">
                  <c:v>2.8</c:v>
                </c:pt>
                <c:pt idx="2341">
                  <c:v>4.5999999999999996</c:v>
                </c:pt>
                <c:pt idx="2342">
                  <c:v>4.4000000000000004</c:v>
                </c:pt>
                <c:pt idx="2343">
                  <c:v>4.7</c:v>
                </c:pt>
                <c:pt idx="2344">
                  <c:v>3.9</c:v>
                </c:pt>
                <c:pt idx="2345">
                  <c:v>0</c:v>
                </c:pt>
                <c:pt idx="2346">
                  <c:v>4.2</c:v>
                </c:pt>
                <c:pt idx="2347">
                  <c:v>4.5</c:v>
                </c:pt>
                <c:pt idx="2348">
                  <c:v>0</c:v>
                </c:pt>
                <c:pt idx="2349">
                  <c:v>4.8</c:v>
                </c:pt>
                <c:pt idx="2350">
                  <c:v>4.2</c:v>
                </c:pt>
                <c:pt idx="2351">
                  <c:v>3.7</c:v>
                </c:pt>
                <c:pt idx="2352">
                  <c:v>3.3</c:v>
                </c:pt>
                <c:pt idx="2353">
                  <c:v>3.5</c:v>
                </c:pt>
                <c:pt idx="2354">
                  <c:v>5</c:v>
                </c:pt>
                <c:pt idx="2355">
                  <c:v>0</c:v>
                </c:pt>
                <c:pt idx="2356">
                  <c:v>3.6</c:v>
                </c:pt>
                <c:pt idx="2357">
                  <c:v>4.0999999999999996</c:v>
                </c:pt>
                <c:pt idx="2358">
                  <c:v>2.2999999999999998</c:v>
                </c:pt>
                <c:pt idx="2359">
                  <c:v>2.9</c:v>
                </c:pt>
                <c:pt idx="2360">
                  <c:v>4.7</c:v>
                </c:pt>
                <c:pt idx="2361">
                  <c:v>4</c:v>
                </c:pt>
                <c:pt idx="2362">
                  <c:v>3</c:v>
                </c:pt>
                <c:pt idx="2363">
                  <c:v>3.7</c:v>
                </c:pt>
                <c:pt idx="2364">
                  <c:v>3.9</c:v>
                </c:pt>
                <c:pt idx="2365">
                  <c:v>0</c:v>
                </c:pt>
                <c:pt idx="2366">
                  <c:v>3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4.4000000000000004</c:v>
                </c:pt>
                <c:pt idx="2370">
                  <c:v>2.5</c:v>
                </c:pt>
                <c:pt idx="2371">
                  <c:v>3.6</c:v>
                </c:pt>
                <c:pt idx="2372">
                  <c:v>4</c:v>
                </c:pt>
                <c:pt idx="2373">
                  <c:v>3.9</c:v>
                </c:pt>
                <c:pt idx="2374">
                  <c:v>4.5</c:v>
                </c:pt>
                <c:pt idx="2375">
                  <c:v>3.7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2.7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4</c:v>
                </c:pt>
                <c:pt idx="2385">
                  <c:v>0</c:v>
                </c:pt>
                <c:pt idx="2386">
                  <c:v>4.2</c:v>
                </c:pt>
                <c:pt idx="2387">
                  <c:v>0</c:v>
                </c:pt>
                <c:pt idx="2388">
                  <c:v>4.7</c:v>
                </c:pt>
                <c:pt idx="2389">
                  <c:v>0</c:v>
                </c:pt>
                <c:pt idx="2390">
                  <c:v>4.5</c:v>
                </c:pt>
                <c:pt idx="2391">
                  <c:v>4.7</c:v>
                </c:pt>
                <c:pt idx="2392">
                  <c:v>0</c:v>
                </c:pt>
                <c:pt idx="2393">
                  <c:v>0</c:v>
                </c:pt>
                <c:pt idx="2394">
                  <c:v>4.0999999999999996</c:v>
                </c:pt>
                <c:pt idx="2395">
                  <c:v>2.6</c:v>
                </c:pt>
                <c:pt idx="2396">
                  <c:v>3</c:v>
                </c:pt>
                <c:pt idx="2397">
                  <c:v>0</c:v>
                </c:pt>
                <c:pt idx="2398">
                  <c:v>3.6</c:v>
                </c:pt>
                <c:pt idx="2399">
                  <c:v>4.0999999999999996</c:v>
                </c:pt>
                <c:pt idx="2400">
                  <c:v>0</c:v>
                </c:pt>
                <c:pt idx="2401">
                  <c:v>3.7</c:v>
                </c:pt>
                <c:pt idx="2402">
                  <c:v>3.5</c:v>
                </c:pt>
                <c:pt idx="2403">
                  <c:v>4.2</c:v>
                </c:pt>
                <c:pt idx="2404">
                  <c:v>4.5</c:v>
                </c:pt>
                <c:pt idx="2405">
                  <c:v>4.5</c:v>
                </c:pt>
                <c:pt idx="2406">
                  <c:v>3.6</c:v>
                </c:pt>
                <c:pt idx="2407">
                  <c:v>3.8</c:v>
                </c:pt>
                <c:pt idx="2408">
                  <c:v>4.0999999999999996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4.2</c:v>
                </c:pt>
                <c:pt idx="2413">
                  <c:v>0</c:v>
                </c:pt>
                <c:pt idx="2414">
                  <c:v>4.3</c:v>
                </c:pt>
                <c:pt idx="2415">
                  <c:v>0</c:v>
                </c:pt>
                <c:pt idx="2416">
                  <c:v>0</c:v>
                </c:pt>
                <c:pt idx="2417">
                  <c:v>4.0999999999999996</c:v>
                </c:pt>
                <c:pt idx="2418">
                  <c:v>0</c:v>
                </c:pt>
                <c:pt idx="2419">
                  <c:v>2.7</c:v>
                </c:pt>
                <c:pt idx="2420">
                  <c:v>3.9</c:v>
                </c:pt>
                <c:pt idx="2421">
                  <c:v>4.0999999999999996</c:v>
                </c:pt>
                <c:pt idx="2422">
                  <c:v>0</c:v>
                </c:pt>
                <c:pt idx="2423">
                  <c:v>4.5999999999999996</c:v>
                </c:pt>
                <c:pt idx="2424">
                  <c:v>0</c:v>
                </c:pt>
                <c:pt idx="2425">
                  <c:v>4.3</c:v>
                </c:pt>
                <c:pt idx="2426">
                  <c:v>0</c:v>
                </c:pt>
                <c:pt idx="2427">
                  <c:v>3.4</c:v>
                </c:pt>
                <c:pt idx="2428">
                  <c:v>5</c:v>
                </c:pt>
                <c:pt idx="2429">
                  <c:v>4.0999999999999996</c:v>
                </c:pt>
                <c:pt idx="2430">
                  <c:v>0</c:v>
                </c:pt>
                <c:pt idx="2431">
                  <c:v>3.3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4.2</c:v>
                </c:pt>
                <c:pt idx="2436">
                  <c:v>0</c:v>
                </c:pt>
                <c:pt idx="2437">
                  <c:v>4.0999999999999996</c:v>
                </c:pt>
                <c:pt idx="2438">
                  <c:v>2.8</c:v>
                </c:pt>
                <c:pt idx="2439">
                  <c:v>0</c:v>
                </c:pt>
                <c:pt idx="2440">
                  <c:v>3.7</c:v>
                </c:pt>
                <c:pt idx="2441">
                  <c:v>5</c:v>
                </c:pt>
                <c:pt idx="2442">
                  <c:v>4.0999999999999996</c:v>
                </c:pt>
                <c:pt idx="2443">
                  <c:v>4</c:v>
                </c:pt>
                <c:pt idx="2444">
                  <c:v>4.2</c:v>
                </c:pt>
                <c:pt idx="2445">
                  <c:v>0</c:v>
                </c:pt>
                <c:pt idx="2446">
                  <c:v>4.3</c:v>
                </c:pt>
                <c:pt idx="2447">
                  <c:v>4.4000000000000004</c:v>
                </c:pt>
                <c:pt idx="2448">
                  <c:v>0</c:v>
                </c:pt>
                <c:pt idx="2449">
                  <c:v>0</c:v>
                </c:pt>
                <c:pt idx="2450">
                  <c:v>3.7</c:v>
                </c:pt>
                <c:pt idx="2451">
                  <c:v>4.4000000000000004</c:v>
                </c:pt>
                <c:pt idx="2452">
                  <c:v>3.7</c:v>
                </c:pt>
                <c:pt idx="2453">
                  <c:v>4.3</c:v>
                </c:pt>
                <c:pt idx="2454">
                  <c:v>0</c:v>
                </c:pt>
                <c:pt idx="2455">
                  <c:v>3.4</c:v>
                </c:pt>
                <c:pt idx="2456">
                  <c:v>0</c:v>
                </c:pt>
                <c:pt idx="2457">
                  <c:v>0</c:v>
                </c:pt>
                <c:pt idx="2458">
                  <c:v>3.5</c:v>
                </c:pt>
                <c:pt idx="2459">
                  <c:v>3.9</c:v>
                </c:pt>
                <c:pt idx="2460">
                  <c:v>0</c:v>
                </c:pt>
                <c:pt idx="2461">
                  <c:v>4.5</c:v>
                </c:pt>
                <c:pt idx="2462">
                  <c:v>3.7</c:v>
                </c:pt>
                <c:pt idx="2463">
                  <c:v>4.3</c:v>
                </c:pt>
                <c:pt idx="2464">
                  <c:v>0</c:v>
                </c:pt>
                <c:pt idx="2465">
                  <c:v>5</c:v>
                </c:pt>
                <c:pt idx="2466">
                  <c:v>4.3</c:v>
                </c:pt>
                <c:pt idx="2467">
                  <c:v>3</c:v>
                </c:pt>
                <c:pt idx="2468">
                  <c:v>3.8</c:v>
                </c:pt>
                <c:pt idx="2469">
                  <c:v>0</c:v>
                </c:pt>
                <c:pt idx="2470">
                  <c:v>4.4000000000000004</c:v>
                </c:pt>
                <c:pt idx="2471">
                  <c:v>4.0999999999999996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3.8</c:v>
                </c:pt>
                <c:pt idx="2476">
                  <c:v>3.7</c:v>
                </c:pt>
                <c:pt idx="2477">
                  <c:v>3.6</c:v>
                </c:pt>
                <c:pt idx="2478">
                  <c:v>0</c:v>
                </c:pt>
                <c:pt idx="2479">
                  <c:v>4.5999999999999996</c:v>
                </c:pt>
                <c:pt idx="2480">
                  <c:v>3.9</c:v>
                </c:pt>
                <c:pt idx="2481">
                  <c:v>4.4000000000000004</c:v>
                </c:pt>
                <c:pt idx="2482">
                  <c:v>4.0999999999999996</c:v>
                </c:pt>
                <c:pt idx="2483">
                  <c:v>4.4000000000000004</c:v>
                </c:pt>
                <c:pt idx="2484">
                  <c:v>4.4000000000000004</c:v>
                </c:pt>
                <c:pt idx="2485">
                  <c:v>3.9</c:v>
                </c:pt>
                <c:pt idx="2486">
                  <c:v>3.7</c:v>
                </c:pt>
                <c:pt idx="2487">
                  <c:v>4.3</c:v>
                </c:pt>
                <c:pt idx="2488">
                  <c:v>4.7</c:v>
                </c:pt>
                <c:pt idx="2489">
                  <c:v>1.6</c:v>
                </c:pt>
                <c:pt idx="2490">
                  <c:v>4.2</c:v>
                </c:pt>
                <c:pt idx="2491">
                  <c:v>4</c:v>
                </c:pt>
                <c:pt idx="2492">
                  <c:v>3</c:v>
                </c:pt>
                <c:pt idx="2493">
                  <c:v>4.2</c:v>
                </c:pt>
                <c:pt idx="2494">
                  <c:v>5</c:v>
                </c:pt>
                <c:pt idx="2495">
                  <c:v>3.6</c:v>
                </c:pt>
                <c:pt idx="2496">
                  <c:v>4.3</c:v>
                </c:pt>
                <c:pt idx="2497">
                  <c:v>0</c:v>
                </c:pt>
                <c:pt idx="2498">
                  <c:v>4.2</c:v>
                </c:pt>
                <c:pt idx="2499">
                  <c:v>3.2</c:v>
                </c:pt>
                <c:pt idx="2500">
                  <c:v>0</c:v>
                </c:pt>
                <c:pt idx="2501">
                  <c:v>4.4000000000000004</c:v>
                </c:pt>
                <c:pt idx="2502">
                  <c:v>0</c:v>
                </c:pt>
                <c:pt idx="2503">
                  <c:v>3.8</c:v>
                </c:pt>
                <c:pt idx="2504">
                  <c:v>0</c:v>
                </c:pt>
                <c:pt idx="2505">
                  <c:v>0</c:v>
                </c:pt>
                <c:pt idx="2506">
                  <c:v>3.9</c:v>
                </c:pt>
                <c:pt idx="2507">
                  <c:v>3.4</c:v>
                </c:pt>
                <c:pt idx="2508">
                  <c:v>4.4000000000000004</c:v>
                </c:pt>
                <c:pt idx="2509">
                  <c:v>4</c:v>
                </c:pt>
                <c:pt idx="2510">
                  <c:v>2.4</c:v>
                </c:pt>
                <c:pt idx="2511">
                  <c:v>0</c:v>
                </c:pt>
                <c:pt idx="2512">
                  <c:v>0</c:v>
                </c:pt>
                <c:pt idx="2513">
                  <c:v>4</c:v>
                </c:pt>
                <c:pt idx="2514">
                  <c:v>0</c:v>
                </c:pt>
                <c:pt idx="2515">
                  <c:v>0</c:v>
                </c:pt>
                <c:pt idx="2516">
                  <c:v>4</c:v>
                </c:pt>
                <c:pt idx="2517">
                  <c:v>4.8</c:v>
                </c:pt>
                <c:pt idx="2518">
                  <c:v>4.5999999999999996</c:v>
                </c:pt>
                <c:pt idx="2519">
                  <c:v>0</c:v>
                </c:pt>
                <c:pt idx="2520">
                  <c:v>4.5</c:v>
                </c:pt>
                <c:pt idx="2521">
                  <c:v>4.3</c:v>
                </c:pt>
                <c:pt idx="2522">
                  <c:v>0</c:v>
                </c:pt>
                <c:pt idx="2523">
                  <c:v>3</c:v>
                </c:pt>
                <c:pt idx="2524">
                  <c:v>4.2</c:v>
                </c:pt>
                <c:pt idx="2525">
                  <c:v>4.7</c:v>
                </c:pt>
                <c:pt idx="2526">
                  <c:v>4</c:v>
                </c:pt>
                <c:pt idx="2527">
                  <c:v>4.0999999999999996</c:v>
                </c:pt>
                <c:pt idx="2528">
                  <c:v>0</c:v>
                </c:pt>
                <c:pt idx="2529">
                  <c:v>4.0999999999999996</c:v>
                </c:pt>
                <c:pt idx="2530">
                  <c:v>2.6</c:v>
                </c:pt>
                <c:pt idx="2531">
                  <c:v>4.3</c:v>
                </c:pt>
                <c:pt idx="2532">
                  <c:v>4.0999999999999996</c:v>
                </c:pt>
                <c:pt idx="2533">
                  <c:v>3.6</c:v>
                </c:pt>
                <c:pt idx="2534">
                  <c:v>0</c:v>
                </c:pt>
                <c:pt idx="2535">
                  <c:v>3.9</c:v>
                </c:pt>
                <c:pt idx="2536">
                  <c:v>4.3</c:v>
                </c:pt>
                <c:pt idx="2537">
                  <c:v>4.3</c:v>
                </c:pt>
                <c:pt idx="2538">
                  <c:v>4.4000000000000004</c:v>
                </c:pt>
                <c:pt idx="2539">
                  <c:v>4.4000000000000004</c:v>
                </c:pt>
                <c:pt idx="2540">
                  <c:v>2.6</c:v>
                </c:pt>
                <c:pt idx="2541">
                  <c:v>4.4000000000000004</c:v>
                </c:pt>
                <c:pt idx="2542">
                  <c:v>0</c:v>
                </c:pt>
                <c:pt idx="2543">
                  <c:v>2</c:v>
                </c:pt>
                <c:pt idx="2544">
                  <c:v>0</c:v>
                </c:pt>
                <c:pt idx="2545">
                  <c:v>4</c:v>
                </c:pt>
                <c:pt idx="2546">
                  <c:v>2.6</c:v>
                </c:pt>
                <c:pt idx="2547">
                  <c:v>4.0999999999999996</c:v>
                </c:pt>
                <c:pt idx="2548">
                  <c:v>0</c:v>
                </c:pt>
                <c:pt idx="2549">
                  <c:v>0</c:v>
                </c:pt>
                <c:pt idx="2550">
                  <c:v>4.2</c:v>
                </c:pt>
                <c:pt idx="2551">
                  <c:v>1.6</c:v>
                </c:pt>
                <c:pt idx="2552">
                  <c:v>4.3</c:v>
                </c:pt>
                <c:pt idx="2553">
                  <c:v>4.4000000000000004</c:v>
                </c:pt>
                <c:pt idx="2554">
                  <c:v>3.9</c:v>
                </c:pt>
                <c:pt idx="2555">
                  <c:v>4.7</c:v>
                </c:pt>
                <c:pt idx="2556">
                  <c:v>4.3</c:v>
                </c:pt>
                <c:pt idx="2557">
                  <c:v>4.2</c:v>
                </c:pt>
                <c:pt idx="2558">
                  <c:v>3.1</c:v>
                </c:pt>
                <c:pt idx="2559">
                  <c:v>3.7</c:v>
                </c:pt>
                <c:pt idx="2560">
                  <c:v>0</c:v>
                </c:pt>
                <c:pt idx="2561">
                  <c:v>4.5</c:v>
                </c:pt>
                <c:pt idx="2562">
                  <c:v>4.0999999999999996</c:v>
                </c:pt>
                <c:pt idx="2563">
                  <c:v>3.8</c:v>
                </c:pt>
                <c:pt idx="2564">
                  <c:v>4.2</c:v>
                </c:pt>
                <c:pt idx="2565">
                  <c:v>4.5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3.9</c:v>
                </c:pt>
                <c:pt idx="2570">
                  <c:v>0</c:v>
                </c:pt>
                <c:pt idx="2571">
                  <c:v>4.4000000000000004</c:v>
                </c:pt>
                <c:pt idx="2572">
                  <c:v>4.0999999999999996</c:v>
                </c:pt>
                <c:pt idx="2573">
                  <c:v>0</c:v>
                </c:pt>
                <c:pt idx="2574">
                  <c:v>4.3</c:v>
                </c:pt>
                <c:pt idx="2575">
                  <c:v>0</c:v>
                </c:pt>
                <c:pt idx="2576">
                  <c:v>0</c:v>
                </c:pt>
                <c:pt idx="2577">
                  <c:v>4.3</c:v>
                </c:pt>
                <c:pt idx="2578">
                  <c:v>0</c:v>
                </c:pt>
                <c:pt idx="2579">
                  <c:v>3</c:v>
                </c:pt>
                <c:pt idx="2580">
                  <c:v>3.9</c:v>
                </c:pt>
                <c:pt idx="2581">
                  <c:v>4.3</c:v>
                </c:pt>
                <c:pt idx="2582">
                  <c:v>3</c:v>
                </c:pt>
                <c:pt idx="2583">
                  <c:v>4.3</c:v>
                </c:pt>
                <c:pt idx="2584">
                  <c:v>4.5</c:v>
                </c:pt>
                <c:pt idx="2585">
                  <c:v>0</c:v>
                </c:pt>
                <c:pt idx="2586">
                  <c:v>4</c:v>
                </c:pt>
                <c:pt idx="2587">
                  <c:v>3.7</c:v>
                </c:pt>
                <c:pt idx="2588">
                  <c:v>3.9</c:v>
                </c:pt>
                <c:pt idx="2589">
                  <c:v>0</c:v>
                </c:pt>
                <c:pt idx="2590">
                  <c:v>4.4000000000000004</c:v>
                </c:pt>
                <c:pt idx="2591">
                  <c:v>4.3</c:v>
                </c:pt>
                <c:pt idx="2592">
                  <c:v>4.4000000000000004</c:v>
                </c:pt>
                <c:pt idx="2593">
                  <c:v>5</c:v>
                </c:pt>
                <c:pt idx="2594">
                  <c:v>0</c:v>
                </c:pt>
                <c:pt idx="2595">
                  <c:v>4.7</c:v>
                </c:pt>
                <c:pt idx="2596">
                  <c:v>0</c:v>
                </c:pt>
                <c:pt idx="2597">
                  <c:v>0</c:v>
                </c:pt>
                <c:pt idx="2598">
                  <c:v>2</c:v>
                </c:pt>
                <c:pt idx="2599">
                  <c:v>4.3</c:v>
                </c:pt>
                <c:pt idx="2600">
                  <c:v>3.5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4.4000000000000004</c:v>
                </c:pt>
                <c:pt idx="2607">
                  <c:v>3.8</c:v>
                </c:pt>
                <c:pt idx="2608">
                  <c:v>0</c:v>
                </c:pt>
                <c:pt idx="2609">
                  <c:v>4.4000000000000004</c:v>
                </c:pt>
                <c:pt idx="2610">
                  <c:v>0</c:v>
                </c:pt>
                <c:pt idx="2611">
                  <c:v>3.8</c:v>
                </c:pt>
                <c:pt idx="2612">
                  <c:v>5</c:v>
                </c:pt>
                <c:pt idx="2613">
                  <c:v>4.0999999999999996</c:v>
                </c:pt>
                <c:pt idx="2614">
                  <c:v>3.1</c:v>
                </c:pt>
                <c:pt idx="2615">
                  <c:v>3.2</c:v>
                </c:pt>
                <c:pt idx="2616">
                  <c:v>0</c:v>
                </c:pt>
                <c:pt idx="2617">
                  <c:v>4.2</c:v>
                </c:pt>
                <c:pt idx="2618">
                  <c:v>4.3</c:v>
                </c:pt>
                <c:pt idx="2619">
                  <c:v>3</c:v>
                </c:pt>
                <c:pt idx="2620">
                  <c:v>4.2</c:v>
                </c:pt>
                <c:pt idx="2621">
                  <c:v>4.2</c:v>
                </c:pt>
                <c:pt idx="2622">
                  <c:v>4.2</c:v>
                </c:pt>
                <c:pt idx="2623">
                  <c:v>4.5</c:v>
                </c:pt>
                <c:pt idx="2624">
                  <c:v>4.5999999999999996</c:v>
                </c:pt>
                <c:pt idx="2625">
                  <c:v>4.2</c:v>
                </c:pt>
                <c:pt idx="2626">
                  <c:v>3.2</c:v>
                </c:pt>
                <c:pt idx="2627">
                  <c:v>4.5999999999999996</c:v>
                </c:pt>
                <c:pt idx="2628">
                  <c:v>0</c:v>
                </c:pt>
                <c:pt idx="2629">
                  <c:v>4.8</c:v>
                </c:pt>
                <c:pt idx="2630">
                  <c:v>4.3</c:v>
                </c:pt>
                <c:pt idx="2631">
                  <c:v>0</c:v>
                </c:pt>
                <c:pt idx="2632">
                  <c:v>2.9</c:v>
                </c:pt>
                <c:pt idx="2633">
                  <c:v>3.7</c:v>
                </c:pt>
                <c:pt idx="2634">
                  <c:v>4</c:v>
                </c:pt>
                <c:pt idx="2635">
                  <c:v>0</c:v>
                </c:pt>
                <c:pt idx="2636">
                  <c:v>4.4000000000000004</c:v>
                </c:pt>
                <c:pt idx="2637">
                  <c:v>0</c:v>
                </c:pt>
                <c:pt idx="2638">
                  <c:v>0</c:v>
                </c:pt>
                <c:pt idx="2639">
                  <c:v>3.8</c:v>
                </c:pt>
                <c:pt idx="2640">
                  <c:v>4</c:v>
                </c:pt>
                <c:pt idx="2641">
                  <c:v>4</c:v>
                </c:pt>
                <c:pt idx="2642">
                  <c:v>4</c:v>
                </c:pt>
                <c:pt idx="2643">
                  <c:v>0</c:v>
                </c:pt>
                <c:pt idx="2644">
                  <c:v>0</c:v>
                </c:pt>
                <c:pt idx="2645">
                  <c:v>4.0999999999999996</c:v>
                </c:pt>
                <c:pt idx="2646">
                  <c:v>4.2</c:v>
                </c:pt>
                <c:pt idx="2647">
                  <c:v>0</c:v>
                </c:pt>
                <c:pt idx="2648">
                  <c:v>4.3</c:v>
                </c:pt>
                <c:pt idx="2649">
                  <c:v>3.6</c:v>
                </c:pt>
                <c:pt idx="2650">
                  <c:v>0</c:v>
                </c:pt>
                <c:pt idx="2651">
                  <c:v>3.4</c:v>
                </c:pt>
                <c:pt idx="2652">
                  <c:v>0</c:v>
                </c:pt>
                <c:pt idx="2653">
                  <c:v>4.3</c:v>
                </c:pt>
                <c:pt idx="2654">
                  <c:v>3.3</c:v>
                </c:pt>
                <c:pt idx="2655">
                  <c:v>4.4000000000000004</c:v>
                </c:pt>
                <c:pt idx="2656">
                  <c:v>3.8</c:v>
                </c:pt>
                <c:pt idx="2657">
                  <c:v>4.0999999999999996</c:v>
                </c:pt>
                <c:pt idx="2658">
                  <c:v>0</c:v>
                </c:pt>
                <c:pt idx="2659">
                  <c:v>4.3</c:v>
                </c:pt>
                <c:pt idx="2660">
                  <c:v>0</c:v>
                </c:pt>
                <c:pt idx="2661">
                  <c:v>3.6</c:v>
                </c:pt>
                <c:pt idx="2662">
                  <c:v>0</c:v>
                </c:pt>
                <c:pt idx="2663">
                  <c:v>4</c:v>
                </c:pt>
                <c:pt idx="2664">
                  <c:v>0</c:v>
                </c:pt>
                <c:pt idx="2665">
                  <c:v>2.5</c:v>
                </c:pt>
                <c:pt idx="2666">
                  <c:v>0</c:v>
                </c:pt>
                <c:pt idx="2667">
                  <c:v>4.5999999999999996</c:v>
                </c:pt>
                <c:pt idx="2668">
                  <c:v>0</c:v>
                </c:pt>
                <c:pt idx="2669">
                  <c:v>4.8</c:v>
                </c:pt>
                <c:pt idx="2670">
                  <c:v>0</c:v>
                </c:pt>
                <c:pt idx="2671">
                  <c:v>3.9</c:v>
                </c:pt>
                <c:pt idx="2672">
                  <c:v>2.5</c:v>
                </c:pt>
                <c:pt idx="2673">
                  <c:v>2.8</c:v>
                </c:pt>
                <c:pt idx="2674">
                  <c:v>4.5999999999999996</c:v>
                </c:pt>
                <c:pt idx="2675">
                  <c:v>3.5</c:v>
                </c:pt>
                <c:pt idx="2676">
                  <c:v>0</c:v>
                </c:pt>
                <c:pt idx="2677">
                  <c:v>3.7</c:v>
                </c:pt>
                <c:pt idx="2678">
                  <c:v>0</c:v>
                </c:pt>
                <c:pt idx="2679">
                  <c:v>3.8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3.5</c:v>
                </c:pt>
                <c:pt idx="2685">
                  <c:v>0</c:v>
                </c:pt>
                <c:pt idx="2686">
                  <c:v>4.3</c:v>
                </c:pt>
                <c:pt idx="2687">
                  <c:v>0</c:v>
                </c:pt>
                <c:pt idx="2688">
                  <c:v>4.4000000000000004</c:v>
                </c:pt>
                <c:pt idx="2689">
                  <c:v>0</c:v>
                </c:pt>
                <c:pt idx="2690">
                  <c:v>4.2</c:v>
                </c:pt>
                <c:pt idx="2691">
                  <c:v>2.4</c:v>
                </c:pt>
                <c:pt idx="2692">
                  <c:v>0</c:v>
                </c:pt>
                <c:pt idx="2693">
                  <c:v>3.8</c:v>
                </c:pt>
                <c:pt idx="2694">
                  <c:v>4.4000000000000004</c:v>
                </c:pt>
                <c:pt idx="2695">
                  <c:v>3.6</c:v>
                </c:pt>
                <c:pt idx="2696">
                  <c:v>3.8</c:v>
                </c:pt>
                <c:pt idx="2697">
                  <c:v>3.2</c:v>
                </c:pt>
                <c:pt idx="2698">
                  <c:v>4.0999999999999996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4.0999999999999996</c:v>
                </c:pt>
                <c:pt idx="2703">
                  <c:v>4.2</c:v>
                </c:pt>
                <c:pt idx="2704">
                  <c:v>2.4</c:v>
                </c:pt>
                <c:pt idx="2705">
                  <c:v>4.5</c:v>
                </c:pt>
                <c:pt idx="2706">
                  <c:v>0</c:v>
                </c:pt>
                <c:pt idx="2707">
                  <c:v>0</c:v>
                </c:pt>
                <c:pt idx="2708">
                  <c:v>4.0999999999999996</c:v>
                </c:pt>
                <c:pt idx="2709">
                  <c:v>0</c:v>
                </c:pt>
                <c:pt idx="2710">
                  <c:v>3.8</c:v>
                </c:pt>
                <c:pt idx="2711">
                  <c:v>0</c:v>
                </c:pt>
                <c:pt idx="2712">
                  <c:v>4.0999999999999996</c:v>
                </c:pt>
                <c:pt idx="2713">
                  <c:v>4.2</c:v>
                </c:pt>
                <c:pt idx="2714">
                  <c:v>0</c:v>
                </c:pt>
                <c:pt idx="2715">
                  <c:v>2.9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4.5</c:v>
                </c:pt>
                <c:pt idx="2721">
                  <c:v>2</c:v>
                </c:pt>
                <c:pt idx="2722">
                  <c:v>0</c:v>
                </c:pt>
                <c:pt idx="2723">
                  <c:v>4.8</c:v>
                </c:pt>
                <c:pt idx="2724">
                  <c:v>4.5</c:v>
                </c:pt>
                <c:pt idx="2725">
                  <c:v>4.3</c:v>
                </c:pt>
                <c:pt idx="2726">
                  <c:v>2.5</c:v>
                </c:pt>
                <c:pt idx="2727">
                  <c:v>0</c:v>
                </c:pt>
                <c:pt idx="2728">
                  <c:v>3.5</c:v>
                </c:pt>
                <c:pt idx="2729">
                  <c:v>4.3</c:v>
                </c:pt>
                <c:pt idx="2730">
                  <c:v>3.6</c:v>
                </c:pt>
                <c:pt idx="2731">
                  <c:v>0</c:v>
                </c:pt>
                <c:pt idx="2732">
                  <c:v>4</c:v>
                </c:pt>
                <c:pt idx="2733">
                  <c:v>3.6</c:v>
                </c:pt>
                <c:pt idx="2734">
                  <c:v>4.2</c:v>
                </c:pt>
                <c:pt idx="2735">
                  <c:v>0</c:v>
                </c:pt>
                <c:pt idx="2736">
                  <c:v>4.0999999999999996</c:v>
                </c:pt>
                <c:pt idx="2737">
                  <c:v>4.0999999999999996</c:v>
                </c:pt>
                <c:pt idx="2738">
                  <c:v>3.8</c:v>
                </c:pt>
                <c:pt idx="2739">
                  <c:v>4.3</c:v>
                </c:pt>
                <c:pt idx="2740">
                  <c:v>0</c:v>
                </c:pt>
                <c:pt idx="2741">
                  <c:v>3.9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</c:v>
                </c:pt>
                <c:pt idx="2746">
                  <c:v>3.9</c:v>
                </c:pt>
                <c:pt idx="2747">
                  <c:v>3.2</c:v>
                </c:pt>
                <c:pt idx="2748">
                  <c:v>1</c:v>
                </c:pt>
                <c:pt idx="2749">
                  <c:v>5</c:v>
                </c:pt>
                <c:pt idx="2750">
                  <c:v>1.6</c:v>
                </c:pt>
                <c:pt idx="2751">
                  <c:v>4.7</c:v>
                </c:pt>
                <c:pt idx="2752">
                  <c:v>4.5</c:v>
                </c:pt>
                <c:pt idx="2753">
                  <c:v>3</c:v>
                </c:pt>
                <c:pt idx="2754">
                  <c:v>0</c:v>
                </c:pt>
                <c:pt idx="2755">
                  <c:v>0</c:v>
                </c:pt>
                <c:pt idx="2756">
                  <c:v>4.0999999999999996</c:v>
                </c:pt>
                <c:pt idx="2757">
                  <c:v>4.4000000000000004</c:v>
                </c:pt>
                <c:pt idx="2758">
                  <c:v>3.7</c:v>
                </c:pt>
                <c:pt idx="2759">
                  <c:v>4.0999999999999996</c:v>
                </c:pt>
                <c:pt idx="2760">
                  <c:v>3.5</c:v>
                </c:pt>
                <c:pt idx="2761">
                  <c:v>1</c:v>
                </c:pt>
                <c:pt idx="2762">
                  <c:v>0</c:v>
                </c:pt>
                <c:pt idx="2763">
                  <c:v>0</c:v>
                </c:pt>
                <c:pt idx="2764">
                  <c:v>4.3</c:v>
                </c:pt>
                <c:pt idx="2765">
                  <c:v>4</c:v>
                </c:pt>
                <c:pt idx="2766">
                  <c:v>4.5999999999999996</c:v>
                </c:pt>
                <c:pt idx="2767">
                  <c:v>5</c:v>
                </c:pt>
                <c:pt idx="2768">
                  <c:v>4.9000000000000004</c:v>
                </c:pt>
                <c:pt idx="2769">
                  <c:v>4</c:v>
                </c:pt>
                <c:pt idx="2770">
                  <c:v>0</c:v>
                </c:pt>
                <c:pt idx="2771">
                  <c:v>0</c:v>
                </c:pt>
                <c:pt idx="2772">
                  <c:v>2.8</c:v>
                </c:pt>
                <c:pt idx="2773">
                  <c:v>0</c:v>
                </c:pt>
                <c:pt idx="2774">
                  <c:v>0</c:v>
                </c:pt>
                <c:pt idx="2775">
                  <c:v>4.3</c:v>
                </c:pt>
                <c:pt idx="2776">
                  <c:v>4.7</c:v>
                </c:pt>
                <c:pt idx="2777">
                  <c:v>3.6</c:v>
                </c:pt>
                <c:pt idx="2778">
                  <c:v>4.2</c:v>
                </c:pt>
                <c:pt idx="2779">
                  <c:v>4.3</c:v>
                </c:pt>
                <c:pt idx="2780">
                  <c:v>0</c:v>
                </c:pt>
                <c:pt idx="2781">
                  <c:v>0</c:v>
                </c:pt>
                <c:pt idx="2782">
                  <c:v>3.5</c:v>
                </c:pt>
                <c:pt idx="2783">
                  <c:v>4.2</c:v>
                </c:pt>
                <c:pt idx="2784">
                  <c:v>4</c:v>
                </c:pt>
                <c:pt idx="2785">
                  <c:v>4.2</c:v>
                </c:pt>
                <c:pt idx="2786">
                  <c:v>0</c:v>
                </c:pt>
                <c:pt idx="2787">
                  <c:v>4</c:v>
                </c:pt>
                <c:pt idx="2788">
                  <c:v>4.5</c:v>
                </c:pt>
                <c:pt idx="2789">
                  <c:v>4.5</c:v>
                </c:pt>
                <c:pt idx="2790">
                  <c:v>0</c:v>
                </c:pt>
                <c:pt idx="2791">
                  <c:v>0</c:v>
                </c:pt>
                <c:pt idx="2792">
                  <c:v>4</c:v>
                </c:pt>
                <c:pt idx="2793">
                  <c:v>0</c:v>
                </c:pt>
                <c:pt idx="2794">
                  <c:v>4.2</c:v>
                </c:pt>
                <c:pt idx="2795">
                  <c:v>0</c:v>
                </c:pt>
                <c:pt idx="2796">
                  <c:v>3.8</c:v>
                </c:pt>
                <c:pt idx="2797">
                  <c:v>4.2</c:v>
                </c:pt>
                <c:pt idx="2798">
                  <c:v>3.8</c:v>
                </c:pt>
                <c:pt idx="2799">
                  <c:v>4.2</c:v>
                </c:pt>
                <c:pt idx="2800">
                  <c:v>0</c:v>
                </c:pt>
                <c:pt idx="2801">
                  <c:v>2.7</c:v>
                </c:pt>
                <c:pt idx="2802">
                  <c:v>4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4.2</c:v>
                </c:pt>
                <c:pt idx="2808">
                  <c:v>0</c:v>
                </c:pt>
                <c:pt idx="2809">
                  <c:v>4.4000000000000004</c:v>
                </c:pt>
                <c:pt idx="2810">
                  <c:v>0</c:v>
                </c:pt>
                <c:pt idx="2811">
                  <c:v>3.2</c:v>
                </c:pt>
                <c:pt idx="2812">
                  <c:v>4.5</c:v>
                </c:pt>
                <c:pt idx="2813">
                  <c:v>0</c:v>
                </c:pt>
                <c:pt idx="2814">
                  <c:v>0</c:v>
                </c:pt>
                <c:pt idx="2815">
                  <c:v>3.8</c:v>
                </c:pt>
                <c:pt idx="2816">
                  <c:v>0</c:v>
                </c:pt>
                <c:pt idx="2817">
                  <c:v>2.8</c:v>
                </c:pt>
                <c:pt idx="2818">
                  <c:v>4.3</c:v>
                </c:pt>
                <c:pt idx="2819">
                  <c:v>4</c:v>
                </c:pt>
                <c:pt idx="2820">
                  <c:v>4.0999999999999996</c:v>
                </c:pt>
                <c:pt idx="2821">
                  <c:v>4.2</c:v>
                </c:pt>
                <c:pt idx="2822">
                  <c:v>0</c:v>
                </c:pt>
                <c:pt idx="2823">
                  <c:v>0</c:v>
                </c:pt>
                <c:pt idx="2824">
                  <c:v>3.8</c:v>
                </c:pt>
                <c:pt idx="2825">
                  <c:v>3.9</c:v>
                </c:pt>
                <c:pt idx="2826">
                  <c:v>4.3</c:v>
                </c:pt>
                <c:pt idx="2827">
                  <c:v>0</c:v>
                </c:pt>
                <c:pt idx="2828">
                  <c:v>4.4000000000000004</c:v>
                </c:pt>
                <c:pt idx="2829">
                  <c:v>0</c:v>
                </c:pt>
                <c:pt idx="2830">
                  <c:v>3.2</c:v>
                </c:pt>
                <c:pt idx="2831">
                  <c:v>4.3</c:v>
                </c:pt>
                <c:pt idx="2832">
                  <c:v>0</c:v>
                </c:pt>
                <c:pt idx="2833">
                  <c:v>0</c:v>
                </c:pt>
                <c:pt idx="2834">
                  <c:v>3.9</c:v>
                </c:pt>
                <c:pt idx="2835">
                  <c:v>2</c:v>
                </c:pt>
                <c:pt idx="2836">
                  <c:v>0</c:v>
                </c:pt>
                <c:pt idx="2837">
                  <c:v>3.6</c:v>
                </c:pt>
                <c:pt idx="2838">
                  <c:v>4.2</c:v>
                </c:pt>
                <c:pt idx="2839">
                  <c:v>4.5999999999999996</c:v>
                </c:pt>
                <c:pt idx="2840">
                  <c:v>4.0999999999999996</c:v>
                </c:pt>
                <c:pt idx="2841">
                  <c:v>4.0999999999999996</c:v>
                </c:pt>
                <c:pt idx="2842">
                  <c:v>3.8</c:v>
                </c:pt>
                <c:pt idx="2843">
                  <c:v>0</c:v>
                </c:pt>
                <c:pt idx="2844">
                  <c:v>4.2</c:v>
                </c:pt>
                <c:pt idx="2845">
                  <c:v>3.2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4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4.5</c:v>
                </c:pt>
                <c:pt idx="2856">
                  <c:v>0</c:v>
                </c:pt>
                <c:pt idx="2857">
                  <c:v>0</c:v>
                </c:pt>
                <c:pt idx="2858">
                  <c:v>2.5</c:v>
                </c:pt>
                <c:pt idx="2859">
                  <c:v>4.4000000000000004</c:v>
                </c:pt>
                <c:pt idx="2860">
                  <c:v>1</c:v>
                </c:pt>
                <c:pt idx="2861">
                  <c:v>4.4000000000000004</c:v>
                </c:pt>
                <c:pt idx="2862">
                  <c:v>4.9000000000000004</c:v>
                </c:pt>
                <c:pt idx="2863">
                  <c:v>4.7</c:v>
                </c:pt>
                <c:pt idx="2864">
                  <c:v>2.8</c:v>
                </c:pt>
                <c:pt idx="2865">
                  <c:v>4.5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4.5</c:v>
                </c:pt>
                <c:pt idx="2870">
                  <c:v>3.4</c:v>
                </c:pt>
                <c:pt idx="2871">
                  <c:v>0</c:v>
                </c:pt>
                <c:pt idx="2872">
                  <c:v>0</c:v>
                </c:pt>
                <c:pt idx="2873">
                  <c:v>4.5</c:v>
                </c:pt>
                <c:pt idx="2874">
                  <c:v>4.4000000000000004</c:v>
                </c:pt>
                <c:pt idx="2875">
                  <c:v>3.2</c:v>
                </c:pt>
                <c:pt idx="2876">
                  <c:v>4.3</c:v>
                </c:pt>
                <c:pt idx="2877">
                  <c:v>2.4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3.8</c:v>
                </c:pt>
                <c:pt idx="2883">
                  <c:v>3</c:v>
                </c:pt>
                <c:pt idx="2884">
                  <c:v>3.5</c:v>
                </c:pt>
                <c:pt idx="2885">
                  <c:v>4.3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4.0999999999999996</c:v>
                </c:pt>
                <c:pt idx="2891">
                  <c:v>0</c:v>
                </c:pt>
                <c:pt idx="2892">
                  <c:v>3.9</c:v>
                </c:pt>
                <c:pt idx="2893">
                  <c:v>0</c:v>
                </c:pt>
                <c:pt idx="2894">
                  <c:v>3.8</c:v>
                </c:pt>
                <c:pt idx="2895">
                  <c:v>4.5</c:v>
                </c:pt>
                <c:pt idx="2896">
                  <c:v>0</c:v>
                </c:pt>
                <c:pt idx="2897">
                  <c:v>4.2</c:v>
                </c:pt>
                <c:pt idx="2898">
                  <c:v>0</c:v>
                </c:pt>
                <c:pt idx="2899">
                  <c:v>4.2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3.8</c:v>
                </c:pt>
                <c:pt idx="2905">
                  <c:v>3.9</c:v>
                </c:pt>
                <c:pt idx="2906">
                  <c:v>4.0999999999999996</c:v>
                </c:pt>
                <c:pt idx="2907">
                  <c:v>4.3</c:v>
                </c:pt>
                <c:pt idx="2908">
                  <c:v>4.4000000000000004</c:v>
                </c:pt>
                <c:pt idx="2909">
                  <c:v>0</c:v>
                </c:pt>
                <c:pt idx="2910">
                  <c:v>4</c:v>
                </c:pt>
                <c:pt idx="2911">
                  <c:v>4.0999999999999996</c:v>
                </c:pt>
                <c:pt idx="2912">
                  <c:v>4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4.8</c:v>
                </c:pt>
                <c:pt idx="2916">
                  <c:v>3.9</c:v>
                </c:pt>
                <c:pt idx="2917">
                  <c:v>3.7</c:v>
                </c:pt>
                <c:pt idx="2918">
                  <c:v>3.8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4.3</c:v>
                </c:pt>
                <c:pt idx="2926">
                  <c:v>4.0999999999999996</c:v>
                </c:pt>
                <c:pt idx="2927">
                  <c:v>3</c:v>
                </c:pt>
                <c:pt idx="2928">
                  <c:v>3.5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3.9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1.6</c:v>
                </c:pt>
                <c:pt idx="2939">
                  <c:v>3.6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4.2</c:v>
                </c:pt>
                <c:pt idx="2944">
                  <c:v>3.5</c:v>
                </c:pt>
                <c:pt idx="2945">
                  <c:v>4.2</c:v>
                </c:pt>
                <c:pt idx="2946">
                  <c:v>3.6</c:v>
                </c:pt>
                <c:pt idx="2947">
                  <c:v>0</c:v>
                </c:pt>
                <c:pt idx="2948">
                  <c:v>2.7</c:v>
                </c:pt>
                <c:pt idx="2949">
                  <c:v>3.8</c:v>
                </c:pt>
                <c:pt idx="2950">
                  <c:v>4.4000000000000004</c:v>
                </c:pt>
                <c:pt idx="2951">
                  <c:v>0</c:v>
                </c:pt>
                <c:pt idx="2952">
                  <c:v>4</c:v>
                </c:pt>
                <c:pt idx="2953">
                  <c:v>4.9000000000000004</c:v>
                </c:pt>
                <c:pt idx="2954">
                  <c:v>4</c:v>
                </c:pt>
                <c:pt idx="2955">
                  <c:v>3.5</c:v>
                </c:pt>
                <c:pt idx="2956">
                  <c:v>3.2</c:v>
                </c:pt>
                <c:pt idx="2957">
                  <c:v>5</c:v>
                </c:pt>
                <c:pt idx="2958">
                  <c:v>0</c:v>
                </c:pt>
                <c:pt idx="2959">
                  <c:v>4.4000000000000004</c:v>
                </c:pt>
                <c:pt idx="2960">
                  <c:v>0</c:v>
                </c:pt>
                <c:pt idx="2961">
                  <c:v>3.7</c:v>
                </c:pt>
                <c:pt idx="2962">
                  <c:v>3.9</c:v>
                </c:pt>
                <c:pt idx="2963">
                  <c:v>0</c:v>
                </c:pt>
                <c:pt idx="2964">
                  <c:v>0</c:v>
                </c:pt>
                <c:pt idx="2965">
                  <c:v>4.0999999999999996</c:v>
                </c:pt>
                <c:pt idx="2966">
                  <c:v>4</c:v>
                </c:pt>
                <c:pt idx="2967">
                  <c:v>3.7</c:v>
                </c:pt>
                <c:pt idx="2968">
                  <c:v>0</c:v>
                </c:pt>
                <c:pt idx="2969">
                  <c:v>4</c:v>
                </c:pt>
                <c:pt idx="2970">
                  <c:v>0</c:v>
                </c:pt>
                <c:pt idx="2971">
                  <c:v>0</c:v>
                </c:pt>
                <c:pt idx="2972">
                  <c:v>4.0999999999999996</c:v>
                </c:pt>
                <c:pt idx="2973">
                  <c:v>0</c:v>
                </c:pt>
                <c:pt idx="2974">
                  <c:v>3.6</c:v>
                </c:pt>
                <c:pt idx="2975">
                  <c:v>3</c:v>
                </c:pt>
                <c:pt idx="2976">
                  <c:v>4.2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3.8</c:v>
                </c:pt>
                <c:pt idx="2987">
                  <c:v>4.3</c:v>
                </c:pt>
                <c:pt idx="2988">
                  <c:v>0</c:v>
                </c:pt>
                <c:pt idx="2989">
                  <c:v>0</c:v>
                </c:pt>
                <c:pt idx="2990">
                  <c:v>4.5</c:v>
                </c:pt>
                <c:pt idx="2991">
                  <c:v>3.5</c:v>
                </c:pt>
                <c:pt idx="2992">
                  <c:v>3.2</c:v>
                </c:pt>
                <c:pt idx="2993">
                  <c:v>0</c:v>
                </c:pt>
                <c:pt idx="2994">
                  <c:v>0</c:v>
                </c:pt>
                <c:pt idx="2995">
                  <c:v>4.0999999999999996</c:v>
                </c:pt>
                <c:pt idx="2996">
                  <c:v>0</c:v>
                </c:pt>
                <c:pt idx="2997">
                  <c:v>4.3</c:v>
                </c:pt>
                <c:pt idx="2998">
                  <c:v>3.5</c:v>
                </c:pt>
                <c:pt idx="2999">
                  <c:v>0</c:v>
                </c:pt>
                <c:pt idx="3000">
                  <c:v>0</c:v>
                </c:pt>
                <c:pt idx="3001">
                  <c:v>3.8</c:v>
                </c:pt>
                <c:pt idx="3002">
                  <c:v>0</c:v>
                </c:pt>
                <c:pt idx="3003">
                  <c:v>3.8</c:v>
                </c:pt>
                <c:pt idx="3004">
                  <c:v>3.4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3.3</c:v>
                </c:pt>
                <c:pt idx="3012">
                  <c:v>3.6</c:v>
                </c:pt>
                <c:pt idx="3013">
                  <c:v>4.3</c:v>
                </c:pt>
                <c:pt idx="3014">
                  <c:v>0</c:v>
                </c:pt>
                <c:pt idx="3015">
                  <c:v>3.7</c:v>
                </c:pt>
                <c:pt idx="3016">
                  <c:v>0</c:v>
                </c:pt>
                <c:pt idx="3017">
                  <c:v>4.3</c:v>
                </c:pt>
                <c:pt idx="3018">
                  <c:v>0</c:v>
                </c:pt>
                <c:pt idx="3019">
                  <c:v>0</c:v>
                </c:pt>
                <c:pt idx="3020">
                  <c:v>3.6</c:v>
                </c:pt>
                <c:pt idx="3021">
                  <c:v>0</c:v>
                </c:pt>
                <c:pt idx="3022">
                  <c:v>3.7</c:v>
                </c:pt>
                <c:pt idx="3023">
                  <c:v>3.6</c:v>
                </c:pt>
                <c:pt idx="3024">
                  <c:v>0</c:v>
                </c:pt>
                <c:pt idx="3025">
                  <c:v>4.0999999999999996</c:v>
                </c:pt>
                <c:pt idx="3026">
                  <c:v>3.8</c:v>
                </c:pt>
                <c:pt idx="3027">
                  <c:v>4.0999999999999996</c:v>
                </c:pt>
                <c:pt idx="3028">
                  <c:v>4.2</c:v>
                </c:pt>
                <c:pt idx="3029">
                  <c:v>0</c:v>
                </c:pt>
                <c:pt idx="3030">
                  <c:v>4.0999999999999996</c:v>
                </c:pt>
                <c:pt idx="3031">
                  <c:v>2</c:v>
                </c:pt>
                <c:pt idx="3032">
                  <c:v>3.2</c:v>
                </c:pt>
                <c:pt idx="3033">
                  <c:v>4.2</c:v>
                </c:pt>
                <c:pt idx="3034">
                  <c:v>4</c:v>
                </c:pt>
                <c:pt idx="3035">
                  <c:v>4.0999999999999996</c:v>
                </c:pt>
                <c:pt idx="3036">
                  <c:v>2.9</c:v>
                </c:pt>
                <c:pt idx="3037">
                  <c:v>0</c:v>
                </c:pt>
                <c:pt idx="3038">
                  <c:v>1</c:v>
                </c:pt>
                <c:pt idx="3039">
                  <c:v>3.1</c:v>
                </c:pt>
                <c:pt idx="3040">
                  <c:v>2.9</c:v>
                </c:pt>
                <c:pt idx="3041">
                  <c:v>2.6</c:v>
                </c:pt>
                <c:pt idx="3042">
                  <c:v>4.5</c:v>
                </c:pt>
                <c:pt idx="3043">
                  <c:v>3.9</c:v>
                </c:pt>
                <c:pt idx="3044">
                  <c:v>2</c:v>
                </c:pt>
                <c:pt idx="3045">
                  <c:v>5</c:v>
                </c:pt>
                <c:pt idx="3046">
                  <c:v>4.8</c:v>
                </c:pt>
                <c:pt idx="3047">
                  <c:v>0</c:v>
                </c:pt>
                <c:pt idx="3048">
                  <c:v>0</c:v>
                </c:pt>
                <c:pt idx="3049">
                  <c:v>1</c:v>
                </c:pt>
                <c:pt idx="3050">
                  <c:v>0</c:v>
                </c:pt>
                <c:pt idx="3051">
                  <c:v>3.1</c:v>
                </c:pt>
                <c:pt idx="3052">
                  <c:v>0</c:v>
                </c:pt>
                <c:pt idx="3053">
                  <c:v>4.8</c:v>
                </c:pt>
                <c:pt idx="3054">
                  <c:v>0</c:v>
                </c:pt>
                <c:pt idx="3055">
                  <c:v>4.0999999999999996</c:v>
                </c:pt>
                <c:pt idx="3056">
                  <c:v>2.9</c:v>
                </c:pt>
                <c:pt idx="3057">
                  <c:v>0</c:v>
                </c:pt>
                <c:pt idx="3058">
                  <c:v>3.6</c:v>
                </c:pt>
                <c:pt idx="3059">
                  <c:v>2.5</c:v>
                </c:pt>
                <c:pt idx="3060">
                  <c:v>0</c:v>
                </c:pt>
                <c:pt idx="3061">
                  <c:v>4.0999999999999996</c:v>
                </c:pt>
                <c:pt idx="3062">
                  <c:v>4.2</c:v>
                </c:pt>
                <c:pt idx="3063">
                  <c:v>2.7</c:v>
                </c:pt>
                <c:pt idx="3064">
                  <c:v>0</c:v>
                </c:pt>
                <c:pt idx="3065">
                  <c:v>0</c:v>
                </c:pt>
                <c:pt idx="3066">
                  <c:v>3.4</c:v>
                </c:pt>
                <c:pt idx="3067">
                  <c:v>2.6</c:v>
                </c:pt>
                <c:pt idx="3068">
                  <c:v>2.1</c:v>
                </c:pt>
                <c:pt idx="3069">
                  <c:v>0</c:v>
                </c:pt>
                <c:pt idx="3070">
                  <c:v>2.5</c:v>
                </c:pt>
                <c:pt idx="3071">
                  <c:v>3.9</c:v>
                </c:pt>
                <c:pt idx="3072">
                  <c:v>3</c:v>
                </c:pt>
                <c:pt idx="3073">
                  <c:v>4</c:v>
                </c:pt>
                <c:pt idx="3074">
                  <c:v>3.5</c:v>
                </c:pt>
                <c:pt idx="3075">
                  <c:v>4</c:v>
                </c:pt>
                <c:pt idx="3076">
                  <c:v>0</c:v>
                </c:pt>
                <c:pt idx="3077">
                  <c:v>0</c:v>
                </c:pt>
                <c:pt idx="3078">
                  <c:v>4.0999999999999996</c:v>
                </c:pt>
                <c:pt idx="3079">
                  <c:v>4.4000000000000004</c:v>
                </c:pt>
                <c:pt idx="3080">
                  <c:v>2.8</c:v>
                </c:pt>
                <c:pt idx="3081">
                  <c:v>0</c:v>
                </c:pt>
                <c:pt idx="3082">
                  <c:v>3.9</c:v>
                </c:pt>
                <c:pt idx="3083">
                  <c:v>4.5999999999999996</c:v>
                </c:pt>
                <c:pt idx="3084">
                  <c:v>0</c:v>
                </c:pt>
                <c:pt idx="3085">
                  <c:v>3.8</c:v>
                </c:pt>
                <c:pt idx="3086">
                  <c:v>4.2</c:v>
                </c:pt>
                <c:pt idx="3087">
                  <c:v>4.4000000000000004</c:v>
                </c:pt>
                <c:pt idx="3088">
                  <c:v>0</c:v>
                </c:pt>
                <c:pt idx="3089">
                  <c:v>0</c:v>
                </c:pt>
                <c:pt idx="3090">
                  <c:v>1.6</c:v>
                </c:pt>
                <c:pt idx="3091">
                  <c:v>0</c:v>
                </c:pt>
                <c:pt idx="3092">
                  <c:v>3.7</c:v>
                </c:pt>
                <c:pt idx="3093">
                  <c:v>3.9</c:v>
                </c:pt>
                <c:pt idx="3094">
                  <c:v>2.6</c:v>
                </c:pt>
                <c:pt idx="3095">
                  <c:v>3.4</c:v>
                </c:pt>
                <c:pt idx="3096">
                  <c:v>0</c:v>
                </c:pt>
                <c:pt idx="3097">
                  <c:v>1.6</c:v>
                </c:pt>
                <c:pt idx="3098">
                  <c:v>4.4000000000000004</c:v>
                </c:pt>
                <c:pt idx="3099">
                  <c:v>1.6</c:v>
                </c:pt>
                <c:pt idx="3100">
                  <c:v>0</c:v>
                </c:pt>
                <c:pt idx="3101">
                  <c:v>3.6</c:v>
                </c:pt>
                <c:pt idx="3102">
                  <c:v>2</c:v>
                </c:pt>
                <c:pt idx="3103">
                  <c:v>0</c:v>
                </c:pt>
                <c:pt idx="3104">
                  <c:v>3.9</c:v>
                </c:pt>
                <c:pt idx="3105">
                  <c:v>4.0999999999999996</c:v>
                </c:pt>
                <c:pt idx="3106">
                  <c:v>4</c:v>
                </c:pt>
                <c:pt idx="3107">
                  <c:v>4.0999999999999996</c:v>
                </c:pt>
                <c:pt idx="3108">
                  <c:v>0</c:v>
                </c:pt>
                <c:pt idx="3109">
                  <c:v>0</c:v>
                </c:pt>
                <c:pt idx="3110">
                  <c:v>4</c:v>
                </c:pt>
                <c:pt idx="3111">
                  <c:v>3.8</c:v>
                </c:pt>
                <c:pt idx="3112">
                  <c:v>1</c:v>
                </c:pt>
                <c:pt idx="3113">
                  <c:v>0</c:v>
                </c:pt>
                <c:pt idx="3114">
                  <c:v>3.8</c:v>
                </c:pt>
                <c:pt idx="3115">
                  <c:v>4.7</c:v>
                </c:pt>
                <c:pt idx="3116">
                  <c:v>0</c:v>
                </c:pt>
                <c:pt idx="3117">
                  <c:v>4</c:v>
                </c:pt>
                <c:pt idx="3118">
                  <c:v>0</c:v>
                </c:pt>
                <c:pt idx="3119">
                  <c:v>3</c:v>
                </c:pt>
                <c:pt idx="3120">
                  <c:v>3.8</c:v>
                </c:pt>
                <c:pt idx="3121">
                  <c:v>4.3</c:v>
                </c:pt>
                <c:pt idx="3122">
                  <c:v>3.9</c:v>
                </c:pt>
                <c:pt idx="3123">
                  <c:v>3.9</c:v>
                </c:pt>
                <c:pt idx="3124">
                  <c:v>2.7</c:v>
                </c:pt>
                <c:pt idx="3125">
                  <c:v>4</c:v>
                </c:pt>
                <c:pt idx="3126">
                  <c:v>0</c:v>
                </c:pt>
                <c:pt idx="3127">
                  <c:v>4.4000000000000004</c:v>
                </c:pt>
                <c:pt idx="3128">
                  <c:v>1</c:v>
                </c:pt>
                <c:pt idx="3129">
                  <c:v>3.8</c:v>
                </c:pt>
                <c:pt idx="3130">
                  <c:v>4</c:v>
                </c:pt>
                <c:pt idx="3131">
                  <c:v>4.5999999999999996</c:v>
                </c:pt>
                <c:pt idx="3132">
                  <c:v>0</c:v>
                </c:pt>
                <c:pt idx="3133">
                  <c:v>1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4.2</c:v>
                </c:pt>
                <c:pt idx="3139">
                  <c:v>0</c:v>
                </c:pt>
                <c:pt idx="3140">
                  <c:v>2.2000000000000002</c:v>
                </c:pt>
                <c:pt idx="3141">
                  <c:v>3.7</c:v>
                </c:pt>
                <c:pt idx="3142">
                  <c:v>4</c:v>
                </c:pt>
                <c:pt idx="3143">
                  <c:v>3.8</c:v>
                </c:pt>
                <c:pt idx="3144">
                  <c:v>4.5</c:v>
                </c:pt>
                <c:pt idx="3145">
                  <c:v>3.3</c:v>
                </c:pt>
                <c:pt idx="3146">
                  <c:v>0</c:v>
                </c:pt>
                <c:pt idx="3147">
                  <c:v>0</c:v>
                </c:pt>
                <c:pt idx="3148">
                  <c:v>4.3</c:v>
                </c:pt>
                <c:pt idx="3149">
                  <c:v>2.2000000000000002</c:v>
                </c:pt>
                <c:pt idx="3150">
                  <c:v>2.2000000000000002</c:v>
                </c:pt>
                <c:pt idx="3151">
                  <c:v>1</c:v>
                </c:pt>
                <c:pt idx="3152">
                  <c:v>3.7</c:v>
                </c:pt>
                <c:pt idx="3153">
                  <c:v>0</c:v>
                </c:pt>
                <c:pt idx="3154">
                  <c:v>0</c:v>
                </c:pt>
                <c:pt idx="3155">
                  <c:v>2.8</c:v>
                </c:pt>
                <c:pt idx="3156">
                  <c:v>3</c:v>
                </c:pt>
                <c:pt idx="3157">
                  <c:v>4</c:v>
                </c:pt>
                <c:pt idx="3158">
                  <c:v>4</c:v>
                </c:pt>
                <c:pt idx="3159">
                  <c:v>4.0999999999999996</c:v>
                </c:pt>
                <c:pt idx="3160">
                  <c:v>4</c:v>
                </c:pt>
                <c:pt idx="3161">
                  <c:v>3</c:v>
                </c:pt>
                <c:pt idx="3162">
                  <c:v>3.8</c:v>
                </c:pt>
                <c:pt idx="3163">
                  <c:v>0</c:v>
                </c:pt>
                <c:pt idx="3164">
                  <c:v>3.2</c:v>
                </c:pt>
                <c:pt idx="3165">
                  <c:v>4</c:v>
                </c:pt>
                <c:pt idx="3166">
                  <c:v>0</c:v>
                </c:pt>
                <c:pt idx="3167">
                  <c:v>0</c:v>
                </c:pt>
                <c:pt idx="3168">
                  <c:v>4</c:v>
                </c:pt>
                <c:pt idx="3169">
                  <c:v>4.0999999999999996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2.9</c:v>
                </c:pt>
                <c:pt idx="3174">
                  <c:v>3.3</c:v>
                </c:pt>
                <c:pt idx="3175">
                  <c:v>3.5</c:v>
                </c:pt>
                <c:pt idx="3176">
                  <c:v>3.8</c:v>
                </c:pt>
                <c:pt idx="3177">
                  <c:v>2.7</c:v>
                </c:pt>
                <c:pt idx="3178">
                  <c:v>3.6</c:v>
                </c:pt>
                <c:pt idx="3179">
                  <c:v>0</c:v>
                </c:pt>
                <c:pt idx="3180">
                  <c:v>4.4000000000000004</c:v>
                </c:pt>
                <c:pt idx="3181">
                  <c:v>0</c:v>
                </c:pt>
                <c:pt idx="3182">
                  <c:v>4.0999999999999996</c:v>
                </c:pt>
                <c:pt idx="3183">
                  <c:v>0</c:v>
                </c:pt>
                <c:pt idx="3184">
                  <c:v>3.8</c:v>
                </c:pt>
                <c:pt idx="3185">
                  <c:v>2.8</c:v>
                </c:pt>
                <c:pt idx="3186">
                  <c:v>2.2000000000000002</c:v>
                </c:pt>
                <c:pt idx="3187">
                  <c:v>0</c:v>
                </c:pt>
                <c:pt idx="3188">
                  <c:v>4</c:v>
                </c:pt>
                <c:pt idx="3189">
                  <c:v>0</c:v>
                </c:pt>
                <c:pt idx="3190">
                  <c:v>4.5999999999999996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3.9</c:v>
                </c:pt>
                <c:pt idx="3195">
                  <c:v>3.1</c:v>
                </c:pt>
                <c:pt idx="3196">
                  <c:v>0</c:v>
                </c:pt>
                <c:pt idx="3197">
                  <c:v>3.6</c:v>
                </c:pt>
                <c:pt idx="3198">
                  <c:v>4.5999999999999996</c:v>
                </c:pt>
                <c:pt idx="3199">
                  <c:v>3.2</c:v>
                </c:pt>
                <c:pt idx="3200">
                  <c:v>4</c:v>
                </c:pt>
                <c:pt idx="3201">
                  <c:v>3.5</c:v>
                </c:pt>
                <c:pt idx="3202">
                  <c:v>3.8</c:v>
                </c:pt>
                <c:pt idx="3203">
                  <c:v>2.7</c:v>
                </c:pt>
                <c:pt idx="3204">
                  <c:v>3.6</c:v>
                </c:pt>
                <c:pt idx="3205">
                  <c:v>4.2</c:v>
                </c:pt>
                <c:pt idx="3206">
                  <c:v>0</c:v>
                </c:pt>
                <c:pt idx="3207">
                  <c:v>4.2</c:v>
                </c:pt>
                <c:pt idx="3208">
                  <c:v>3.6</c:v>
                </c:pt>
                <c:pt idx="3209">
                  <c:v>4.4000000000000004</c:v>
                </c:pt>
                <c:pt idx="3210">
                  <c:v>0</c:v>
                </c:pt>
                <c:pt idx="3211">
                  <c:v>3.1</c:v>
                </c:pt>
                <c:pt idx="3212">
                  <c:v>0</c:v>
                </c:pt>
                <c:pt idx="3213">
                  <c:v>3</c:v>
                </c:pt>
                <c:pt idx="3214">
                  <c:v>3.4</c:v>
                </c:pt>
                <c:pt idx="3215">
                  <c:v>4.3</c:v>
                </c:pt>
                <c:pt idx="3216">
                  <c:v>3</c:v>
                </c:pt>
                <c:pt idx="3217">
                  <c:v>3.4</c:v>
                </c:pt>
                <c:pt idx="3218">
                  <c:v>0</c:v>
                </c:pt>
                <c:pt idx="3219">
                  <c:v>4.0999999999999996</c:v>
                </c:pt>
                <c:pt idx="3220">
                  <c:v>0</c:v>
                </c:pt>
                <c:pt idx="3221">
                  <c:v>3.4</c:v>
                </c:pt>
                <c:pt idx="3222">
                  <c:v>0</c:v>
                </c:pt>
                <c:pt idx="3223">
                  <c:v>3.7</c:v>
                </c:pt>
                <c:pt idx="3224">
                  <c:v>0</c:v>
                </c:pt>
                <c:pt idx="3225">
                  <c:v>3.6</c:v>
                </c:pt>
                <c:pt idx="3226">
                  <c:v>4.0999999999999996</c:v>
                </c:pt>
                <c:pt idx="3227">
                  <c:v>4.7</c:v>
                </c:pt>
                <c:pt idx="3228">
                  <c:v>2.4</c:v>
                </c:pt>
                <c:pt idx="3229">
                  <c:v>4.5</c:v>
                </c:pt>
                <c:pt idx="3230">
                  <c:v>0</c:v>
                </c:pt>
                <c:pt idx="3231">
                  <c:v>3.7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3.4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4.3</c:v>
                </c:pt>
                <c:pt idx="3242">
                  <c:v>4.2</c:v>
                </c:pt>
                <c:pt idx="3243">
                  <c:v>3.9</c:v>
                </c:pt>
                <c:pt idx="3244">
                  <c:v>3.8</c:v>
                </c:pt>
                <c:pt idx="3245">
                  <c:v>3.1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3.8</c:v>
                </c:pt>
                <c:pt idx="3249">
                  <c:v>3.7</c:v>
                </c:pt>
                <c:pt idx="3250">
                  <c:v>0</c:v>
                </c:pt>
                <c:pt idx="3251">
                  <c:v>0</c:v>
                </c:pt>
                <c:pt idx="3252">
                  <c:v>4.5999999999999996</c:v>
                </c:pt>
                <c:pt idx="3253">
                  <c:v>0</c:v>
                </c:pt>
                <c:pt idx="3254">
                  <c:v>3.8</c:v>
                </c:pt>
                <c:pt idx="3255">
                  <c:v>2.9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3.6</c:v>
                </c:pt>
                <c:pt idx="3262">
                  <c:v>3.8</c:v>
                </c:pt>
                <c:pt idx="3263">
                  <c:v>3.8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3</c:v>
                </c:pt>
                <c:pt idx="3268">
                  <c:v>4.0999999999999996</c:v>
                </c:pt>
                <c:pt idx="3269">
                  <c:v>3.5</c:v>
                </c:pt>
                <c:pt idx="3270">
                  <c:v>3.8</c:v>
                </c:pt>
                <c:pt idx="3271">
                  <c:v>2.8</c:v>
                </c:pt>
                <c:pt idx="3272">
                  <c:v>3.7</c:v>
                </c:pt>
                <c:pt idx="3273">
                  <c:v>4.4000000000000004</c:v>
                </c:pt>
                <c:pt idx="3274">
                  <c:v>3.1</c:v>
                </c:pt>
                <c:pt idx="3275">
                  <c:v>3.9</c:v>
                </c:pt>
                <c:pt idx="3276">
                  <c:v>3.3</c:v>
                </c:pt>
                <c:pt idx="3277">
                  <c:v>3.4</c:v>
                </c:pt>
                <c:pt idx="3278">
                  <c:v>4.4000000000000004</c:v>
                </c:pt>
                <c:pt idx="3279">
                  <c:v>4</c:v>
                </c:pt>
                <c:pt idx="3280">
                  <c:v>3.5</c:v>
                </c:pt>
                <c:pt idx="3281">
                  <c:v>4.2</c:v>
                </c:pt>
                <c:pt idx="3282">
                  <c:v>5</c:v>
                </c:pt>
                <c:pt idx="3283">
                  <c:v>0</c:v>
                </c:pt>
                <c:pt idx="3284">
                  <c:v>3.3</c:v>
                </c:pt>
                <c:pt idx="3285">
                  <c:v>4</c:v>
                </c:pt>
                <c:pt idx="3286">
                  <c:v>4.5999999999999996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2.6</c:v>
                </c:pt>
                <c:pt idx="3291">
                  <c:v>3.8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4.5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3.9</c:v>
                </c:pt>
                <c:pt idx="3300">
                  <c:v>4.3</c:v>
                </c:pt>
                <c:pt idx="3301">
                  <c:v>0</c:v>
                </c:pt>
                <c:pt idx="3302">
                  <c:v>4.2</c:v>
                </c:pt>
                <c:pt idx="3303">
                  <c:v>0</c:v>
                </c:pt>
                <c:pt idx="3304">
                  <c:v>4.3</c:v>
                </c:pt>
                <c:pt idx="3305">
                  <c:v>1.6</c:v>
                </c:pt>
                <c:pt idx="3306">
                  <c:v>4</c:v>
                </c:pt>
                <c:pt idx="3307">
                  <c:v>4.3</c:v>
                </c:pt>
                <c:pt idx="3308">
                  <c:v>0</c:v>
                </c:pt>
                <c:pt idx="3309">
                  <c:v>3.3</c:v>
                </c:pt>
                <c:pt idx="3310">
                  <c:v>4.5</c:v>
                </c:pt>
                <c:pt idx="3311">
                  <c:v>3.8</c:v>
                </c:pt>
                <c:pt idx="3312">
                  <c:v>0</c:v>
                </c:pt>
                <c:pt idx="3313">
                  <c:v>0</c:v>
                </c:pt>
                <c:pt idx="3314">
                  <c:v>4.0999999999999996</c:v>
                </c:pt>
                <c:pt idx="3315">
                  <c:v>4.4000000000000004</c:v>
                </c:pt>
                <c:pt idx="3316">
                  <c:v>0</c:v>
                </c:pt>
                <c:pt idx="3317">
                  <c:v>3.5</c:v>
                </c:pt>
                <c:pt idx="3318">
                  <c:v>3.7</c:v>
                </c:pt>
                <c:pt idx="3319">
                  <c:v>2</c:v>
                </c:pt>
                <c:pt idx="3320">
                  <c:v>4.0999999999999996</c:v>
                </c:pt>
                <c:pt idx="3321">
                  <c:v>3</c:v>
                </c:pt>
                <c:pt idx="3322">
                  <c:v>3.6</c:v>
                </c:pt>
                <c:pt idx="3323">
                  <c:v>3.4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4.3</c:v>
                </c:pt>
                <c:pt idx="3327">
                  <c:v>3.9</c:v>
                </c:pt>
                <c:pt idx="3328">
                  <c:v>0</c:v>
                </c:pt>
                <c:pt idx="3329">
                  <c:v>4.5999999999999996</c:v>
                </c:pt>
                <c:pt idx="3330">
                  <c:v>3.2</c:v>
                </c:pt>
                <c:pt idx="3331">
                  <c:v>0</c:v>
                </c:pt>
                <c:pt idx="3332">
                  <c:v>0</c:v>
                </c:pt>
                <c:pt idx="3333">
                  <c:v>2.2999999999999998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3.1</c:v>
                </c:pt>
                <c:pt idx="3338">
                  <c:v>2.2999999999999998</c:v>
                </c:pt>
                <c:pt idx="3339">
                  <c:v>0</c:v>
                </c:pt>
                <c:pt idx="3340">
                  <c:v>3.7</c:v>
                </c:pt>
                <c:pt idx="3341">
                  <c:v>0</c:v>
                </c:pt>
                <c:pt idx="3342">
                  <c:v>3.3</c:v>
                </c:pt>
                <c:pt idx="3343">
                  <c:v>3.7</c:v>
                </c:pt>
                <c:pt idx="3344">
                  <c:v>1.6</c:v>
                </c:pt>
                <c:pt idx="3345">
                  <c:v>3</c:v>
                </c:pt>
                <c:pt idx="3346">
                  <c:v>2.7</c:v>
                </c:pt>
                <c:pt idx="3347">
                  <c:v>4</c:v>
                </c:pt>
                <c:pt idx="3348">
                  <c:v>0</c:v>
                </c:pt>
                <c:pt idx="3349">
                  <c:v>4.3</c:v>
                </c:pt>
                <c:pt idx="3350">
                  <c:v>0</c:v>
                </c:pt>
                <c:pt idx="3351">
                  <c:v>4.4000000000000004</c:v>
                </c:pt>
                <c:pt idx="3352">
                  <c:v>0</c:v>
                </c:pt>
                <c:pt idx="3353">
                  <c:v>3</c:v>
                </c:pt>
                <c:pt idx="3354">
                  <c:v>3.6</c:v>
                </c:pt>
                <c:pt idx="3355">
                  <c:v>4.0999999999999996</c:v>
                </c:pt>
                <c:pt idx="3356">
                  <c:v>0</c:v>
                </c:pt>
                <c:pt idx="3357">
                  <c:v>0</c:v>
                </c:pt>
                <c:pt idx="3358">
                  <c:v>4.3</c:v>
                </c:pt>
                <c:pt idx="3359">
                  <c:v>4</c:v>
                </c:pt>
                <c:pt idx="3360">
                  <c:v>0</c:v>
                </c:pt>
                <c:pt idx="3361">
                  <c:v>3.6</c:v>
                </c:pt>
                <c:pt idx="3362">
                  <c:v>3.8</c:v>
                </c:pt>
                <c:pt idx="3363">
                  <c:v>0</c:v>
                </c:pt>
                <c:pt idx="3364">
                  <c:v>0</c:v>
                </c:pt>
                <c:pt idx="3365">
                  <c:v>4.2</c:v>
                </c:pt>
                <c:pt idx="3366">
                  <c:v>0</c:v>
                </c:pt>
                <c:pt idx="3367">
                  <c:v>3.6</c:v>
                </c:pt>
                <c:pt idx="3368">
                  <c:v>4</c:v>
                </c:pt>
                <c:pt idx="3369">
                  <c:v>0</c:v>
                </c:pt>
                <c:pt idx="3370">
                  <c:v>4.4000000000000004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3.7</c:v>
                </c:pt>
                <c:pt idx="3376">
                  <c:v>3.7</c:v>
                </c:pt>
                <c:pt idx="3377">
                  <c:v>4</c:v>
                </c:pt>
                <c:pt idx="3378">
                  <c:v>3.8</c:v>
                </c:pt>
                <c:pt idx="3379">
                  <c:v>3.5</c:v>
                </c:pt>
                <c:pt idx="3380">
                  <c:v>4.5</c:v>
                </c:pt>
                <c:pt idx="3381">
                  <c:v>0</c:v>
                </c:pt>
                <c:pt idx="3382">
                  <c:v>0</c:v>
                </c:pt>
                <c:pt idx="3383">
                  <c:v>4.3</c:v>
                </c:pt>
                <c:pt idx="3384">
                  <c:v>0</c:v>
                </c:pt>
                <c:pt idx="3385">
                  <c:v>4.0999999999999996</c:v>
                </c:pt>
                <c:pt idx="3386">
                  <c:v>0</c:v>
                </c:pt>
                <c:pt idx="3387">
                  <c:v>3.8</c:v>
                </c:pt>
                <c:pt idx="3388">
                  <c:v>0</c:v>
                </c:pt>
                <c:pt idx="3389">
                  <c:v>4.4000000000000004</c:v>
                </c:pt>
                <c:pt idx="3390">
                  <c:v>0</c:v>
                </c:pt>
                <c:pt idx="3391">
                  <c:v>0</c:v>
                </c:pt>
                <c:pt idx="3392">
                  <c:v>4.2</c:v>
                </c:pt>
                <c:pt idx="3393">
                  <c:v>0</c:v>
                </c:pt>
                <c:pt idx="3394">
                  <c:v>0</c:v>
                </c:pt>
                <c:pt idx="3395">
                  <c:v>3.2</c:v>
                </c:pt>
                <c:pt idx="3396">
                  <c:v>3.1</c:v>
                </c:pt>
                <c:pt idx="3397">
                  <c:v>0</c:v>
                </c:pt>
                <c:pt idx="3398">
                  <c:v>5</c:v>
                </c:pt>
                <c:pt idx="3399">
                  <c:v>3.8</c:v>
                </c:pt>
                <c:pt idx="3400">
                  <c:v>4.0999999999999996</c:v>
                </c:pt>
                <c:pt idx="3401">
                  <c:v>2.9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2.8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3.7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3.6</c:v>
                </c:pt>
                <c:pt idx="3420">
                  <c:v>1</c:v>
                </c:pt>
                <c:pt idx="3421">
                  <c:v>4.4000000000000004</c:v>
                </c:pt>
                <c:pt idx="3422">
                  <c:v>0</c:v>
                </c:pt>
                <c:pt idx="3423">
                  <c:v>2.5</c:v>
                </c:pt>
                <c:pt idx="3424">
                  <c:v>4.3</c:v>
                </c:pt>
                <c:pt idx="3425">
                  <c:v>1.4</c:v>
                </c:pt>
                <c:pt idx="3426">
                  <c:v>0</c:v>
                </c:pt>
                <c:pt idx="3427">
                  <c:v>3.6</c:v>
                </c:pt>
                <c:pt idx="3428">
                  <c:v>3.3</c:v>
                </c:pt>
                <c:pt idx="3429">
                  <c:v>4.5999999999999996</c:v>
                </c:pt>
                <c:pt idx="3430">
                  <c:v>4.0999999999999996</c:v>
                </c:pt>
                <c:pt idx="3431">
                  <c:v>5</c:v>
                </c:pt>
                <c:pt idx="3432">
                  <c:v>3.4</c:v>
                </c:pt>
                <c:pt idx="3433">
                  <c:v>0</c:v>
                </c:pt>
                <c:pt idx="3434">
                  <c:v>3.7</c:v>
                </c:pt>
                <c:pt idx="3435">
                  <c:v>4</c:v>
                </c:pt>
                <c:pt idx="3436">
                  <c:v>2.5</c:v>
                </c:pt>
                <c:pt idx="3437">
                  <c:v>0</c:v>
                </c:pt>
                <c:pt idx="3438">
                  <c:v>4.0999999999999996</c:v>
                </c:pt>
                <c:pt idx="3439">
                  <c:v>3.7</c:v>
                </c:pt>
                <c:pt idx="3440">
                  <c:v>0</c:v>
                </c:pt>
                <c:pt idx="3441">
                  <c:v>1.9</c:v>
                </c:pt>
                <c:pt idx="3442">
                  <c:v>2</c:v>
                </c:pt>
                <c:pt idx="3443">
                  <c:v>3.3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4</c:v>
                </c:pt>
                <c:pt idx="3449">
                  <c:v>4.2</c:v>
                </c:pt>
                <c:pt idx="3450">
                  <c:v>4</c:v>
                </c:pt>
                <c:pt idx="3451">
                  <c:v>4.0999999999999996</c:v>
                </c:pt>
                <c:pt idx="3452">
                  <c:v>3.7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3.7</c:v>
                </c:pt>
                <c:pt idx="3458">
                  <c:v>0</c:v>
                </c:pt>
                <c:pt idx="3459">
                  <c:v>0</c:v>
                </c:pt>
                <c:pt idx="3460">
                  <c:v>3.8</c:v>
                </c:pt>
                <c:pt idx="3461">
                  <c:v>1</c:v>
                </c:pt>
                <c:pt idx="3462">
                  <c:v>4</c:v>
                </c:pt>
                <c:pt idx="3463">
                  <c:v>3</c:v>
                </c:pt>
                <c:pt idx="3464">
                  <c:v>3.7</c:v>
                </c:pt>
                <c:pt idx="3465">
                  <c:v>0</c:v>
                </c:pt>
                <c:pt idx="3466">
                  <c:v>4.2</c:v>
                </c:pt>
                <c:pt idx="3467">
                  <c:v>3.8</c:v>
                </c:pt>
                <c:pt idx="3468">
                  <c:v>3.9</c:v>
                </c:pt>
                <c:pt idx="3469">
                  <c:v>1.8</c:v>
                </c:pt>
                <c:pt idx="3470">
                  <c:v>4.3</c:v>
                </c:pt>
                <c:pt idx="3471">
                  <c:v>0</c:v>
                </c:pt>
                <c:pt idx="3472">
                  <c:v>3.6</c:v>
                </c:pt>
                <c:pt idx="3473">
                  <c:v>0</c:v>
                </c:pt>
                <c:pt idx="3474">
                  <c:v>0</c:v>
                </c:pt>
                <c:pt idx="3475">
                  <c:v>3.2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3.6</c:v>
                </c:pt>
                <c:pt idx="3482">
                  <c:v>3.6</c:v>
                </c:pt>
                <c:pt idx="3483">
                  <c:v>4</c:v>
                </c:pt>
                <c:pt idx="3484">
                  <c:v>3</c:v>
                </c:pt>
                <c:pt idx="3485">
                  <c:v>3.6</c:v>
                </c:pt>
                <c:pt idx="3486">
                  <c:v>0</c:v>
                </c:pt>
                <c:pt idx="3487">
                  <c:v>2.9</c:v>
                </c:pt>
                <c:pt idx="3488">
                  <c:v>4</c:v>
                </c:pt>
                <c:pt idx="3489">
                  <c:v>0</c:v>
                </c:pt>
                <c:pt idx="3490">
                  <c:v>3.4</c:v>
                </c:pt>
                <c:pt idx="3491">
                  <c:v>4.4000000000000004</c:v>
                </c:pt>
                <c:pt idx="3492">
                  <c:v>3.2</c:v>
                </c:pt>
                <c:pt idx="3493">
                  <c:v>1</c:v>
                </c:pt>
                <c:pt idx="3494">
                  <c:v>3.7</c:v>
                </c:pt>
                <c:pt idx="3495">
                  <c:v>4.3</c:v>
                </c:pt>
                <c:pt idx="3496">
                  <c:v>4.5999999999999996</c:v>
                </c:pt>
                <c:pt idx="3497">
                  <c:v>4</c:v>
                </c:pt>
                <c:pt idx="3498">
                  <c:v>4.5</c:v>
                </c:pt>
                <c:pt idx="3499">
                  <c:v>0</c:v>
                </c:pt>
                <c:pt idx="3500">
                  <c:v>3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4.3</c:v>
                </c:pt>
                <c:pt idx="3505">
                  <c:v>0</c:v>
                </c:pt>
                <c:pt idx="3506">
                  <c:v>3.8</c:v>
                </c:pt>
                <c:pt idx="3507">
                  <c:v>3.3</c:v>
                </c:pt>
                <c:pt idx="3508">
                  <c:v>4.0999999999999996</c:v>
                </c:pt>
                <c:pt idx="3509">
                  <c:v>0</c:v>
                </c:pt>
                <c:pt idx="3510">
                  <c:v>3.8</c:v>
                </c:pt>
                <c:pt idx="3511">
                  <c:v>1</c:v>
                </c:pt>
                <c:pt idx="3512">
                  <c:v>1.5</c:v>
                </c:pt>
                <c:pt idx="3513">
                  <c:v>1.6</c:v>
                </c:pt>
                <c:pt idx="3514">
                  <c:v>0</c:v>
                </c:pt>
                <c:pt idx="3515">
                  <c:v>3.1</c:v>
                </c:pt>
                <c:pt idx="3516">
                  <c:v>3.1</c:v>
                </c:pt>
                <c:pt idx="3517">
                  <c:v>4.3</c:v>
                </c:pt>
                <c:pt idx="3518">
                  <c:v>3.8</c:v>
                </c:pt>
                <c:pt idx="3519">
                  <c:v>0</c:v>
                </c:pt>
                <c:pt idx="3520">
                  <c:v>3</c:v>
                </c:pt>
                <c:pt idx="3521">
                  <c:v>3.8</c:v>
                </c:pt>
                <c:pt idx="3522">
                  <c:v>5</c:v>
                </c:pt>
                <c:pt idx="3523">
                  <c:v>3.8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3.9</c:v>
                </c:pt>
                <c:pt idx="3528">
                  <c:v>4.4000000000000004</c:v>
                </c:pt>
                <c:pt idx="3529">
                  <c:v>0</c:v>
                </c:pt>
                <c:pt idx="3530">
                  <c:v>4.2</c:v>
                </c:pt>
                <c:pt idx="3531">
                  <c:v>3.7</c:v>
                </c:pt>
                <c:pt idx="3532">
                  <c:v>0</c:v>
                </c:pt>
                <c:pt idx="3533">
                  <c:v>3.9</c:v>
                </c:pt>
                <c:pt idx="3534">
                  <c:v>5</c:v>
                </c:pt>
                <c:pt idx="3535">
                  <c:v>0</c:v>
                </c:pt>
                <c:pt idx="3536">
                  <c:v>4.9000000000000004</c:v>
                </c:pt>
                <c:pt idx="3537">
                  <c:v>0</c:v>
                </c:pt>
                <c:pt idx="3538">
                  <c:v>3.6</c:v>
                </c:pt>
                <c:pt idx="3539">
                  <c:v>4.3</c:v>
                </c:pt>
                <c:pt idx="3540">
                  <c:v>3.7</c:v>
                </c:pt>
                <c:pt idx="3541">
                  <c:v>0</c:v>
                </c:pt>
                <c:pt idx="3542">
                  <c:v>4.3</c:v>
                </c:pt>
                <c:pt idx="3543">
                  <c:v>0</c:v>
                </c:pt>
                <c:pt idx="3544">
                  <c:v>3.8</c:v>
                </c:pt>
                <c:pt idx="3545">
                  <c:v>0</c:v>
                </c:pt>
                <c:pt idx="3546">
                  <c:v>4.4000000000000004</c:v>
                </c:pt>
                <c:pt idx="3547">
                  <c:v>4.5</c:v>
                </c:pt>
                <c:pt idx="3548">
                  <c:v>0</c:v>
                </c:pt>
                <c:pt idx="3549">
                  <c:v>1</c:v>
                </c:pt>
                <c:pt idx="3550">
                  <c:v>2.6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3.9</c:v>
                </c:pt>
                <c:pt idx="3555">
                  <c:v>0</c:v>
                </c:pt>
                <c:pt idx="3556">
                  <c:v>3.2</c:v>
                </c:pt>
                <c:pt idx="3557">
                  <c:v>4</c:v>
                </c:pt>
                <c:pt idx="3558">
                  <c:v>5</c:v>
                </c:pt>
                <c:pt idx="3559">
                  <c:v>0</c:v>
                </c:pt>
                <c:pt idx="3560">
                  <c:v>4</c:v>
                </c:pt>
                <c:pt idx="3561">
                  <c:v>0</c:v>
                </c:pt>
                <c:pt idx="3562">
                  <c:v>0</c:v>
                </c:pt>
                <c:pt idx="3563">
                  <c:v>4</c:v>
                </c:pt>
                <c:pt idx="3564">
                  <c:v>0</c:v>
                </c:pt>
                <c:pt idx="3565">
                  <c:v>0</c:v>
                </c:pt>
                <c:pt idx="3566">
                  <c:v>3.9</c:v>
                </c:pt>
                <c:pt idx="3567">
                  <c:v>3.9</c:v>
                </c:pt>
                <c:pt idx="3568">
                  <c:v>0</c:v>
                </c:pt>
                <c:pt idx="3569">
                  <c:v>0</c:v>
                </c:pt>
                <c:pt idx="3570">
                  <c:v>3.8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3.1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4</c:v>
                </c:pt>
                <c:pt idx="3580">
                  <c:v>2.1</c:v>
                </c:pt>
                <c:pt idx="3581">
                  <c:v>4.0999999999999996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3.2</c:v>
                </c:pt>
                <c:pt idx="3587">
                  <c:v>4.8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3.5</c:v>
                </c:pt>
                <c:pt idx="3596">
                  <c:v>3</c:v>
                </c:pt>
                <c:pt idx="3597">
                  <c:v>2.9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4.9000000000000004</c:v>
                </c:pt>
                <c:pt idx="3602">
                  <c:v>3.7</c:v>
                </c:pt>
                <c:pt idx="3603">
                  <c:v>4.3</c:v>
                </c:pt>
                <c:pt idx="3604">
                  <c:v>4.8</c:v>
                </c:pt>
                <c:pt idx="3605">
                  <c:v>3.4</c:v>
                </c:pt>
                <c:pt idx="3606">
                  <c:v>0</c:v>
                </c:pt>
                <c:pt idx="3607">
                  <c:v>0</c:v>
                </c:pt>
                <c:pt idx="3608">
                  <c:v>4.3</c:v>
                </c:pt>
                <c:pt idx="3609">
                  <c:v>3.5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3.5</c:v>
                </c:pt>
                <c:pt idx="3615">
                  <c:v>4</c:v>
                </c:pt>
                <c:pt idx="3616">
                  <c:v>4</c:v>
                </c:pt>
                <c:pt idx="3617">
                  <c:v>0</c:v>
                </c:pt>
                <c:pt idx="3618">
                  <c:v>3</c:v>
                </c:pt>
                <c:pt idx="3619">
                  <c:v>4.2</c:v>
                </c:pt>
                <c:pt idx="3620">
                  <c:v>0</c:v>
                </c:pt>
                <c:pt idx="3621">
                  <c:v>4.2</c:v>
                </c:pt>
                <c:pt idx="3622">
                  <c:v>0</c:v>
                </c:pt>
                <c:pt idx="3623">
                  <c:v>0</c:v>
                </c:pt>
                <c:pt idx="3624">
                  <c:v>3.1</c:v>
                </c:pt>
                <c:pt idx="3625">
                  <c:v>0</c:v>
                </c:pt>
                <c:pt idx="3626">
                  <c:v>2.9</c:v>
                </c:pt>
                <c:pt idx="3627">
                  <c:v>2.6</c:v>
                </c:pt>
                <c:pt idx="3628">
                  <c:v>3.9</c:v>
                </c:pt>
                <c:pt idx="3629">
                  <c:v>4.3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3.9</c:v>
                </c:pt>
                <c:pt idx="3636">
                  <c:v>4.0999999999999996</c:v>
                </c:pt>
                <c:pt idx="3637">
                  <c:v>0</c:v>
                </c:pt>
                <c:pt idx="3638">
                  <c:v>2.7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</c:v>
                </c:pt>
                <c:pt idx="3643">
                  <c:v>4.2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2.9</c:v>
                </c:pt>
                <c:pt idx="3651">
                  <c:v>4.0999999999999996</c:v>
                </c:pt>
                <c:pt idx="3652">
                  <c:v>0</c:v>
                </c:pt>
                <c:pt idx="3653">
                  <c:v>0</c:v>
                </c:pt>
                <c:pt idx="3654">
                  <c:v>4.0999999999999996</c:v>
                </c:pt>
                <c:pt idx="3655">
                  <c:v>4</c:v>
                </c:pt>
                <c:pt idx="3656">
                  <c:v>4.7</c:v>
                </c:pt>
                <c:pt idx="3657">
                  <c:v>4.3</c:v>
                </c:pt>
                <c:pt idx="3658">
                  <c:v>4.9000000000000004</c:v>
                </c:pt>
                <c:pt idx="3659">
                  <c:v>4.5</c:v>
                </c:pt>
                <c:pt idx="3660">
                  <c:v>0</c:v>
                </c:pt>
                <c:pt idx="3661">
                  <c:v>0</c:v>
                </c:pt>
                <c:pt idx="3662">
                  <c:v>3.7</c:v>
                </c:pt>
                <c:pt idx="3663">
                  <c:v>0</c:v>
                </c:pt>
                <c:pt idx="3664">
                  <c:v>0</c:v>
                </c:pt>
                <c:pt idx="3665">
                  <c:v>4.3</c:v>
                </c:pt>
                <c:pt idx="3666">
                  <c:v>3.8</c:v>
                </c:pt>
                <c:pt idx="3667">
                  <c:v>3.4</c:v>
                </c:pt>
                <c:pt idx="3668">
                  <c:v>3.3</c:v>
                </c:pt>
                <c:pt idx="3669">
                  <c:v>4.8</c:v>
                </c:pt>
                <c:pt idx="3670">
                  <c:v>0</c:v>
                </c:pt>
                <c:pt idx="3671">
                  <c:v>0</c:v>
                </c:pt>
                <c:pt idx="3672">
                  <c:v>3.9</c:v>
                </c:pt>
                <c:pt idx="3673">
                  <c:v>3.7</c:v>
                </c:pt>
                <c:pt idx="3674">
                  <c:v>0</c:v>
                </c:pt>
                <c:pt idx="3675">
                  <c:v>3.7</c:v>
                </c:pt>
                <c:pt idx="3676">
                  <c:v>0</c:v>
                </c:pt>
                <c:pt idx="3677">
                  <c:v>3.7</c:v>
                </c:pt>
                <c:pt idx="3678">
                  <c:v>4.0999999999999996</c:v>
                </c:pt>
                <c:pt idx="3679">
                  <c:v>0</c:v>
                </c:pt>
                <c:pt idx="3680">
                  <c:v>0</c:v>
                </c:pt>
                <c:pt idx="3681">
                  <c:v>3.4</c:v>
                </c:pt>
                <c:pt idx="3682">
                  <c:v>4.5</c:v>
                </c:pt>
                <c:pt idx="3683">
                  <c:v>0</c:v>
                </c:pt>
                <c:pt idx="3684">
                  <c:v>4.2</c:v>
                </c:pt>
                <c:pt idx="3685">
                  <c:v>4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3</c:v>
                </c:pt>
                <c:pt idx="3696">
                  <c:v>0</c:v>
                </c:pt>
                <c:pt idx="3697">
                  <c:v>0</c:v>
                </c:pt>
                <c:pt idx="3698">
                  <c:v>3.5</c:v>
                </c:pt>
                <c:pt idx="3699">
                  <c:v>0</c:v>
                </c:pt>
                <c:pt idx="3700">
                  <c:v>3.8</c:v>
                </c:pt>
                <c:pt idx="3701">
                  <c:v>0</c:v>
                </c:pt>
                <c:pt idx="3702">
                  <c:v>0</c:v>
                </c:pt>
                <c:pt idx="3703">
                  <c:v>3.9</c:v>
                </c:pt>
                <c:pt idx="3704">
                  <c:v>3.7</c:v>
                </c:pt>
                <c:pt idx="3705">
                  <c:v>3.1</c:v>
                </c:pt>
                <c:pt idx="3706">
                  <c:v>4.5</c:v>
                </c:pt>
                <c:pt idx="3707">
                  <c:v>1</c:v>
                </c:pt>
                <c:pt idx="3708">
                  <c:v>4</c:v>
                </c:pt>
                <c:pt idx="3709">
                  <c:v>0</c:v>
                </c:pt>
                <c:pt idx="3710">
                  <c:v>5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4.3</c:v>
                </c:pt>
                <c:pt idx="3715">
                  <c:v>0</c:v>
                </c:pt>
                <c:pt idx="3716">
                  <c:v>4.5</c:v>
                </c:pt>
                <c:pt idx="3717">
                  <c:v>2.6</c:v>
                </c:pt>
                <c:pt idx="3718">
                  <c:v>0</c:v>
                </c:pt>
                <c:pt idx="3719">
                  <c:v>4.3</c:v>
                </c:pt>
                <c:pt idx="3720">
                  <c:v>0</c:v>
                </c:pt>
                <c:pt idx="3721">
                  <c:v>4</c:v>
                </c:pt>
                <c:pt idx="3722">
                  <c:v>4.7</c:v>
                </c:pt>
                <c:pt idx="3723">
                  <c:v>0</c:v>
                </c:pt>
                <c:pt idx="3724">
                  <c:v>4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2.5</c:v>
                </c:pt>
                <c:pt idx="3731">
                  <c:v>2.5</c:v>
                </c:pt>
                <c:pt idx="3732">
                  <c:v>4.3</c:v>
                </c:pt>
                <c:pt idx="3733">
                  <c:v>4.0999999999999996</c:v>
                </c:pt>
                <c:pt idx="3734">
                  <c:v>0</c:v>
                </c:pt>
                <c:pt idx="3735">
                  <c:v>3.7</c:v>
                </c:pt>
                <c:pt idx="3736">
                  <c:v>3.9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2.5</c:v>
                </c:pt>
                <c:pt idx="3741">
                  <c:v>1.6</c:v>
                </c:pt>
                <c:pt idx="3742">
                  <c:v>0</c:v>
                </c:pt>
                <c:pt idx="3743">
                  <c:v>0</c:v>
                </c:pt>
                <c:pt idx="3744">
                  <c:v>4.2</c:v>
                </c:pt>
                <c:pt idx="3745">
                  <c:v>3.3</c:v>
                </c:pt>
                <c:pt idx="3746">
                  <c:v>1.6</c:v>
                </c:pt>
                <c:pt idx="3747">
                  <c:v>4</c:v>
                </c:pt>
                <c:pt idx="3748">
                  <c:v>3.7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4</c:v>
                </c:pt>
                <c:pt idx="3754">
                  <c:v>2</c:v>
                </c:pt>
                <c:pt idx="3755">
                  <c:v>2</c:v>
                </c:pt>
                <c:pt idx="3756">
                  <c:v>0</c:v>
                </c:pt>
                <c:pt idx="3757">
                  <c:v>3.7</c:v>
                </c:pt>
                <c:pt idx="3758">
                  <c:v>3.4</c:v>
                </c:pt>
                <c:pt idx="3759">
                  <c:v>4.5</c:v>
                </c:pt>
                <c:pt idx="3760">
                  <c:v>4.2</c:v>
                </c:pt>
                <c:pt idx="3761">
                  <c:v>4.4000000000000004</c:v>
                </c:pt>
                <c:pt idx="3762">
                  <c:v>3.6</c:v>
                </c:pt>
                <c:pt idx="3763">
                  <c:v>0</c:v>
                </c:pt>
                <c:pt idx="3764">
                  <c:v>3.6</c:v>
                </c:pt>
                <c:pt idx="3765">
                  <c:v>4.8</c:v>
                </c:pt>
                <c:pt idx="3766">
                  <c:v>3.2</c:v>
                </c:pt>
                <c:pt idx="3767">
                  <c:v>3.1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3.4</c:v>
                </c:pt>
                <c:pt idx="3772">
                  <c:v>2.8</c:v>
                </c:pt>
                <c:pt idx="3773">
                  <c:v>4.4000000000000004</c:v>
                </c:pt>
                <c:pt idx="3774">
                  <c:v>0</c:v>
                </c:pt>
                <c:pt idx="3775">
                  <c:v>4.3</c:v>
                </c:pt>
                <c:pt idx="3776">
                  <c:v>0</c:v>
                </c:pt>
                <c:pt idx="3777">
                  <c:v>0</c:v>
                </c:pt>
                <c:pt idx="3778">
                  <c:v>3.6</c:v>
                </c:pt>
                <c:pt idx="3779">
                  <c:v>4</c:v>
                </c:pt>
                <c:pt idx="3780">
                  <c:v>4.5999999999999996</c:v>
                </c:pt>
                <c:pt idx="3781">
                  <c:v>4</c:v>
                </c:pt>
                <c:pt idx="3782">
                  <c:v>0</c:v>
                </c:pt>
                <c:pt idx="3783">
                  <c:v>0</c:v>
                </c:pt>
                <c:pt idx="3784">
                  <c:v>3</c:v>
                </c:pt>
                <c:pt idx="3785">
                  <c:v>5</c:v>
                </c:pt>
                <c:pt idx="3786">
                  <c:v>0</c:v>
                </c:pt>
                <c:pt idx="3787">
                  <c:v>4.2</c:v>
                </c:pt>
                <c:pt idx="3788">
                  <c:v>3.9</c:v>
                </c:pt>
                <c:pt idx="3789">
                  <c:v>0</c:v>
                </c:pt>
                <c:pt idx="3790">
                  <c:v>4.5</c:v>
                </c:pt>
                <c:pt idx="3791">
                  <c:v>5</c:v>
                </c:pt>
                <c:pt idx="3792">
                  <c:v>4.4000000000000004</c:v>
                </c:pt>
                <c:pt idx="3793">
                  <c:v>3.9</c:v>
                </c:pt>
                <c:pt idx="3794">
                  <c:v>0</c:v>
                </c:pt>
                <c:pt idx="3795">
                  <c:v>2.9</c:v>
                </c:pt>
                <c:pt idx="3796">
                  <c:v>3.1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3.6</c:v>
                </c:pt>
                <c:pt idx="3801">
                  <c:v>1</c:v>
                </c:pt>
                <c:pt idx="3802">
                  <c:v>4.4000000000000004</c:v>
                </c:pt>
                <c:pt idx="3803">
                  <c:v>3.7</c:v>
                </c:pt>
                <c:pt idx="3804">
                  <c:v>4</c:v>
                </c:pt>
                <c:pt idx="3805">
                  <c:v>3.6</c:v>
                </c:pt>
                <c:pt idx="3806">
                  <c:v>3.2</c:v>
                </c:pt>
                <c:pt idx="3807">
                  <c:v>0</c:v>
                </c:pt>
                <c:pt idx="3808">
                  <c:v>0</c:v>
                </c:pt>
                <c:pt idx="3809">
                  <c:v>4</c:v>
                </c:pt>
                <c:pt idx="3810">
                  <c:v>0</c:v>
                </c:pt>
                <c:pt idx="3811">
                  <c:v>4.2</c:v>
                </c:pt>
                <c:pt idx="3812">
                  <c:v>3.8</c:v>
                </c:pt>
                <c:pt idx="3813">
                  <c:v>0</c:v>
                </c:pt>
                <c:pt idx="3814">
                  <c:v>4.3</c:v>
                </c:pt>
                <c:pt idx="3815">
                  <c:v>0</c:v>
                </c:pt>
                <c:pt idx="3816">
                  <c:v>5</c:v>
                </c:pt>
                <c:pt idx="3817">
                  <c:v>4.3</c:v>
                </c:pt>
                <c:pt idx="3818">
                  <c:v>0</c:v>
                </c:pt>
                <c:pt idx="3819">
                  <c:v>0</c:v>
                </c:pt>
                <c:pt idx="3820">
                  <c:v>3.9</c:v>
                </c:pt>
                <c:pt idx="3821">
                  <c:v>0</c:v>
                </c:pt>
                <c:pt idx="3822">
                  <c:v>0</c:v>
                </c:pt>
                <c:pt idx="3823">
                  <c:v>4.4000000000000004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4.5</c:v>
                </c:pt>
                <c:pt idx="3829">
                  <c:v>0</c:v>
                </c:pt>
                <c:pt idx="3830">
                  <c:v>4</c:v>
                </c:pt>
                <c:pt idx="3831">
                  <c:v>4.5</c:v>
                </c:pt>
                <c:pt idx="3832">
                  <c:v>0</c:v>
                </c:pt>
                <c:pt idx="3833">
                  <c:v>4.0999999999999996</c:v>
                </c:pt>
                <c:pt idx="3834">
                  <c:v>0</c:v>
                </c:pt>
                <c:pt idx="3835">
                  <c:v>3.5</c:v>
                </c:pt>
                <c:pt idx="3836">
                  <c:v>3.9</c:v>
                </c:pt>
                <c:pt idx="3837">
                  <c:v>4</c:v>
                </c:pt>
                <c:pt idx="3838">
                  <c:v>0</c:v>
                </c:pt>
                <c:pt idx="3839">
                  <c:v>0</c:v>
                </c:pt>
                <c:pt idx="3840">
                  <c:v>4.3</c:v>
                </c:pt>
                <c:pt idx="3841">
                  <c:v>0</c:v>
                </c:pt>
                <c:pt idx="3842">
                  <c:v>4.9000000000000004</c:v>
                </c:pt>
                <c:pt idx="3843">
                  <c:v>4</c:v>
                </c:pt>
                <c:pt idx="3844">
                  <c:v>0</c:v>
                </c:pt>
                <c:pt idx="3845">
                  <c:v>4.8</c:v>
                </c:pt>
                <c:pt idx="3846">
                  <c:v>3.7</c:v>
                </c:pt>
                <c:pt idx="3847">
                  <c:v>4.5</c:v>
                </c:pt>
                <c:pt idx="3848">
                  <c:v>0</c:v>
                </c:pt>
                <c:pt idx="3849">
                  <c:v>0</c:v>
                </c:pt>
                <c:pt idx="3850">
                  <c:v>3.7</c:v>
                </c:pt>
                <c:pt idx="3851">
                  <c:v>4</c:v>
                </c:pt>
                <c:pt idx="3852">
                  <c:v>0</c:v>
                </c:pt>
                <c:pt idx="3853">
                  <c:v>3.5</c:v>
                </c:pt>
                <c:pt idx="3854">
                  <c:v>3.1</c:v>
                </c:pt>
                <c:pt idx="3855">
                  <c:v>0</c:v>
                </c:pt>
                <c:pt idx="3856">
                  <c:v>3.7</c:v>
                </c:pt>
                <c:pt idx="3857">
                  <c:v>3.8</c:v>
                </c:pt>
                <c:pt idx="3858">
                  <c:v>0</c:v>
                </c:pt>
                <c:pt idx="3859">
                  <c:v>0</c:v>
                </c:pt>
                <c:pt idx="3860">
                  <c:v>4.4000000000000004</c:v>
                </c:pt>
                <c:pt idx="3861">
                  <c:v>4.4000000000000004</c:v>
                </c:pt>
                <c:pt idx="3862">
                  <c:v>3.7</c:v>
                </c:pt>
                <c:pt idx="3863">
                  <c:v>0</c:v>
                </c:pt>
                <c:pt idx="3864">
                  <c:v>4.8</c:v>
                </c:pt>
                <c:pt idx="3865">
                  <c:v>0</c:v>
                </c:pt>
                <c:pt idx="3866">
                  <c:v>0</c:v>
                </c:pt>
                <c:pt idx="3867">
                  <c:v>4.3</c:v>
                </c:pt>
                <c:pt idx="3868">
                  <c:v>3.9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4.4000000000000004</c:v>
                </c:pt>
                <c:pt idx="3873">
                  <c:v>5</c:v>
                </c:pt>
                <c:pt idx="3874">
                  <c:v>0</c:v>
                </c:pt>
                <c:pt idx="3875">
                  <c:v>4</c:v>
                </c:pt>
                <c:pt idx="3876">
                  <c:v>4.5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3.8</c:v>
                </c:pt>
                <c:pt idx="3882">
                  <c:v>5</c:v>
                </c:pt>
                <c:pt idx="3883">
                  <c:v>0</c:v>
                </c:pt>
                <c:pt idx="3884">
                  <c:v>3.1</c:v>
                </c:pt>
                <c:pt idx="3885">
                  <c:v>4.5999999999999996</c:v>
                </c:pt>
                <c:pt idx="3886">
                  <c:v>4</c:v>
                </c:pt>
                <c:pt idx="3887">
                  <c:v>0</c:v>
                </c:pt>
                <c:pt idx="3888">
                  <c:v>4.4000000000000004</c:v>
                </c:pt>
                <c:pt idx="3889">
                  <c:v>4.3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3</c:v>
                </c:pt>
                <c:pt idx="3894">
                  <c:v>4.5</c:v>
                </c:pt>
                <c:pt idx="3895">
                  <c:v>3.6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3.5</c:v>
                </c:pt>
                <c:pt idx="3901">
                  <c:v>4.7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4.3</c:v>
                </c:pt>
                <c:pt idx="3907">
                  <c:v>0</c:v>
                </c:pt>
                <c:pt idx="3908">
                  <c:v>0</c:v>
                </c:pt>
                <c:pt idx="3909">
                  <c:v>3.8</c:v>
                </c:pt>
                <c:pt idx="3910">
                  <c:v>4.5999999999999996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3.8</c:v>
                </c:pt>
                <c:pt idx="3915">
                  <c:v>4.5</c:v>
                </c:pt>
                <c:pt idx="3916">
                  <c:v>0</c:v>
                </c:pt>
                <c:pt idx="3917">
                  <c:v>3.6</c:v>
                </c:pt>
                <c:pt idx="3918">
                  <c:v>0</c:v>
                </c:pt>
                <c:pt idx="3919">
                  <c:v>0</c:v>
                </c:pt>
                <c:pt idx="3920">
                  <c:v>4.5</c:v>
                </c:pt>
                <c:pt idx="3921">
                  <c:v>0</c:v>
                </c:pt>
                <c:pt idx="3922">
                  <c:v>3.8</c:v>
                </c:pt>
                <c:pt idx="3923">
                  <c:v>0</c:v>
                </c:pt>
                <c:pt idx="3924">
                  <c:v>3</c:v>
                </c:pt>
                <c:pt idx="3925">
                  <c:v>0</c:v>
                </c:pt>
                <c:pt idx="3926">
                  <c:v>4.3</c:v>
                </c:pt>
                <c:pt idx="3927">
                  <c:v>0</c:v>
                </c:pt>
                <c:pt idx="3928">
                  <c:v>4.5</c:v>
                </c:pt>
                <c:pt idx="3929">
                  <c:v>4.8</c:v>
                </c:pt>
                <c:pt idx="3930">
                  <c:v>0</c:v>
                </c:pt>
                <c:pt idx="3931">
                  <c:v>3</c:v>
                </c:pt>
                <c:pt idx="3932">
                  <c:v>4.0999999999999996</c:v>
                </c:pt>
                <c:pt idx="3933">
                  <c:v>4.5</c:v>
                </c:pt>
                <c:pt idx="3934">
                  <c:v>3.3</c:v>
                </c:pt>
                <c:pt idx="3935">
                  <c:v>3.9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2.9</c:v>
                </c:pt>
                <c:pt idx="3940">
                  <c:v>0</c:v>
                </c:pt>
                <c:pt idx="3941">
                  <c:v>4.9000000000000004</c:v>
                </c:pt>
                <c:pt idx="3942">
                  <c:v>4.0999999999999996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3.5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2.2999999999999998</c:v>
                </c:pt>
                <c:pt idx="3952">
                  <c:v>0</c:v>
                </c:pt>
                <c:pt idx="3953">
                  <c:v>0</c:v>
                </c:pt>
                <c:pt idx="3954">
                  <c:v>3.8</c:v>
                </c:pt>
                <c:pt idx="3955">
                  <c:v>4.5999999999999996</c:v>
                </c:pt>
                <c:pt idx="3956">
                  <c:v>4.3</c:v>
                </c:pt>
                <c:pt idx="3957">
                  <c:v>4.9000000000000004</c:v>
                </c:pt>
                <c:pt idx="3958">
                  <c:v>4.8</c:v>
                </c:pt>
                <c:pt idx="3959">
                  <c:v>4.5</c:v>
                </c:pt>
                <c:pt idx="3960">
                  <c:v>4.3</c:v>
                </c:pt>
                <c:pt idx="3961">
                  <c:v>4.5999999999999996</c:v>
                </c:pt>
                <c:pt idx="3962">
                  <c:v>2.1</c:v>
                </c:pt>
                <c:pt idx="3963">
                  <c:v>4</c:v>
                </c:pt>
                <c:pt idx="3964">
                  <c:v>4.0999999999999996</c:v>
                </c:pt>
                <c:pt idx="3965">
                  <c:v>3.5</c:v>
                </c:pt>
                <c:pt idx="3966">
                  <c:v>4.5999999999999996</c:v>
                </c:pt>
                <c:pt idx="3967">
                  <c:v>3.9</c:v>
                </c:pt>
                <c:pt idx="3968">
                  <c:v>2</c:v>
                </c:pt>
                <c:pt idx="3969">
                  <c:v>3.7</c:v>
                </c:pt>
                <c:pt idx="3970">
                  <c:v>1.5</c:v>
                </c:pt>
                <c:pt idx="3971">
                  <c:v>5</c:v>
                </c:pt>
                <c:pt idx="3972">
                  <c:v>2.7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3.9</c:v>
                </c:pt>
                <c:pt idx="3978">
                  <c:v>0</c:v>
                </c:pt>
                <c:pt idx="3979">
                  <c:v>3.8</c:v>
                </c:pt>
                <c:pt idx="3980">
                  <c:v>0</c:v>
                </c:pt>
                <c:pt idx="3981">
                  <c:v>2</c:v>
                </c:pt>
                <c:pt idx="3982">
                  <c:v>0</c:v>
                </c:pt>
                <c:pt idx="3983">
                  <c:v>4.5999999999999996</c:v>
                </c:pt>
                <c:pt idx="3984">
                  <c:v>4.0999999999999996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3.5</c:v>
                </c:pt>
                <c:pt idx="3989">
                  <c:v>4.7</c:v>
                </c:pt>
                <c:pt idx="3990">
                  <c:v>3</c:v>
                </c:pt>
                <c:pt idx="3991">
                  <c:v>3.5</c:v>
                </c:pt>
                <c:pt idx="3992">
                  <c:v>4.2</c:v>
                </c:pt>
                <c:pt idx="3993">
                  <c:v>5</c:v>
                </c:pt>
                <c:pt idx="3994">
                  <c:v>3.4</c:v>
                </c:pt>
                <c:pt idx="3995">
                  <c:v>0</c:v>
                </c:pt>
                <c:pt idx="3996">
                  <c:v>0</c:v>
                </c:pt>
                <c:pt idx="3997">
                  <c:v>3.9</c:v>
                </c:pt>
                <c:pt idx="3998">
                  <c:v>0</c:v>
                </c:pt>
                <c:pt idx="3999">
                  <c:v>4.3</c:v>
                </c:pt>
              </c:numCache>
            </c:numRef>
          </c:xVal>
          <c:yVal>
            <c:numRef>
              <c:f>'[Cleaned Hotel booking data.xlsx]Regression 1'!$I$35:$I$4034</c:f>
              <c:numCache>
                <c:formatCode>General</c:formatCode>
                <c:ptCount val="4000"/>
                <c:pt idx="0">
                  <c:v>3.88093410240156</c:v>
                </c:pt>
                <c:pt idx="1">
                  <c:v>4.7299341455224297</c:v>
                </c:pt>
                <c:pt idx="2">
                  <c:v>2.2347615421134801</c:v>
                </c:pt>
                <c:pt idx="3">
                  <c:v>5.0419679512643798</c:v>
                </c:pt>
                <c:pt idx="4">
                  <c:v>2.6668425218362599</c:v>
                </c:pt>
                <c:pt idx="5">
                  <c:v>4.0421829519829799</c:v>
                </c:pt>
                <c:pt idx="6">
                  <c:v>1.83948063493992E-2</c:v>
                </c:pt>
                <c:pt idx="7">
                  <c:v>4.0184236656385997</c:v>
                </c:pt>
                <c:pt idx="8">
                  <c:v>3.06982051603894</c:v>
                </c:pt>
                <c:pt idx="9">
                  <c:v>1.83948063493992E-2</c:v>
                </c:pt>
                <c:pt idx="10">
                  <c:v>4.3673249433875503</c:v>
                </c:pt>
                <c:pt idx="11">
                  <c:v>1.83948063493992E-2</c:v>
                </c:pt>
                <c:pt idx="12">
                  <c:v>1.83948063493992E-2</c:v>
                </c:pt>
                <c:pt idx="13">
                  <c:v>1.83948063493992E-2</c:v>
                </c:pt>
                <c:pt idx="14">
                  <c:v>4.6030639993324298</c:v>
                </c:pt>
                <c:pt idx="15">
                  <c:v>3.6467773417119602</c:v>
                </c:pt>
                <c:pt idx="16">
                  <c:v>1.02310943533239</c:v>
                </c:pt>
                <c:pt idx="17">
                  <c:v>1.83948063493992E-2</c:v>
                </c:pt>
                <c:pt idx="18">
                  <c:v>4.1799772798760797</c:v>
                </c:pt>
                <c:pt idx="19">
                  <c:v>1.83948063493992E-2</c:v>
                </c:pt>
                <c:pt idx="20">
                  <c:v>1.83948063493992E-2</c:v>
                </c:pt>
                <c:pt idx="21">
                  <c:v>3.19650148498717</c:v>
                </c:pt>
                <c:pt idx="22">
                  <c:v>4.5086553509994598</c:v>
                </c:pt>
                <c:pt idx="23">
                  <c:v>4.9631893281461403</c:v>
                </c:pt>
                <c:pt idx="24">
                  <c:v>4.03725332228138</c:v>
                </c:pt>
                <c:pt idx="25">
                  <c:v>1.83948063493992E-2</c:v>
                </c:pt>
                <c:pt idx="26">
                  <c:v>1.83948063493992E-2</c:v>
                </c:pt>
                <c:pt idx="27">
                  <c:v>1.83948063493992E-2</c:v>
                </c:pt>
                <c:pt idx="28">
                  <c:v>1.83948063493992E-2</c:v>
                </c:pt>
                <c:pt idx="29">
                  <c:v>4.62509328740326</c:v>
                </c:pt>
                <c:pt idx="30">
                  <c:v>3.1208845270660399</c:v>
                </c:pt>
                <c:pt idx="31">
                  <c:v>4.0752856627868201</c:v>
                </c:pt>
                <c:pt idx="32">
                  <c:v>1.83948063493992E-2</c:v>
                </c:pt>
                <c:pt idx="33">
                  <c:v>4.3561403965653804</c:v>
                </c:pt>
                <c:pt idx="34">
                  <c:v>1.62593821272219</c:v>
                </c:pt>
                <c:pt idx="35">
                  <c:v>4.1328634180419099</c:v>
                </c:pt>
                <c:pt idx="36">
                  <c:v>2.9617528061821301</c:v>
                </c:pt>
                <c:pt idx="37">
                  <c:v>1.83948063493992E-2</c:v>
                </c:pt>
                <c:pt idx="38">
                  <c:v>1.83948063493992E-2</c:v>
                </c:pt>
                <c:pt idx="39">
                  <c:v>3.56875105562969</c:v>
                </c:pt>
                <c:pt idx="40">
                  <c:v>1.83948063493992E-2</c:v>
                </c:pt>
                <c:pt idx="41">
                  <c:v>1.83948063493992E-2</c:v>
                </c:pt>
                <c:pt idx="42">
                  <c:v>1.83948063493992E-2</c:v>
                </c:pt>
                <c:pt idx="43">
                  <c:v>3.5476994287964501</c:v>
                </c:pt>
                <c:pt idx="44">
                  <c:v>3.5046566308331499</c:v>
                </c:pt>
                <c:pt idx="45">
                  <c:v>3.93113493356296</c:v>
                </c:pt>
                <c:pt idx="46">
                  <c:v>1.83948063493992E-2</c:v>
                </c:pt>
                <c:pt idx="47">
                  <c:v>1.83948063493992E-2</c:v>
                </c:pt>
                <c:pt idx="48">
                  <c:v>4.0746444498400001</c:v>
                </c:pt>
                <c:pt idx="49">
                  <c:v>4.03725332228138</c:v>
                </c:pt>
                <c:pt idx="50">
                  <c:v>4.6931032524445397</c:v>
                </c:pt>
                <c:pt idx="51">
                  <c:v>1.83948063493992E-2</c:v>
                </c:pt>
                <c:pt idx="52">
                  <c:v>1.83948063493992E-2</c:v>
                </c:pt>
                <c:pt idx="53">
                  <c:v>3.0626655588641398</c:v>
                </c:pt>
                <c:pt idx="54">
                  <c:v>2.7335334820548001</c:v>
                </c:pt>
                <c:pt idx="55">
                  <c:v>3.6924532540263701</c:v>
                </c:pt>
                <c:pt idx="56">
                  <c:v>1.83948063493992E-2</c:v>
                </c:pt>
                <c:pt idx="57">
                  <c:v>1.83948063493992E-2</c:v>
                </c:pt>
                <c:pt idx="58">
                  <c:v>3.8171442915512301</c:v>
                </c:pt>
                <c:pt idx="59">
                  <c:v>4.3526360004812901</c:v>
                </c:pt>
                <c:pt idx="60">
                  <c:v>1.4991807286329999</c:v>
                </c:pt>
                <c:pt idx="61">
                  <c:v>1.83948063493992E-2</c:v>
                </c:pt>
                <c:pt idx="62">
                  <c:v>1.83948063493992E-2</c:v>
                </c:pt>
                <c:pt idx="63">
                  <c:v>1.83948063493992E-2</c:v>
                </c:pt>
                <c:pt idx="64">
                  <c:v>4.1316619706143598</c:v>
                </c:pt>
                <c:pt idx="65">
                  <c:v>1.83948063493992E-2</c:v>
                </c:pt>
                <c:pt idx="66">
                  <c:v>1.83948063493992E-2</c:v>
                </c:pt>
                <c:pt idx="67">
                  <c:v>1.83948063493992E-2</c:v>
                </c:pt>
                <c:pt idx="68">
                  <c:v>3.58098934686114</c:v>
                </c:pt>
                <c:pt idx="69">
                  <c:v>4.2341998800769796</c:v>
                </c:pt>
                <c:pt idx="70">
                  <c:v>1.83948063493992E-2</c:v>
                </c:pt>
                <c:pt idx="71">
                  <c:v>2.9915228376568201</c:v>
                </c:pt>
                <c:pt idx="72">
                  <c:v>1.83948063493992E-2</c:v>
                </c:pt>
                <c:pt idx="73">
                  <c:v>4.0673801878471396</c:v>
                </c:pt>
                <c:pt idx="74">
                  <c:v>1.83948063493992E-2</c:v>
                </c:pt>
                <c:pt idx="75">
                  <c:v>1.83948063493992E-2</c:v>
                </c:pt>
                <c:pt idx="76">
                  <c:v>1.83948063493992E-2</c:v>
                </c:pt>
                <c:pt idx="77">
                  <c:v>1.83948063493992E-2</c:v>
                </c:pt>
                <c:pt idx="78">
                  <c:v>1.83948063493992E-2</c:v>
                </c:pt>
                <c:pt idx="79">
                  <c:v>1.83948063493992E-2</c:v>
                </c:pt>
                <c:pt idx="80">
                  <c:v>1.83948063493992E-2</c:v>
                </c:pt>
                <c:pt idx="81">
                  <c:v>1.83948063493992E-2</c:v>
                </c:pt>
                <c:pt idx="82">
                  <c:v>3.2425568578275001</c:v>
                </c:pt>
                <c:pt idx="83">
                  <c:v>2.6764097324856801</c:v>
                </c:pt>
                <c:pt idx="84">
                  <c:v>1.83948063493992E-2</c:v>
                </c:pt>
                <c:pt idx="85">
                  <c:v>4.4724656708683801</c:v>
                </c:pt>
                <c:pt idx="86">
                  <c:v>3.19815693810069</c:v>
                </c:pt>
                <c:pt idx="87">
                  <c:v>4.5246218245049601</c:v>
                </c:pt>
                <c:pt idx="88">
                  <c:v>4.03725332228138</c:v>
                </c:pt>
                <c:pt idx="89">
                  <c:v>1.83948063493992E-2</c:v>
                </c:pt>
                <c:pt idx="90">
                  <c:v>1.83948063493992E-2</c:v>
                </c:pt>
                <c:pt idx="91">
                  <c:v>1.83948063493992E-2</c:v>
                </c:pt>
                <c:pt idx="92">
                  <c:v>4.4716006717315997</c:v>
                </c:pt>
                <c:pt idx="93">
                  <c:v>1.83948063493992E-2</c:v>
                </c:pt>
                <c:pt idx="94">
                  <c:v>3.8323140284837902</c:v>
                </c:pt>
                <c:pt idx="95">
                  <c:v>2.70848702523221</c:v>
                </c:pt>
                <c:pt idx="96">
                  <c:v>1.83948063493992E-2</c:v>
                </c:pt>
                <c:pt idx="97">
                  <c:v>4.84102502546778</c:v>
                </c:pt>
                <c:pt idx="98">
                  <c:v>3.9034919413183902</c:v>
                </c:pt>
                <c:pt idx="99">
                  <c:v>1.83948063493992E-2</c:v>
                </c:pt>
                <c:pt idx="100">
                  <c:v>1.83948063493992E-2</c:v>
                </c:pt>
                <c:pt idx="101">
                  <c:v>4.3321129244940604</c:v>
                </c:pt>
                <c:pt idx="102">
                  <c:v>4.8213303696882202</c:v>
                </c:pt>
                <c:pt idx="103">
                  <c:v>1.83948063493992E-2</c:v>
                </c:pt>
                <c:pt idx="104">
                  <c:v>1.83948063493992E-2</c:v>
                </c:pt>
                <c:pt idx="105">
                  <c:v>5.0419679512643798</c:v>
                </c:pt>
                <c:pt idx="106">
                  <c:v>1.83948063493992E-2</c:v>
                </c:pt>
                <c:pt idx="107">
                  <c:v>1.83948063493992E-2</c:v>
                </c:pt>
                <c:pt idx="108">
                  <c:v>3.8146175567047198</c:v>
                </c:pt>
                <c:pt idx="109">
                  <c:v>1.83948063493992E-2</c:v>
                </c:pt>
                <c:pt idx="110">
                  <c:v>3.5419730625219001</c:v>
                </c:pt>
                <c:pt idx="111">
                  <c:v>4.7028942492839096</c:v>
                </c:pt>
                <c:pt idx="112">
                  <c:v>1.83948063493992E-2</c:v>
                </c:pt>
                <c:pt idx="113">
                  <c:v>4.0118323002272698</c:v>
                </c:pt>
                <c:pt idx="114">
                  <c:v>1.83948063493992E-2</c:v>
                </c:pt>
                <c:pt idx="115">
                  <c:v>3.58327957961543</c:v>
                </c:pt>
                <c:pt idx="116">
                  <c:v>3.0378793164508</c:v>
                </c:pt>
                <c:pt idx="117">
                  <c:v>3.03253869329839</c:v>
                </c:pt>
                <c:pt idx="118">
                  <c:v>1.83948063493992E-2</c:v>
                </c:pt>
                <c:pt idx="119">
                  <c:v>4.7536568529377101</c:v>
                </c:pt>
                <c:pt idx="120">
                  <c:v>4.5349413721903504</c:v>
                </c:pt>
                <c:pt idx="121">
                  <c:v>4.1099691308343003</c:v>
                </c:pt>
                <c:pt idx="122">
                  <c:v>1.83948063493992E-2</c:v>
                </c:pt>
                <c:pt idx="123">
                  <c:v>2.7457387023497102</c:v>
                </c:pt>
                <c:pt idx="124">
                  <c:v>3.66176615397988</c:v>
                </c:pt>
                <c:pt idx="125">
                  <c:v>4.9263950139973502</c:v>
                </c:pt>
                <c:pt idx="126">
                  <c:v>1.83948063493992E-2</c:v>
                </c:pt>
                <c:pt idx="127">
                  <c:v>1.83948063493992E-2</c:v>
                </c:pt>
                <c:pt idx="128">
                  <c:v>4.4522424642428096</c:v>
                </c:pt>
                <c:pt idx="129">
                  <c:v>4.9611911441456398</c:v>
                </c:pt>
                <c:pt idx="130">
                  <c:v>1.83948063493992E-2</c:v>
                </c:pt>
                <c:pt idx="131">
                  <c:v>1.83948063493992E-2</c:v>
                </c:pt>
                <c:pt idx="132">
                  <c:v>1.83948063493992E-2</c:v>
                </c:pt>
                <c:pt idx="133">
                  <c:v>1.83948063493992E-2</c:v>
                </c:pt>
                <c:pt idx="134">
                  <c:v>5.0419679512643798</c:v>
                </c:pt>
                <c:pt idx="135">
                  <c:v>4.3701881265248304</c:v>
                </c:pt>
                <c:pt idx="136">
                  <c:v>1.83948063493992E-2</c:v>
                </c:pt>
                <c:pt idx="137">
                  <c:v>4.5601702916892197</c:v>
                </c:pt>
                <c:pt idx="138">
                  <c:v>4.4044557058271003</c:v>
                </c:pt>
                <c:pt idx="139">
                  <c:v>1.83948063493992E-2</c:v>
                </c:pt>
                <c:pt idx="140">
                  <c:v>4.1056461051313198</c:v>
                </c:pt>
                <c:pt idx="141">
                  <c:v>4.64381028194523</c:v>
                </c:pt>
                <c:pt idx="142">
                  <c:v>4.2654599305064602</c:v>
                </c:pt>
                <c:pt idx="143">
                  <c:v>3.0128440375188301</c:v>
                </c:pt>
                <c:pt idx="144">
                  <c:v>3.22056553598761</c:v>
                </c:pt>
                <c:pt idx="145">
                  <c:v>1.83948063493992E-2</c:v>
                </c:pt>
                <c:pt idx="146">
                  <c:v>1.83948063493992E-2</c:v>
                </c:pt>
                <c:pt idx="147">
                  <c:v>1.83948063493992E-2</c:v>
                </c:pt>
                <c:pt idx="148">
                  <c:v>5.0419679512643798</c:v>
                </c:pt>
                <c:pt idx="149">
                  <c:v>4.2171446212447403</c:v>
                </c:pt>
                <c:pt idx="150">
                  <c:v>3.03253869329839</c:v>
                </c:pt>
                <c:pt idx="151">
                  <c:v>1.83948063493992E-2</c:v>
                </c:pt>
                <c:pt idx="152">
                  <c:v>1.83948063493992E-2</c:v>
                </c:pt>
                <c:pt idx="153">
                  <c:v>1.83948063493992E-2</c:v>
                </c:pt>
                <c:pt idx="154">
                  <c:v>4.4034780445895096</c:v>
                </c:pt>
                <c:pt idx="155">
                  <c:v>3.6156728149086201</c:v>
                </c:pt>
                <c:pt idx="156">
                  <c:v>1.83948063493992E-2</c:v>
                </c:pt>
                <c:pt idx="157">
                  <c:v>1.02310943533239</c:v>
                </c:pt>
                <c:pt idx="158">
                  <c:v>2.75232517246664</c:v>
                </c:pt>
                <c:pt idx="159">
                  <c:v>4.5330558502906602</c:v>
                </c:pt>
                <c:pt idx="160">
                  <c:v>1.83948063493992E-2</c:v>
                </c:pt>
                <c:pt idx="161">
                  <c:v>1.83948063493992E-2</c:v>
                </c:pt>
                <c:pt idx="162">
                  <c:v>3.42643180888959</c:v>
                </c:pt>
                <c:pt idx="163">
                  <c:v>3.7331615704082299</c:v>
                </c:pt>
                <c:pt idx="164">
                  <c:v>1.83948063493992E-2</c:v>
                </c:pt>
                <c:pt idx="165">
                  <c:v>1.83948063493992E-2</c:v>
                </c:pt>
                <c:pt idx="166">
                  <c:v>1.83948063493992E-2</c:v>
                </c:pt>
                <c:pt idx="167">
                  <c:v>5.0419679512643798</c:v>
                </c:pt>
                <c:pt idx="168">
                  <c:v>1.83948063493992E-2</c:v>
                </c:pt>
                <c:pt idx="169">
                  <c:v>1.83948063493992E-2</c:v>
                </c:pt>
                <c:pt idx="170">
                  <c:v>1.83948063493992E-2</c:v>
                </c:pt>
                <c:pt idx="171">
                  <c:v>1.02310943533239</c:v>
                </c:pt>
                <c:pt idx="172">
                  <c:v>3.0786320323696499</c:v>
                </c:pt>
                <c:pt idx="173">
                  <c:v>2.7397378677519999</c:v>
                </c:pt>
                <c:pt idx="174">
                  <c:v>1.83948063493992E-2</c:v>
                </c:pt>
                <c:pt idx="175">
                  <c:v>3.3127142478991898</c:v>
                </c:pt>
                <c:pt idx="176">
                  <c:v>4.3921047524948396</c:v>
                </c:pt>
                <c:pt idx="177">
                  <c:v>2.4227821022064902</c:v>
                </c:pt>
                <c:pt idx="178">
                  <c:v>4.3385931658162402</c:v>
                </c:pt>
                <c:pt idx="179">
                  <c:v>1.83948063493992E-2</c:v>
                </c:pt>
                <c:pt idx="180">
                  <c:v>4.5176940108028596</c:v>
                </c:pt>
                <c:pt idx="181">
                  <c:v>1.83948063493992E-2</c:v>
                </c:pt>
                <c:pt idx="182">
                  <c:v>3.8756997080439</c:v>
                </c:pt>
                <c:pt idx="183">
                  <c:v>1.83948063493992E-2</c:v>
                </c:pt>
                <c:pt idx="184">
                  <c:v>1.83948063493992E-2</c:v>
                </c:pt>
                <c:pt idx="185">
                  <c:v>4.5917667904094603</c:v>
                </c:pt>
                <c:pt idx="186">
                  <c:v>4.5610352908260001</c:v>
                </c:pt>
                <c:pt idx="187">
                  <c:v>2.3577908439286199</c:v>
                </c:pt>
                <c:pt idx="188">
                  <c:v>1.83948063493992E-2</c:v>
                </c:pt>
                <c:pt idx="189">
                  <c:v>1.83948063493992E-2</c:v>
                </c:pt>
                <c:pt idx="190">
                  <c:v>1.83948063493992E-2</c:v>
                </c:pt>
                <c:pt idx="191">
                  <c:v>1.83948063493992E-2</c:v>
                </c:pt>
                <c:pt idx="192">
                  <c:v>1.7788993522343699</c:v>
                </c:pt>
                <c:pt idx="193">
                  <c:v>3.8240292437280101</c:v>
                </c:pt>
                <c:pt idx="194">
                  <c:v>3.8447444222704799</c:v>
                </c:pt>
                <c:pt idx="195">
                  <c:v>1.83948063493992E-2</c:v>
                </c:pt>
                <c:pt idx="196">
                  <c:v>1.83948063493992E-2</c:v>
                </c:pt>
                <c:pt idx="197">
                  <c:v>1.83948063493992E-2</c:v>
                </c:pt>
                <c:pt idx="198">
                  <c:v>1.83948063493992E-2</c:v>
                </c:pt>
                <c:pt idx="199">
                  <c:v>1.83948063493992E-2</c:v>
                </c:pt>
                <c:pt idx="200">
                  <c:v>3.1079684439586601</c:v>
                </c:pt>
                <c:pt idx="201">
                  <c:v>4.4845167548389799</c:v>
                </c:pt>
                <c:pt idx="202">
                  <c:v>1.83948063493992E-2</c:v>
                </c:pt>
                <c:pt idx="203">
                  <c:v>1.83948063493992E-2</c:v>
                </c:pt>
                <c:pt idx="204">
                  <c:v>3.5166027226009802</c:v>
                </c:pt>
                <c:pt idx="205">
                  <c:v>3.1467912384408399</c:v>
                </c:pt>
                <c:pt idx="206">
                  <c:v>1.83948063493992E-2</c:v>
                </c:pt>
                <c:pt idx="207">
                  <c:v>4.4973581420764797</c:v>
                </c:pt>
                <c:pt idx="208">
                  <c:v>1.83948063493992E-2</c:v>
                </c:pt>
                <c:pt idx="209">
                  <c:v>1.83948063493992E-2</c:v>
                </c:pt>
                <c:pt idx="210">
                  <c:v>1.83948063493992E-2</c:v>
                </c:pt>
                <c:pt idx="211">
                  <c:v>2.20707415033193</c:v>
                </c:pt>
                <c:pt idx="212">
                  <c:v>4.7188607227894197</c:v>
                </c:pt>
                <c:pt idx="213">
                  <c:v>1.83948063493992E-2</c:v>
                </c:pt>
                <c:pt idx="214">
                  <c:v>4.4162448866669699</c:v>
                </c:pt>
                <c:pt idx="215">
                  <c:v>1.83948063493992E-2</c:v>
                </c:pt>
                <c:pt idx="216">
                  <c:v>5.0419679512643798</c:v>
                </c:pt>
                <c:pt idx="217">
                  <c:v>1.83948063493992E-2</c:v>
                </c:pt>
                <c:pt idx="218">
                  <c:v>3.5447235835583699</c:v>
                </c:pt>
                <c:pt idx="219">
                  <c:v>4.2992783994171599</c:v>
                </c:pt>
                <c:pt idx="220">
                  <c:v>3.65943152168862</c:v>
                </c:pt>
                <c:pt idx="221">
                  <c:v>4.3743654191904602</c:v>
                </c:pt>
                <c:pt idx="222">
                  <c:v>1.83948063493992E-2</c:v>
                </c:pt>
                <c:pt idx="223">
                  <c:v>4.8766861547528402</c:v>
                </c:pt>
                <c:pt idx="224">
                  <c:v>1.83948063493992E-2</c:v>
                </c:pt>
                <c:pt idx="225">
                  <c:v>1.83948063493992E-2</c:v>
                </c:pt>
                <c:pt idx="226">
                  <c:v>3.501718751826</c:v>
                </c:pt>
                <c:pt idx="227">
                  <c:v>1.83948063493992E-2</c:v>
                </c:pt>
                <c:pt idx="228">
                  <c:v>3.75952995736704</c:v>
                </c:pt>
                <c:pt idx="229">
                  <c:v>3.93628988746618</c:v>
                </c:pt>
                <c:pt idx="230">
                  <c:v>1.46238641448422</c:v>
                </c:pt>
                <c:pt idx="231">
                  <c:v>1.83948063493992E-2</c:v>
                </c:pt>
                <c:pt idx="232">
                  <c:v>4.5744433458502796</c:v>
                </c:pt>
                <c:pt idx="233">
                  <c:v>4.1296637866138601</c:v>
                </c:pt>
                <c:pt idx="234">
                  <c:v>2.8446990578700202</c:v>
                </c:pt>
                <c:pt idx="235">
                  <c:v>2.8315957675017902</c:v>
                </c:pt>
                <c:pt idx="236">
                  <c:v>4.6400820996711802</c:v>
                </c:pt>
                <c:pt idx="237">
                  <c:v>4.2912174008513402</c:v>
                </c:pt>
                <c:pt idx="238">
                  <c:v>3.37420739268918</c:v>
                </c:pt>
                <c:pt idx="239">
                  <c:v>4.7353557471409404</c:v>
                </c:pt>
                <c:pt idx="240">
                  <c:v>2.0278240643153902</c:v>
                </c:pt>
                <c:pt idx="241">
                  <c:v>1.83948063493992E-2</c:v>
                </c:pt>
                <c:pt idx="242">
                  <c:v>1.83948063493992E-2</c:v>
                </c:pt>
                <c:pt idx="243">
                  <c:v>1.83948063493992E-2</c:v>
                </c:pt>
                <c:pt idx="244">
                  <c:v>1.83948063493992E-2</c:v>
                </c:pt>
                <c:pt idx="245">
                  <c:v>1.83948063493992E-2</c:v>
                </c:pt>
                <c:pt idx="246">
                  <c:v>1.83948063493992E-2</c:v>
                </c:pt>
                <c:pt idx="247">
                  <c:v>1.83948063493992E-2</c:v>
                </c:pt>
                <c:pt idx="248">
                  <c:v>1.83948063493992E-2</c:v>
                </c:pt>
                <c:pt idx="249">
                  <c:v>3.55203224508822</c:v>
                </c:pt>
                <c:pt idx="250">
                  <c:v>2.17100202759605</c:v>
                </c:pt>
                <c:pt idx="251">
                  <c:v>4.3176160841430402</c:v>
                </c:pt>
                <c:pt idx="252">
                  <c:v>4.8272425559218002</c:v>
                </c:pt>
                <c:pt idx="253">
                  <c:v>1.83948063493992E-2</c:v>
                </c:pt>
                <c:pt idx="254">
                  <c:v>4.3771920233986199</c:v>
                </c:pt>
                <c:pt idx="255">
                  <c:v>1.83948063493992E-2</c:v>
                </c:pt>
                <c:pt idx="256">
                  <c:v>3.9179522027403002</c:v>
                </c:pt>
                <c:pt idx="257">
                  <c:v>3.7734982468720402</c:v>
                </c:pt>
                <c:pt idx="258">
                  <c:v>1.83948063493992E-2</c:v>
                </c:pt>
                <c:pt idx="259">
                  <c:v>1.02310943533239</c:v>
                </c:pt>
                <c:pt idx="260">
                  <c:v>4.9263950139973502</c:v>
                </c:pt>
                <c:pt idx="261">
                  <c:v>1.83948063493992E-2</c:v>
                </c:pt>
                <c:pt idx="262">
                  <c:v>1.83948063493992E-2</c:v>
                </c:pt>
                <c:pt idx="263">
                  <c:v>1.83948063493992E-2</c:v>
                </c:pt>
                <c:pt idx="264">
                  <c:v>3.8612394466220001</c:v>
                </c:pt>
                <c:pt idx="265">
                  <c:v>3.6189090252657801</c:v>
                </c:pt>
                <c:pt idx="266">
                  <c:v>1.83948063493992E-2</c:v>
                </c:pt>
                <c:pt idx="267">
                  <c:v>1.83948063493992E-2</c:v>
                </c:pt>
                <c:pt idx="268">
                  <c:v>4.7611132174858204</c:v>
                </c:pt>
                <c:pt idx="269">
                  <c:v>1.83948063493992E-2</c:v>
                </c:pt>
                <c:pt idx="270">
                  <c:v>1.83948063493992E-2</c:v>
                </c:pt>
                <c:pt idx="271">
                  <c:v>4.2631252982151899</c:v>
                </c:pt>
                <c:pt idx="272">
                  <c:v>1.83948063493992E-2</c:v>
                </c:pt>
                <c:pt idx="273">
                  <c:v>4.6567248270409598</c:v>
                </c:pt>
                <c:pt idx="274">
                  <c:v>1.83948063493992E-2</c:v>
                </c:pt>
                <c:pt idx="275">
                  <c:v>1.83948063493992E-2</c:v>
                </c:pt>
                <c:pt idx="276">
                  <c:v>4.6400820996711802</c:v>
                </c:pt>
                <c:pt idx="277">
                  <c:v>1.83948063493992E-2</c:v>
                </c:pt>
                <c:pt idx="278">
                  <c:v>1.83948063493992E-2</c:v>
                </c:pt>
                <c:pt idx="279">
                  <c:v>1.83948063493992E-2</c:v>
                </c:pt>
                <c:pt idx="280">
                  <c:v>1.83948063493992E-2</c:v>
                </c:pt>
                <c:pt idx="281">
                  <c:v>4.6281802567305004</c:v>
                </c:pt>
                <c:pt idx="282">
                  <c:v>1.83948063493992E-2</c:v>
                </c:pt>
                <c:pt idx="283">
                  <c:v>1.83948063493992E-2</c:v>
                </c:pt>
                <c:pt idx="284">
                  <c:v>1.83948063493992E-2</c:v>
                </c:pt>
                <c:pt idx="285">
                  <c:v>1.83948063493992E-2</c:v>
                </c:pt>
                <c:pt idx="286">
                  <c:v>4.9207116599579503</c:v>
                </c:pt>
                <c:pt idx="287">
                  <c:v>5.0419679512643798</c:v>
                </c:pt>
                <c:pt idx="288">
                  <c:v>3.3839238443685198</c:v>
                </c:pt>
                <c:pt idx="289">
                  <c:v>4.3568927336013497</c:v>
                </c:pt>
                <c:pt idx="290">
                  <c:v>3.6113399986168599</c:v>
                </c:pt>
                <c:pt idx="291">
                  <c:v>4.23013524951216</c:v>
                </c:pt>
                <c:pt idx="292">
                  <c:v>4.8673110466586698</c:v>
                </c:pt>
                <c:pt idx="293">
                  <c:v>1.83948063493992E-2</c:v>
                </c:pt>
                <c:pt idx="294">
                  <c:v>1.83948063493992E-2</c:v>
                </c:pt>
                <c:pt idx="295">
                  <c:v>4.03725332228138</c:v>
                </c:pt>
                <c:pt idx="296">
                  <c:v>1.83948063493992E-2</c:v>
                </c:pt>
                <c:pt idx="297">
                  <c:v>3.03253869329839</c:v>
                </c:pt>
                <c:pt idx="298">
                  <c:v>3.43566257124824</c:v>
                </c:pt>
                <c:pt idx="299">
                  <c:v>3.6461361287651499</c:v>
                </c:pt>
                <c:pt idx="300">
                  <c:v>3.66263115311666</c:v>
                </c:pt>
                <c:pt idx="301">
                  <c:v>1.83948063493992E-2</c:v>
                </c:pt>
                <c:pt idx="302">
                  <c:v>1.83948063493992E-2</c:v>
                </c:pt>
                <c:pt idx="303">
                  <c:v>4.0842116604894203</c:v>
                </c:pt>
                <c:pt idx="304">
                  <c:v>1.83948063493992E-2</c:v>
                </c:pt>
                <c:pt idx="305">
                  <c:v>3.63536747068818</c:v>
                </c:pt>
                <c:pt idx="306">
                  <c:v>4.2498299052917199</c:v>
                </c:pt>
                <c:pt idx="307">
                  <c:v>1.83948063493992E-2</c:v>
                </c:pt>
                <c:pt idx="308">
                  <c:v>1.83948063493992E-2</c:v>
                </c:pt>
                <c:pt idx="309">
                  <c:v>1.83948063493992E-2</c:v>
                </c:pt>
                <c:pt idx="310">
                  <c:v>1.83948063493992E-2</c:v>
                </c:pt>
                <c:pt idx="311">
                  <c:v>1.83948063493992E-2</c:v>
                </c:pt>
                <c:pt idx="312">
                  <c:v>1.83948063493992E-2</c:v>
                </c:pt>
                <c:pt idx="313">
                  <c:v>1.83948063493992E-2</c:v>
                </c:pt>
                <c:pt idx="314">
                  <c:v>4.3386677109762797</c:v>
                </c:pt>
                <c:pt idx="315">
                  <c:v>1.83948063493992E-2</c:v>
                </c:pt>
                <c:pt idx="316">
                  <c:v>4.21364022516065</c:v>
                </c:pt>
                <c:pt idx="317">
                  <c:v>1.83948063493992E-2</c:v>
                </c:pt>
                <c:pt idx="318">
                  <c:v>1.02310943533239</c:v>
                </c:pt>
                <c:pt idx="319">
                  <c:v>1.83948063493992E-2</c:v>
                </c:pt>
                <c:pt idx="320">
                  <c:v>1.83948063493992E-2</c:v>
                </c:pt>
                <c:pt idx="321">
                  <c:v>4.7284279334388399</c:v>
                </c:pt>
                <c:pt idx="322">
                  <c:v>1.83948063493992E-2</c:v>
                </c:pt>
                <c:pt idx="323">
                  <c:v>1.83948063493992E-2</c:v>
                </c:pt>
                <c:pt idx="324">
                  <c:v>1.83948063493992E-2</c:v>
                </c:pt>
                <c:pt idx="325">
                  <c:v>1.83948063493992E-2</c:v>
                </c:pt>
                <c:pt idx="326">
                  <c:v>4.8213303696882202</c:v>
                </c:pt>
                <c:pt idx="327">
                  <c:v>3.63536747068818</c:v>
                </c:pt>
                <c:pt idx="328">
                  <c:v>1.83948063493992E-2</c:v>
                </c:pt>
                <c:pt idx="329">
                  <c:v>1.83948063493992E-2</c:v>
                </c:pt>
                <c:pt idx="330">
                  <c:v>1.83948063493992E-2</c:v>
                </c:pt>
                <c:pt idx="331">
                  <c:v>4.7677045828971503</c:v>
                </c:pt>
                <c:pt idx="332">
                  <c:v>1.83948063493992E-2</c:v>
                </c:pt>
                <c:pt idx="333">
                  <c:v>3.4563411708616001</c:v>
                </c:pt>
                <c:pt idx="334">
                  <c:v>4.4982231412132601</c:v>
                </c:pt>
                <c:pt idx="335">
                  <c:v>1.83948063493992E-2</c:v>
                </c:pt>
                <c:pt idx="336">
                  <c:v>4.4560072254459699</c:v>
                </c:pt>
                <c:pt idx="337">
                  <c:v>1.83948063493992E-2</c:v>
                </c:pt>
                <c:pt idx="338">
                  <c:v>1.83948063493992E-2</c:v>
                </c:pt>
                <c:pt idx="339">
                  <c:v>1.83948063493992E-2</c:v>
                </c:pt>
                <c:pt idx="340">
                  <c:v>4.4640682240117897</c:v>
                </c:pt>
                <c:pt idx="341">
                  <c:v>4.0705798192751796</c:v>
                </c:pt>
                <c:pt idx="342">
                  <c:v>4.8636194433137199</c:v>
                </c:pt>
                <c:pt idx="343">
                  <c:v>1.83948063493992E-2</c:v>
                </c:pt>
                <c:pt idx="344">
                  <c:v>2.9911511977387701</c:v>
                </c:pt>
                <c:pt idx="345">
                  <c:v>3.53723064008115</c:v>
                </c:pt>
                <c:pt idx="346">
                  <c:v>3.0232762473050201</c:v>
                </c:pt>
                <c:pt idx="347">
                  <c:v>4.6869277757784102</c:v>
                </c:pt>
                <c:pt idx="348">
                  <c:v>1.83948063493992E-2</c:v>
                </c:pt>
                <c:pt idx="349">
                  <c:v>1.83948063493992E-2</c:v>
                </c:pt>
                <c:pt idx="350">
                  <c:v>1.83948063493992E-2</c:v>
                </c:pt>
                <c:pt idx="351">
                  <c:v>3.06450821923851</c:v>
                </c:pt>
                <c:pt idx="352">
                  <c:v>1.83948063493992E-2</c:v>
                </c:pt>
                <c:pt idx="353">
                  <c:v>1.83948063493992E-2</c:v>
                </c:pt>
                <c:pt idx="354">
                  <c:v>3.6893662846991302</c:v>
                </c:pt>
                <c:pt idx="355">
                  <c:v>1.83948063493992E-2</c:v>
                </c:pt>
                <c:pt idx="356">
                  <c:v>3.1752626508930799</c:v>
                </c:pt>
                <c:pt idx="357">
                  <c:v>3.44274590857647</c:v>
                </c:pt>
                <c:pt idx="358">
                  <c:v>1.83948063493992E-2</c:v>
                </c:pt>
                <c:pt idx="359">
                  <c:v>1.83948063493992E-2</c:v>
                </c:pt>
                <c:pt idx="360">
                  <c:v>1.83948063493992E-2</c:v>
                </c:pt>
                <c:pt idx="361">
                  <c:v>1.83948063493992E-2</c:v>
                </c:pt>
                <c:pt idx="362">
                  <c:v>4.03725332228138</c:v>
                </c:pt>
                <c:pt idx="363">
                  <c:v>3.5766565305693798</c:v>
                </c:pt>
                <c:pt idx="364">
                  <c:v>1.83948063493992E-2</c:v>
                </c:pt>
                <c:pt idx="365">
                  <c:v>1.83948063493992E-2</c:v>
                </c:pt>
                <c:pt idx="366">
                  <c:v>3.2966302169984898</c:v>
                </c:pt>
                <c:pt idx="367">
                  <c:v>3.7289111198843798</c:v>
                </c:pt>
                <c:pt idx="368">
                  <c:v>4.84102502546778</c:v>
                </c:pt>
                <c:pt idx="369">
                  <c:v>1.83948063493992E-2</c:v>
                </c:pt>
                <c:pt idx="370">
                  <c:v>1.83948063493992E-2</c:v>
                </c:pt>
                <c:pt idx="371">
                  <c:v>1.83948063493992E-2</c:v>
                </c:pt>
                <c:pt idx="372">
                  <c:v>4.4443735682322298</c:v>
                </c:pt>
                <c:pt idx="373">
                  <c:v>2.0278240643153902</c:v>
                </c:pt>
                <c:pt idx="374">
                  <c:v>5.0419679512643798</c:v>
                </c:pt>
                <c:pt idx="375">
                  <c:v>3.7741760387479699</c:v>
                </c:pt>
                <c:pt idx="376">
                  <c:v>1.83948063493992E-2</c:v>
                </c:pt>
                <c:pt idx="377">
                  <c:v>2.7928032693525102</c:v>
                </c:pt>
                <c:pt idx="378">
                  <c:v>1.83948063493992E-2</c:v>
                </c:pt>
                <c:pt idx="379">
                  <c:v>1.83948063493992E-2</c:v>
                </c:pt>
                <c:pt idx="380">
                  <c:v>3.4541192006711401</c:v>
                </c:pt>
                <c:pt idx="381">
                  <c:v>4.2775855596371004</c:v>
                </c:pt>
                <c:pt idx="382">
                  <c:v>3.0719280048575102</c:v>
                </c:pt>
                <c:pt idx="383">
                  <c:v>1.83948063493992E-2</c:v>
                </c:pt>
                <c:pt idx="384">
                  <c:v>1.83948063493992E-2</c:v>
                </c:pt>
                <c:pt idx="385">
                  <c:v>4.2743859282090604</c:v>
                </c:pt>
                <c:pt idx="386">
                  <c:v>3.92555780831833</c:v>
                </c:pt>
                <c:pt idx="387">
                  <c:v>1.83948063493992E-2</c:v>
                </c:pt>
                <c:pt idx="388">
                  <c:v>1.83948063493992E-2</c:v>
                </c:pt>
                <c:pt idx="389">
                  <c:v>5.0419679512643798</c:v>
                </c:pt>
                <c:pt idx="390">
                  <c:v>4.76024821834904</c:v>
                </c:pt>
                <c:pt idx="391">
                  <c:v>4.2341998800769796</c:v>
                </c:pt>
                <c:pt idx="392">
                  <c:v>4.5781349491952197</c:v>
                </c:pt>
                <c:pt idx="393">
                  <c:v>2.3489331087898502</c:v>
                </c:pt>
                <c:pt idx="394">
                  <c:v>1.83948063493992E-2</c:v>
                </c:pt>
                <c:pt idx="395">
                  <c:v>4.0355599029369298</c:v>
                </c:pt>
                <c:pt idx="396">
                  <c:v>4.0569479780609399</c:v>
                </c:pt>
                <c:pt idx="397">
                  <c:v>1.83948063493992E-2</c:v>
                </c:pt>
                <c:pt idx="398">
                  <c:v>4.4724656708683801</c:v>
                </c:pt>
                <c:pt idx="399">
                  <c:v>1.83948063493992E-2</c:v>
                </c:pt>
                <c:pt idx="400">
                  <c:v>1.83948063493992E-2</c:v>
                </c:pt>
                <c:pt idx="401">
                  <c:v>4.35749736761906</c:v>
                </c:pt>
                <c:pt idx="402">
                  <c:v>1.83948063493992E-2</c:v>
                </c:pt>
                <c:pt idx="403">
                  <c:v>1.83948063493992E-2</c:v>
                </c:pt>
                <c:pt idx="404">
                  <c:v>1.83948063493992E-2</c:v>
                </c:pt>
                <c:pt idx="405">
                  <c:v>1.83948063493992E-2</c:v>
                </c:pt>
                <c:pt idx="406">
                  <c:v>1.83948063493992E-2</c:v>
                </c:pt>
                <c:pt idx="407">
                  <c:v>3.76359458793186</c:v>
                </c:pt>
                <c:pt idx="408">
                  <c:v>3.0285423252973902</c:v>
                </c:pt>
                <c:pt idx="409">
                  <c:v>3.4196595188136301</c:v>
                </c:pt>
                <c:pt idx="410">
                  <c:v>1.83948063493992E-2</c:v>
                </c:pt>
                <c:pt idx="411">
                  <c:v>4.1602826240965198</c:v>
                </c:pt>
                <c:pt idx="412">
                  <c:v>2.6898461138619401</c:v>
                </c:pt>
                <c:pt idx="413">
                  <c:v>1.6583997105792101</c:v>
                </c:pt>
                <c:pt idx="414">
                  <c:v>4.1860400944413998</c:v>
                </c:pt>
                <c:pt idx="415">
                  <c:v>1.83948063493992E-2</c:v>
                </c:pt>
                <c:pt idx="416">
                  <c:v>1.83948063493992E-2</c:v>
                </c:pt>
                <c:pt idx="417">
                  <c:v>1.83948063493992E-2</c:v>
                </c:pt>
                <c:pt idx="418">
                  <c:v>4.5995596032483403</c:v>
                </c:pt>
                <c:pt idx="419">
                  <c:v>1.83948063493992E-2</c:v>
                </c:pt>
                <c:pt idx="420">
                  <c:v>4.35161883500112</c:v>
                </c:pt>
                <c:pt idx="421">
                  <c:v>3.9428446739484002</c:v>
                </c:pt>
                <c:pt idx="422">
                  <c:v>1.83948063493992E-2</c:v>
                </c:pt>
                <c:pt idx="423">
                  <c:v>1.83948063493992E-2</c:v>
                </c:pt>
                <c:pt idx="424">
                  <c:v>4.1293273383230904</c:v>
                </c:pt>
                <c:pt idx="425">
                  <c:v>3.85536888532175</c:v>
                </c:pt>
                <c:pt idx="426">
                  <c:v>1.83948063493992E-2</c:v>
                </c:pt>
                <c:pt idx="427">
                  <c:v>1.83948063493992E-2</c:v>
                </c:pt>
                <c:pt idx="428">
                  <c:v>1.83948063493992E-2</c:v>
                </c:pt>
                <c:pt idx="429">
                  <c:v>1.83948063493992E-2</c:v>
                </c:pt>
                <c:pt idx="430">
                  <c:v>1.83948063493992E-2</c:v>
                </c:pt>
                <c:pt idx="431">
                  <c:v>1.83948063493992E-2</c:v>
                </c:pt>
                <c:pt idx="432">
                  <c:v>4.6400820996711802</c:v>
                </c:pt>
                <c:pt idx="433">
                  <c:v>4.5610352908260001</c:v>
                </c:pt>
                <c:pt idx="434">
                  <c:v>3.6823258088962199</c:v>
                </c:pt>
                <c:pt idx="435">
                  <c:v>1.83948063493992E-2</c:v>
                </c:pt>
                <c:pt idx="436">
                  <c:v>4.1921029090067199</c:v>
                </c:pt>
                <c:pt idx="437">
                  <c:v>1.83948063493992E-2</c:v>
                </c:pt>
                <c:pt idx="438">
                  <c:v>3.7563985885028202</c:v>
                </c:pt>
                <c:pt idx="439">
                  <c:v>1.83948063493992E-2</c:v>
                </c:pt>
                <c:pt idx="440">
                  <c:v>4.3975644710541104</c:v>
                </c:pt>
                <c:pt idx="441">
                  <c:v>4.9414964883660799</c:v>
                </c:pt>
                <c:pt idx="442">
                  <c:v>3.78163379059791</c:v>
                </c:pt>
                <c:pt idx="443">
                  <c:v>3.60516452195073</c:v>
                </c:pt>
                <c:pt idx="444">
                  <c:v>3.9165952316866202</c:v>
                </c:pt>
                <c:pt idx="445">
                  <c:v>1.83948063493992E-2</c:v>
                </c:pt>
                <c:pt idx="446">
                  <c:v>4.8418900246045604</c:v>
                </c:pt>
                <c:pt idx="447">
                  <c:v>3.9761711709421999</c:v>
                </c:pt>
                <c:pt idx="448">
                  <c:v>1.83948063493992E-2</c:v>
                </c:pt>
                <c:pt idx="449">
                  <c:v>1.83948063493992E-2</c:v>
                </c:pt>
                <c:pt idx="450">
                  <c:v>4.5535789262778898</c:v>
                </c:pt>
                <c:pt idx="451">
                  <c:v>1.83948063493992E-2</c:v>
                </c:pt>
                <c:pt idx="452">
                  <c:v>5.0419679512643798</c:v>
                </c:pt>
                <c:pt idx="453">
                  <c:v>2.87012007992413</c:v>
                </c:pt>
                <c:pt idx="454">
                  <c:v>4.2419244303520296</c:v>
                </c:pt>
                <c:pt idx="455">
                  <c:v>1.83948063493992E-2</c:v>
                </c:pt>
                <c:pt idx="456">
                  <c:v>1.83948063493992E-2</c:v>
                </c:pt>
                <c:pt idx="457">
                  <c:v>4.05514189661569</c:v>
                </c:pt>
                <c:pt idx="458">
                  <c:v>1.02310943533239</c:v>
                </c:pt>
                <c:pt idx="459">
                  <c:v>1.83948063493992E-2</c:v>
                </c:pt>
                <c:pt idx="460">
                  <c:v>4.1875463065250003</c:v>
                </c:pt>
                <c:pt idx="461">
                  <c:v>1.83948063493992E-2</c:v>
                </c:pt>
                <c:pt idx="462">
                  <c:v>3.1052545018513098</c:v>
                </c:pt>
                <c:pt idx="463">
                  <c:v>1.83948063493992E-2</c:v>
                </c:pt>
                <c:pt idx="464">
                  <c:v>3.32638405534437</c:v>
                </c:pt>
                <c:pt idx="465">
                  <c:v>1.83948063493992E-2</c:v>
                </c:pt>
                <c:pt idx="466">
                  <c:v>3.6641056815655402</c:v>
                </c:pt>
                <c:pt idx="467">
                  <c:v>1.83948063493992E-2</c:v>
                </c:pt>
                <c:pt idx="468">
                  <c:v>4.7903750839147898</c:v>
                </c:pt>
                <c:pt idx="469">
                  <c:v>1.83948063493992E-2</c:v>
                </c:pt>
                <c:pt idx="470">
                  <c:v>3.1185498947747798</c:v>
                </c:pt>
                <c:pt idx="471">
                  <c:v>2.91252181565044</c:v>
                </c:pt>
                <c:pt idx="472">
                  <c:v>4.2715227450717803</c:v>
                </c:pt>
                <c:pt idx="473">
                  <c:v>4.1730860451030898</c:v>
                </c:pt>
                <c:pt idx="474">
                  <c:v>1.83948063493992E-2</c:v>
                </c:pt>
                <c:pt idx="475">
                  <c:v>1.83948063493992E-2</c:v>
                </c:pt>
                <c:pt idx="476">
                  <c:v>1.83948063493992E-2</c:v>
                </c:pt>
                <c:pt idx="477">
                  <c:v>1.83948063493992E-2</c:v>
                </c:pt>
                <c:pt idx="478">
                  <c:v>1.83948063493992E-2</c:v>
                </c:pt>
                <c:pt idx="479">
                  <c:v>1.83948063493992E-2</c:v>
                </c:pt>
                <c:pt idx="480">
                  <c:v>3.0704217927739101</c:v>
                </c:pt>
                <c:pt idx="481">
                  <c:v>4.6922382533077602</c:v>
                </c:pt>
                <c:pt idx="482">
                  <c:v>3.2917005872968899</c:v>
                </c:pt>
                <c:pt idx="483">
                  <c:v>3.9761711709421999</c:v>
                </c:pt>
                <c:pt idx="484">
                  <c:v>4.03725332228138</c:v>
                </c:pt>
                <c:pt idx="485">
                  <c:v>1.83948063493992E-2</c:v>
                </c:pt>
                <c:pt idx="486">
                  <c:v>4.6756305668554399</c:v>
                </c:pt>
                <c:pt idx="487">
                  <c:v>1.83948063493992E-2</c:v>
                </c:pt>
                <c:pt idx="488">
                  <c:v>1.83948063493992E-2</c:v>
                </c:pt>
                <c:pt idx="489">
                  <c:v>1.83948063493992E-2</c:v>
                </c:pt>
                <c:pt idx="490">
                  <c:v>4.7255647503015599</c:v>
                </c:pt>
                <c:pt idx="491">
                  <c:v>4.4724656708683801</c:v>
                </c:pt>
                <c:pt idx="492">
                  <c:v>1.83948063493992E-2</c:v>
                </c:pt>
                <c:pt idx="493">
                  <c:v>4.5606622636061198</c:v>
                </c:pt>
                <c:pt idx="494">
                  <c:v>4.6152262073921904</c:v>
                </c:pt>
                <c:pt idx="495">
                  <c:v>5.0116538784377704</c:v>
                </c:pt>
                <c:pt idx="496">
                  <c:v>3.2146519624522001</c:v>
                </c:pt>
                <c:pt idx="497">
                  <c:v>4.03725332228138</c:v>
                </c:pt>
                <c:pt idx="498">
                  <c:v>4.6899036210164899</c:v>
                </c:pt>
                <c:pt idx="499">
                  <c:v>2.0278240643153902</c:v>
                </c:pt>
                <c:pt idx="500">
                  <c:v>4.0903110539838501</c:v>
                </c:pt>
                <c:pt idx="501">
                  <c:v>3.0455293215658101</c:v>
                </c:pt>
                <c:pt idx="502">
                  <c:v>1.83948063493992E-2</c:v>
                </c:pt>
                <c:pt idx="503">
                  <c:v>1.83948063493992E-2</c:v>
                </c:pt>
                <c:pt idx="504">
                  <c:v>1.83948063493992E-2</c:v>
                </c:pt>
                <c:pt idx="505">
                  <c:v>3.03253869329839</c:v>
                </c:pt>
                <c:pt idx="506">
                  <c:v>2.6184145504737399</c:v>
                </c:pt>
                <c:pt idx="507">
                  <c:v>3.9945454345971898</c:v>
                </c:pt>
                <c:pt idx="508">
                  <c:v>4.8804143370268998</c:v>
                </c:pt>
                <c:pt idx="509">
                  <c:v>3.9701083563768802</c:v>
                </c:pt>
                <c:pt idx="510">
                  <c:v>1.83948063493992E-2</c:v>
                </c:pt>
                <c:pt idx="511">
                  <c:v>2.0278240643153902</c:v>
                </c:pt>
                <c:pt idx="512">
                  <c:v>4.5471796634218</c:v>
                </c:pt>
                <c:pt idx="513">
                  <c:v>4.1567402617814899</c:v>
                </c:pt>
                <c:pt idx="514">
                  <c:v>3.2182690206370999</c:v>
                </c:pt>
                <c:pt idx="515">
                  <c:v>4.3864910483211004</c:v>
                </c:pt>
                <c:pt idx="516">
                  <c:v>3.8580032362648402</c:v>
                </c:pt>
                <c:pt idx="517">
                  <c:v>4.3563641827553399</c:v>
                </c:pt>
                <c:pt idx="518">
                  <c:v>4.3358045278389996</c:v>
                </c:pt>
                <c:pt idx="519">
                  <c:v>1.83948063493992E-2</c:v>
                </c:pt>
                <c:pt idx="520">
                  <c:v>3.2053529375297298</c:v>
                </c:pt>
                <c:pt idx="521">
                  <c:v>1.83948063493992E-2</c:v>
                </c:pt>
                <c:pt idx="522">
                  <c:v>1.83948063493992E-2</c:v>
                </c:pt>
                <c:pt idx="523">
                  <c:v>4.0842116604894203</c:v>
                </c:pt>
                <c:pt idx="524">
                  <c:v>1.83948063493992E-2</c:v>
                </c:pt>
                <c:pt idx="525">
                  <c:v>3.6756217813840801</c:v>
                </c:pt>
                <c:pt idx="526">
                  <c:v>4.6400820996711802</c:v>
                </c:pt>
                <c:pt idx="527">
                  <c:v>4.3583623667558404</c:v>
                </c:pt>
                <c:pt idx="528">
                  <c:v>1.83948063493992E-2</c:v>
                </c:pt>
                <c:pt idx="529">
                  <c:v>1.83948063493992E-2</c:v>
                </c:pt>
                <c:pt idx="530">
                  <c:v>4.3748573911073603</c:v>
                </c:pt>
                <c:pt idx="531">
                  <c:v>3.03253869329839</c:v>
                </c:pt>
                <c:pt idx="532">
                  <c:v>4.7171307245158598</c:v>
                </c:pt>
                <c:pt idx="533">
                  <c:v>3.7917232694971199</c:v>
                </c:pt>
                <c:pt idx="534">
                  <c:v>1.83948063493992E-2</c:v>
                </c:pt>
                <c:pt idx="535">
                  <c:v>4.0343901391440999</c:v>
                </c:pt>
                <c:pt idx="536">
                  <c:v>1.83948063493992E-2</c:v>
                </c:pt>
                <c:pt idx="537">
                  <c:v>1.83948063493992E-2</c:v>
                </c:pt>
                <c:pt idx="538">
                  <c:v>1.83948063493992E-2</c:v>
                </c:pt>
                <c:pt idx="539">
                  <c:v>4.1837054621501304</c:v>
                </c:pt>
                <c:pt idx="540">
                  <c:v>1.02310943533239</c:v>
                </c:pt>
                <c:pt idx="541">
                  <c:v>1.83948063493992E-2</c:v>
                </c:pt>
                <c:pt idx="542">
                  <c:v>5.0419679512643798</c:v>
                </c:pt>
                <c:pt idx="543">
                  <c:v>1.83948063493992E-2</c:v>
                </c:pt>
                <c:pt idx="544">
                  <c:v>4.1540642859050596</c:v>
                </c:pt>
                <c:pt idx="545">
                  <c:v>3.21329499139852</c:v>
                </c:pt>
                <c:pt idx="546">
                  <c:v>4.1446525988817804</c:v>
                </c:pt>
                <c:pt idx="547">
                  <c:v>1.83948063493992E-2</c:v>
                </c:pt>
                <c:pt idx="548">
                  <c:v>4.1296637866138601</c:v>
                </c:pt>
                <c:pt idx="549">
                  <c:v>4.0311905077160599</c:v>
                </c:pt>
                <c:pt idx="550">
                  <c:v>1.83948063493992E-2</c:v>
                </c:pt>
                <c:pt idx="551">
                  <c:v>1.83948063493992E-2</c:v>
                </c:pt>
                <c:pt idx="552">
                  <c:v>1.83948063493992E-2</c:v>
                </c:pt>
                <c:pt idx="553">
                  <c:v>1.83948063493992E-2</c:v>
                </c:pt>
                <c:pt idx="554">
                  <c:v>2.9251759956271002</c:v>
                </c:pt>
                <c:pt idx="555">
                  <c:v>1.83948063493992E-2</c:v>
                </c:pt>
                <c:pt idx="556">
                  <c:v>2.5932617141465601</c:v>
                </c:pt>
                <c:pt idx="557">
                  <c:v>4.03725332228138</c:v>
                </c:pt>
                <c:pt idx="558">
                  <c:v>1.83948063493992E-2</c:v>
                </c:pt>
                <c:pt idx="559">
                  <c:v>3.5574904256358302</c:v>
                </c:pt>
                <c:pt idx="560">
                  <c:v>3.9678863861864202</c:v>
                </c:pt>
                <c:pt idx="561">
                  <c:v>1.83948063493992E-2</c:v>
                </c:pt>
                <c:pt idx="562">
                  <c:v>4.3994816765885201</c:v>
                </c:pt>
                <c:pt idx="563">
                  <c:v>4.3719942079700802</c:v>
                </c:pt>
                <c:pt idx="564">
                  <c:v>4.03725332228138</c:v>
                </c:pt>
                <c:pt idx="565">
                  <c:v>4.5357697923980203</c:v>
                </c:pt>
                <c:pt idx="566">
                  <c:v>1.83948063493992E-2</c:v>
                </c:pt>
                <c:pt idx="567">
                  <c:v>1.83948063493992E-2</c:v>
                </c:pt>
                <c:pt idx="568">
                  <c:v>1.83948063493992E-2</c:v>
                </c:pt>
                <c:pt idx="569">
                  <c:v>3.2137869633154201</c:v>
                </c:pt>
                <c:pt idx="570">
                  <c:v>4.4597782692453496</c:v>
                </c:pt>
                <c:pt idx="571">
                  <c:v>1.83948063493992E-2</c:v>
                </c:pt>
                <c:pt idx="572">
                  <c:v>1.83948063493992E-2</c:v>
                </c:pt>
                <c:pt idx="573">
                  <c:v>3.93071904481776</c:v>
                </c:pt>
                <c:pt idx="574">
                  <c:v>3.63536747068818</c:v>
                </c:pt>
                <c:pt idx="575">
                  <c:v>4.4588338296541403</c:v>
                </c:pt>
                <c:pt idx="576">
                  <c:v>2.63065284170519</c:v>
                </c:pt>
                <c:pt idx="577">
                  <c:v>4.4290117287444302</c:v>
                </c:pt>
                <c:pt idx="578">
                  <c:v>1.83948063493992E-2</c:v>
                </c:pt>
                <c:pt idx="579">
                  <c:v>3.6851889920334999</c:v>
                </c:pt>
                <c:pt idx="580">
                  <c:v>3.99906545814981</c:v>
                </c:pt>
                <c:pt idx="581">
                  <c:v>3.43842091289258</c:v>
                </c:pt>
                <c:pt idx="582">
                  <c:v>1.83948063493992E-2</c:v>
                </c:pt>
                <c:pt idx="583">
                  <c:v>3.1656954402436699</c:v>
                </c:pt>
                <c:pt idx="584">
                  <c:v>4.82807097612947</c:v>
                </c:pt>
                <c:pt idx="585">
                  <c:v>1.83948063493992E-2</c:v>
                </c:pt>
                <c:pt idx="586">
                  <c:v>1.83948063493992E-2</c:v>
                </c:pt>
                <c:pt idx="587">
                  <c:v>3.3339530819932799</c:v>
                </c:pt>
                <c:pt idx="588">
                  <c:v>1.83948063493992E-2</c:v>
                </c:pt>
                <c:pt idx="589">
                  <c:v>1.83948063493992E-2</c:v>
                </c:pt>
                <c:pt idx="590">
                  <c:v>1.83948063493992E-2</c:v>
                </c:pt>
                <c:pt idx="591">
                  <c:v>4.6869277757784102</c:v>
                </c:pt>
                <c:pt idx="592">
                  <c:v>3.39503523333246</c:v>
                </c:pt>
                <c:pt idx="593">
                  <c:v>1.62593821272219</c:v>
                </c:pt>
                <c:pt idx="594">
                  <c:v>2.8542330468730599</c:v>
                </c:pt>
                <c:pt idx="595">
                  <c:v>1.83948063493992E-2</c:v>
                </c:pt>
                <c:pt idx="596">
                  <c:v>2.0869080316540698</c:v>
                </c:pt>
                <c:pt idx="597">
                  <c:v>3.8800691032647801</c:v>
                </c:pt>
                <c:pt idx="598">
                  <c:v>1.83948063493992E-2</c:v>
                </c:pt>
                <c:pt idx="599">
                  <c:v>4.1762490976020201</c:v>
                </c:pt>
                <c:pt idx="600">
                  <c:v>3.1996631501842798</c:v>
                </c:pt>
                <c:pt idx="601">
                  <c:v>1.83948063493992E-2</c:v>
                </c:pt>
                <c:pt idx="602">
                  <c:v>4.4165813349577396</c:v>
                </c:pt>
                <c:pt idx="603">
                  <c:v>1.83948063493992E-2</c:v>
                </c:pt>
                <c:pt idx="604">
                  <c:v>3.6414668641826098</c:v>
                </c:pt>
                <c:pt idx="605">
                  <c:v>1.83948063493992E-2</c:v>
                </c:pt>
                <c:pt idx="606">
                  <c:v>4.6922382533077602</c:v>
                </c:pt>
                <c:pt idx="607">
                  <c:v>3.0122028245720101</c:v>
                </c:pt>
                <c:pt idx="608">
                  <c:v>1.02310943533239</c:v>
                </c:pt>
                <c:pt idx="609">
                  <c:v>1.83948063493992E-2</c:v>
                </c:pt>
                <c:pt idx="610">
                  <c:v>4.5208175590592097</c:v>
                </c:pt>
                <c:pt idx="611">
                  <c:v>3.0586009282993198</c:v>
                </c:pt>
                <c:pt idx="612">
                  <c:v>3.6232418415575398</c:v>
                </c:pt>
                <c:pt idx="613">
                  <c:v>4.0594318513821204</c:v>
                </c:pt>
                <c:pt idx="614">
                  <c:v>3.47754203872476</c:v>
                </c:pt>
                <c:pt idx="615">
                  <c:v>3.3967272653750902</c:v>
                </c:pt>
                <c:pt idx="616">
                  <c:v>1.83948063493992E-2</c:v>
                </c:pt>
                <c:pt idx="617">
                  <c:v>1.83948063493992E-2</c:v>
                </c:pt>
                <c:pt idx="618">
                  <c:v>1.83948063493992E-2</c:v>
                </c:pt>
                <c:pt idx="619">
                  <c:v>1.83948063493992E-2</c:v>
                </c:pt>
                <c:pt idx="620">
                  <c:v>3.4707634660525799</c:v>
                </c:pt>
                <c:pt idx="621">
                  <c:v>1.83948063493992E-2</c:v>
                </c:pt>
                <c:pt idx="622">
                  <c:v>4.66636812086207</c:v>
                </c:pt>
                <c:pt idx="623">
                  <c:v>3.8083309559494398</c:v>
                </c:pt>
                <c:pt idx="624">
                  <c:v>4.5593052925524402</c:v>
                </c:pt>
                <c:pt idx="625">
                  <c:v>3.38366194123779</c:v>
                </c:pt>
                <c:pt idx="626">
                  <c:v>2.6429705733910702</c:v>
                </c:pt>
                <c:pt idx="627">
                  <c:v>3.76916543058028</c:v>
                </c:pt>
                <c:pt idx="628">
                  <c:v>1.83948063493992E-2</c:v>
                </c:pt>
                <c:pt idx="629">
                  <c:v>4.7405535625694801</c:v>
                </c:pt>
                <c:pt idx="630">
                  <c:v>1.83948063493992E-2</c:v>
                </c:pt>
                <c:pt idx="631">
                  <c:v>3.8731047106335699</c:v>
                </c:pt>
                <c:pt idx="632">
                  <c:v>1.83948063493992E-2</c:v>
                </c:pt>
                <c:pt idx="633">
                  <c:v>3.7644595870686399</c:v>
                </c:pt>
                <c:pt idx="634">
                  <c:v>3.9376468585198601</c:v>
                </c:pt>
                <c:pt idx="635">
                  <c:v>4.6340192851058601</c:v>
                </c:pt>
                <c:pt idx="636">
                  <c:v>4.0446731079003797</c:v>
                </c:pt>
                <c:pt idx="637">
                  <c:v>4.3283481632908902</c:v>
                </c:pt>
                <c:pt idx="638">
                  <c:v>1.83948063493992E-2</c:v>
                </c:pt>
                <c:pt idx="639">
                  <c:v>1.83948063493992E-2</c:v>
                </c:pt>
                <c:pt idx="640">
                  <c:v>2.6888718099070901</c:v>
                </c:pt>
                <c:pt idx="641">
                  <c:v>1.83948063493992E-2</c:v>
                </c:pt>
                <c:pt idx="642">
                  <c:v>1.83948063493992E-2</c:v>
                </c:pt>
                <c:pt idx="643">
                  <c:v>3.03253869329839</c:v>
                </c:pt>
                <c:pt idx="644">
                  <c:v>3.18609957153387</c:v>
                </c:pt>
                <c:pt idx="645">
                  <c:v>2.9235571214426899</c:v>
                </c:pt>
                <c:pt idx="646">
                  <c:v>4.62953722778418</c:v>
                </c:pt>
                <c:pt idx="647">
                  <c:v>4.2578909038575397</c:v>
                </c:pt>
                <c:pt idx="648">
                  <c:v>1.83948063493992E-2</c:v>
                </c:pt>
                <c:pt idx="649">
                  <c:v>2.9917924106855902</c:v>
                </c:pt>
                <c:pt idx="650">
                  <c:v>2.84929223928085</c:v>
                </c:pt>
                <c:pt idx="651">
                  <c:v>1.83948063493992E-2</c:v>
                </c:pt>
                <c:pt idx="652">
                  <c:v>4.0942264435187603</c:v>
                </c:pt>
                <c:pt idx="653">
                  <c:v>4.0039268252875804</c:v>
                </c:pt>
                <c:pt idx="654">
                  <c:v>2.5174145367294298</c:v>
                </c:pt>
                <c:pt idx="655">
                  <c:v>1.83948063493992E-2</c:v>
                </c:pt>
                <c:pt idx="656">
                  <c:v>4.0123608510732804</c:v>
                </c:pt>
                <c:pt idx="657">
                  <c:v>1.83948063493992E-2</c:v>
                </c:pt>
                <c:pt idx="658">
                  <c:v>1.83948063493992E-2</c:v>
                </c:pt>
                <c:pt idx="659">
                  <c:v>3.8343122124842801</c:v>
                </c:pt>
                <c:pt idx="660">
                  <c:v>1.83948063493992E-2</c:v>
                </c:pt>
                <c:pt idx="661">
                  <c:v>1.83948063493992E-2</c:v>
                </c:pt>
                <c:pt idx="662">
                  <c:v>1.83948063493992E-2</c:v>
                </c:pt>
                <c:pt idx="663">
                  <c:v>4.49216032664794</c:v>
                </c:pt>
                <c:pt idx="664">
                  <c:v>1.83948063493992E-2</c:v>
                </c:pt>
                <c:pt idx="665">
                  <c:v>1.83948063493992E-2</c:v>
                </c:pt>
                <c:pt idx="666">
                  <c:v>2.63065284170519</c:v>
                </c:pt>
                <c:pt idx="667">
                  <c:v>3.0643210119776598</c:v>
                </c:pt>
                <c:pt idx="668">
                  <c:v>4.3490999207624697</c:v>
                </c:pt>
                <c:pt idx="669">
                  <c:v>1.83948063493992E-2</c:v>
                </c:pt>
                <c:pt idx="670">
                  <c:v>1.83948063493992E-2</c:v>
                </c:pt>
                <c:pt idx="671">
                  <c:v>3.38546802268305</c:v>
                </c:pt>
                <c:pt idx="672">
                  <c:v>4.49216032664794</c:v>
                </c:pt>
                <c:pt idx="673">
                  <c:v>4.8025007130454398</c:v>
                </c:pt>
                <c:pt idx="674">
                  <c:v>3.4127682840406401</c:v>
                </c:pt>
                <c:pt idx="675">
                  <c:v>4.4362759907373004</c:v>
                </c:pt>
                <c:pt idx="676">
                  <c:v>1.83948063493992E-2</c:v>
                </c:pt>
                <c:pt idx="677">
                  <c:v>3.6051279430216199</c:v>
                </c:pt>
                <c:pt idx="678">
                  <c:v>5.0419679512643798</c:v>
                </c:pt>
                <c:pt idx="679">
                  <c:v>5.0419679512643798</c:v>
                </c:pt>
                <c:pt idx="680">
                  <c:v>2.9748370980518901</c:v>
                </c:pt>
                <c:pt idx="681">
                  <c:v>1.83948063493992E-2</c:v>
                </c:pt>
                <c:pt idx="682">
                  <c:v>4.1786203088224001</c:v>
                </c:pt>
                <c:pt idx="683">
                  <c:v>1.83948063493992E-2</c:v>
                </c:pt>
                <c:pt idx="684">
                  <c:v>1.83948063493992E-2</c:v>
                </c:pt>
                <c:pt idx="685">
                  <c:v>1.83948063493992E-2</c:v>
                </c:pt>
                <c:pt idx="686">
                  <c:v>4.1342569680247001</c:v>
                </c:pt>
                <c:pt idx="687">
                  <c:v>4.1261593905297698</c:v>
                </c:pt>
                <c:pt idx="688">
                  <c:v>1.83948063493992E-2</c:v>
                </c:pt>
                <c:pt idx="689">
                  <c:v>3.6055453697784801</c:v>
                </c:pt>
                <c:pt idx="690">
                  <c:v>4.1104611027512004</c:v>
                </c:pt>
                <c:pt idx="691">
                  <c:v>3.8993907318244601</c:v>
                </c:pt>
                <c:pt idx="692">
                  <c:v>1.83948063493992E-2</c:v>
                </c:pt>
                <c:pt idx="693">
                  <c:v>1.83948063493992E-2</c:v>
                </c:pt>
                <c:pt idx="694">
                  <c:v>3.6762629943309002</c:v>
                </c:pt>
                <c:pt idx="695">
                  <c:v>3.1666414178465399</c:v>
                </c:pt>
                <c:pt idx="696">
                  <c:v>1.83948063493992E-2</c:v>
                </c:pt>
                <c:pt idx="697">
                  <c:v>4.8063415574202999</c:v>
                </c:pt>
                <c:pt idx="698">
                  <c:v>4.4763065152432402</c:v>
                </c:pt>
                <c:pt idx="699">
                  <c:v>4.43541099160052</c:v>
                </c:pt>
                <c:pt idx="700">
                  <c:v>1.83948063493992E-2</c:v>
                </c:pt>
                <c:pt idx="701">
                  <c:v>3.1043895027145298</c:v>
                </c:pt>
                <c:pt idx="702">
                  <c:v>3.8973925478239599</c:v>
                </c:pt>
                <c:pt idx="703">
                  <c:v>3.7535354053655499</c:v>
                </c:pt>
                <c:pt idx="704">
                  <c:v>3.4718156724502101</c:v>
                </c:pt>
                <c:pt idx="705">
                  <c:v>1.83948063493992E-2</c:v>
                </c:pt>
                <c:pt idx="706">
                  <c:v>1.83948063493992E-2</c:v>
                </c:pt>
                <c:pt idx="707">
                  <c:v>4.5593052925524402</c:v>
                </c:pt>
                <c:pt idx="708">
                  <c:v>4.3386677109762797</c:v>
                </c:pt>
                <c:pt idx="709">
                  <c:v>1.83948063493992E-2</c:v>
                </c:pt>
                <c:pt idx="710">
                  <c:v>2.94185822723946</c:v>
                </c:pt>
                <c:pt idx="711">
                  <c:v>4.3007846115007604</c:v>
                </c:pt>
                <c:pt idx="712">
                  <c:v>3.9963943775677699</c:v>
                </c:pt>
                <c:pt idx="713">
                  <c:v>1.83948063493992E-2</c:v>
                </c:pt>
                <c:pt idx="714">
                  <c:v>1.83948063493992E-2</c:v>
                </c:pt>
                <c:pt idx="715">
                  <c:v>1.83948063493992E-2</c:v>
                </c:pt>
                <c:pt idx="716">
                  <c:v>3.76660701209906</c:v>
                </c:pt>
                <c:pt idx="717">
                  <c:v>1.83948063493992E-2</c:v>
                </c:pt>
                <c:pt idx="718">
                  <c:v>1.83948063493992E-2</c:v>
                </c:pt>
                <c:pt idx="719">
                  <c:v>1.83948063493992E-2</c:v>
                </c:pt>
                <c:pt idx="720">
                  <c:v>4.0907664469716396</c:v>
                </c:pt>
                <c:pt idx="721">
                  <c:v>4.21914280524524</c:v>
                </c:pt>
                <c:pt idx="722">
                  <c:v>1.83948063493992E-2</c:v>
                </c:pt>
                <c:pt idx="723">
                  <c:v>1.83948063493992E-2</c:v>
                </c:pt>
                <c:pt idx="724">
                  <c:v>4.8381618423305</c:v>
                </c:pt>
                <c:pt idx="725">
                  <c:v>3.5348960077898801</c:v>
                </c:pt>
                <c:pt idx="726">
                  <c:v>1.83948063493992E-2</c:v>
                </c:pt>
                <c:pt idx="727">
                  <c:v>3.9138875721754798</c:v>
                </c:pt>
                <c:pt idx="728">
                  <c:v>4.1513566263939197</c:v>
                </c:pt>
                <c:pt idx="729">
                  <c:v>3.8674577848134502</c:v>
                </c:pt>
                <c:pt idx="730">
                  <c:v>1.83948063493992E-2</c:v>
                </c:pt>
                <c:pt idx="731">
                  <c:v>1.02310943533239</c:v>
                </c:pt>
                <c:pt idx="732">
                  <c:v>4.5582515481431596</c:v>
                </c:pt>
                <c:pt idx="733">
                  <c:v>2.3292384530102899</c:v>
                </c:pt>
                <c:pt idx="734">
                  <c:v>3.57055713707495</c:v>
                </c:pt>
                <c:pt idx="735">
                  <c:v>1.83948063493992E-2</c:v>
                </c:pt>
                <c:pt idx="736">
                  <c:v>3.4828890951832201</c:v>
                </c:pt>
                <c:pt idx="737">
                  <c:v>3.3818497279061601</c:v>
                </c:pt>
                <c:pt idx="738">
                  <c:v>1.8662704500779099</c:v>
                </c:pt>
                <c:pt idx="739">
                  <c:v>1.83948063493992E-2</c:v>
                </c:pt>
                <c:pt idx="740">
                  <c:v>4.1988069365188601</c:v>
                </c:pt>
                <c:pt idx="741">
                  <c:v>4.7225889050634802</c:v>
                </c:pt>
                <c:pt idx="742">
                  <c:v>1.83948063493992E-2</c:v>
                </c:pt>
                <c:pt idx="743">
                  <c:v>3.3579805540646102</c:v>
                </c:pt>
                <c:pt idx="744">
                  <c:v>1.83948063493992E-2</c:v>
                </c:pt>
                <c:pt idx="745">
                  <c:v>1.83948063493992E-2</c:v>
                </c:pt>
                <c:pt idx="746">
                  <c:v>2.8411629781511998</c:v>
                </c:pt>
                <c:pt idx="747">
                  <c:v>1.83948063493992E-2</c:v>
                </c:pt>
                <c:pt idx="748">
                  <c:v>4.5389694238260603</c:v>
                </c:pt>
                <c:pt idx="749">
                  <c:v>4.84102502546778</c:v>
                </c:pt>
                <c:pt idx="750">
                  <c:v>1.83948063493992E-2</c:v>
                </c:pt>
                <c:pt idx="751">
                  <c:v>1.83948063493992E-2</c:v>
                </c:pt>
                <c:pt idx="752">
                  <c:v>1.83948063493992E-2</c:v>
                </c:pt>
                <c:pt idx="753">
                  <c:v>4.1649884676081603</c:v>
                </c:pt>
                <c:pt idx="754">
                  <c:v>4.3137752397681801</c:v>
                </c:pt>
                <c:pt idx="755">
                  <c:v>3.7952959281450398</c:v>
                </c:pt>
                <c:pt idx="756">
                  <c:v>1.83948063493992E-2</c:v>
                </c:pt>
                <c:pt idx="757">
                  <c:v>4.30914394141658</c:v>
                </c:pt>
                <c:pt idx="758">
                  <c:v>1.83948063493992E-2</c:v>
                </c:pt>
                <c:pt idx="759">
                  <c:v>2.9480337039055899</c:v>
                </c:pt>
                <c:pt idx="760">
                  <c:v>3.82267855527054</c:v>
                </c:pt>
                <c:pt idx="761">
                  <c:v>4.1110277705379801</c:v>
                </c:pt>
                <c:pt idx="762">
                  <c:v>3.8343122124842801</c:v>
                </c:pt>
                <c:pt idx="763">
                  <c:v>4.06301079262626</c:v>
                </c:pt>
                <c:pt idx="764">
                  <c:v>1.83948063493992E-2</c:v>
                </c:pt>
                <c:pt idx="765">
                  <c:v>3.8749458329962798</c:v>
                </c:pt>
                <c:pt idx="766">
                  <c:v>3.90989120417448</c:v>
                </c:pt>
                <c:pt idx="767">
                  <c:v>3.2643608216967102</c:v>
                </c:pt>
                <c:pt idx="768">
                  <c:v>4.2883907966431698</c:v>
                </c:pt>
                <c:pt idx="769">
                  <c:v>3.66413736520026</c:v>
                </c:pt>
                <c:pt idx="770">
                  <c:v>1.83948063493992E-2</c:v>
                </c:pt>
                <c:pt idx="771">
                  <c:v>4.0054330373711799</c:v>
                </c:pt>
                <c:pt idx="772">
                  <c:v>5.0419679512643798</c:v>
                </c:pt>
                <c:pt idx="773">
                  <c:v>1.83948063493992E-2</c:v>
                </c:pt>
                <c:pt idx="774">
                  <c:v>1.83948063493992E-2</c:v>
                </c:pt>
                <c:pt idx="775">
                  <c:v>1.83948063493992E-2</c:v>
                </c:pt>
                <c:pt idx="776">
                  <c:v>3.9570733285724802</c:v>
                </c:pt>
                <c:pt idx="777">
                  <c:v>3.4584885958920202</c:v>
                </c:pt>
                <c:pt idx="778">
                  <c:v>1.83948063493992E-2</c:v>
                </c:pt>
                <c:pt idx="779">
                  <c:v>4.0941153194295996</c:v>
                </c:pt>
                <c:pt idx="780">
                  <c:v>1.83948063493992E-2</c:v>
                </c:pt>
                <c:pt idx="781">
                  <c:v>4.3957534943144596</c:v>
                </c:pt>
                <c:pt idx="782">
                  <c:v>1.83948063493992E-2</c:v>
                </c:pt>
                <c:pt idx="783">
                  <c:v>1.83948063493992E-2</c:v>
                </c:pt>
                <c:pt idx="784">
                  <c:v>1.83948063493992E-2</c:v>
                </c:pt>
                <c:pt idx="785">
                  <c:v>3.9574209547538599</c:v>
                </c:pt>
                <c:pt idx="786">
                  <c:v>4.11516694626284</c:v>
                </c:pt>
                <c:pt idx="787">
                  <c:v>1.83948063493992E-2</c:v>
                </c:pt>
                <c:pt idx="788">
                  <c:v>1.83948063493992E-2</c:v>
                </c:pt>
                <c:pt idx="789">
                  <c:v>4.4527710150888202</c:v>
                </c:pt>
                <c:pt idx="790">
                  <c:v>4.64807483567317</c:v>
                </c:pt>
                <c:pt idx="791">
                  <c:v>3.39367826227878</c:v>
                </c:pt>
                <c:pt idx="792">
                  <c:v>4.7730516393556099</c:v>
                </c:pt>
                <c:pt idx="793">
                  <c:v>1.83948063493992E-2</c:v>
                </c:pt>
                <c:pt idx="794">
                  <c:v>2.2658294899877101</c:v>
                </c:pt>
                <c:pt idx="795">
                  <c:v>1.83948063493992E-2</c:v>
                </c:pt>
                <c:pt idx="796">
                  <c:v>1.83948063493992E-2</c:v>
                </c:pt>
                <c:pt idx="797">
                  <c:v>1.83948063493992E-2</c:v>
                </c:pt>
                <c:pt idx="798">
                  <c:v>1.83948063493992E-2</c:v>
                </c:pt>
                <c:pt idx="799">
                  <c:v>4.6409470988079597</c:v>
                </c:pt>
                <c:pt idx="800">
                  <c:v>1.83948063493992E-2</c:v>
                </c:pt>
                <c:pt idx="801">
                  <c:v>1.83948063493992E-2</c:v>
                </c:pt>
                <c:pt idx="802">
                  <c:v>1.83948063493992E-2</c:v>
                </c:pt>
                <c:pt idx="803">
                  <c:v>4.5320781890530704</c:v>
                </c:pt>
                <c:pt idx="804">
                  <c:v>3.4164598873855798</c:v>
                </c:pt>
                <c:pt idx="805">
                  <c:v>2.2353217765942102</c:v>
                </c:pt>
                <c:pt idx="806">
                  <c:v>1.83948063493992E-2</c:v>
                </c:pt>
                <c:pt idx="807">
                  <c:v>3.6684336025629101</c:v>
                </c:pt>
                <c:pt idx="808">
                  <c:v>1.83948063493992E-2</c:v>
                </c:pt>
                <c:pt idx="809">
                  <c:v>1.83948063493992E-2</c:v>
                </c:pt>
                <c:pt idx="810">
                  <c:v>3.90345536238928</c:v>
                </c:pt>
                <c:pt idx="811">
                  <c:v>3.7367039327232598</c:v>
                </c:pt>
                <c:pt idx="812">
                  <c:v>1.83948063493992E-2</c:v>
                </c:pt>
                <c:pt idx="813">
                  <c:v>3.93071904481776</c:v>
                </c:pt>
                <c:pt idx="814">
                  <c:v>3.0497811593914799</c:v>
                </c:pt>
                <c:pt idx="815">
                  <c:v>4.5372760044816101</c:v>
                </c:pt>
                <c:pt idx="816">
                  <c:v>4.6380839156706797</c:v>
                </c:pt>
                <c:pt idx="817">
                  <c:v>1.83948063493992E-2</c:v>
                </c:pt>
                <c:pt idx="818">
                  <c:v>3.3133934270769401</c:v>
                </c:pt>
                <c:pt idx="819">
                  <c:v>1.83948063493992E-2</c:v>
                </c:pt>
                <c:pt idx="820">
                  <c:v>3.52563356179652</c:v>
                </c:pt>
                <c:pt idx="821">
                  <c:v>3.7358389335864799</c:v>
                </c:pt>
                <c:pt idx="822">
                  <c:v>1.83948063493992E-2</c:v>
                </c:pt>
                <c:pt idx="823">
                  <c:v>3.90446960255598</c:v>
                </c:pt>
                <c:pt idx="824">
                  <c:v>1.83948063493992E-2</c:v>
                </c:pt>
                <c:pt idx="825">
                  <c:v>3.4139014689043501</c:v>
                </c:pt>
                <c:pt idx="826">
                  <c:v>1.83948063493992E-2</c:v>
                </c:pt>
                <c:pt idx="827">
                  <c:v>1.83948063493992E-2</c:v>
                </c:pt>
                <c:pt idx="828">
                  <c:v>2.5995054533765201</c:v>
                </c:pt>
                <c:pt idx="829">
                  <c:v>1.2200559931279999</c:v>
                </c:pt>
                <c:pt idx="830">
                  <c:v>1.83948063493992E-2</c:v>
                </c:pt>
                <c:pt idx="831">
                  <c:v>1.83948063493992E-2</c:v>
                </c:pt>
                <c:pt idx="832">
                  <c:v>2.1913758625533699</c:v>
                </c:pt>
                <c:pt idx="833">
                  <c:v>4.2444083036732199</c:v>
                </c:pt>
                <c:pt idx="834">
                  <c:v>1.83948063493992E-2</c:v>
                </c:pt>
                <c:pt idx="835">
                  <c:v>4.6966076485286301</c:v>
                </c:pt>
                <c:pt idx="836">
                  <c:v>1.83948063493992E-2</c:v>
                </c:pt>
                <c:pt idx="837">
                  <c:v>3.2205641486857801</c:v>
                </c:pt>
                <c:pt idx="838">
                  <c:v>1.83948063493992E-2</c:v>
                </c:pt>
                <c:pt idx="839">
                  <c:v>1.83948063493992E-2</c:v>
                </c:pt>
                <c:pt idx="840">
                  <c:v>1.83948063493992E-2</c:v>
                </c:pt>
                <c:pt idx="841">
                  <c:v>1.83948063493992E-2</c:v>
                </c:pt>
                <c:pt idx="842">
                  <c:v>1.83948063493992E-2</c:v>
                </c:pt>
                <c:pt idx="843">
                  <c:v>3.8737015240434101</c:v>
                </c:pt>
                <c:pt idx="844">
                  <c:v>4.46640285630306</c:v>
                </c:pt>
                <c:pt idx="845">
                  <c:v>4.2244517447629297</c:v>
                </c:pt>
                <c:pt idx="846">
                  <c:v>4.3640887330303899</c:v>
                </c:pt>
                <c:pt idx="847">
                  <c:v>4.6400820996711802</c:v>
                </c:pt>
                <c:pt idx="848">
                  <c:v>3.7489422239547099</c:v>
                </c:pt>
                <c:pt idx="849">
                  <c:v>4.3250358697620399</c:v>
                </c:pt>
                <c:pt idx="850">
                  <c:v>4.4958885089220004</c:v>
                </c:pt>
                <c:pt idx="851">
                  <c:v>3.5832050344553901</c:v>
                </c:pt>
                <c:pt idx="852">
                  <c:v>3.03253869329839</c:v>
                </c:pt>
                <c:pt idx="853">
                  <c:v>1.83948063493992E-2</c:v>
                </c:pt>
                <c:pt idx="854">
                  <c:v>5.0419679512643798</c:v>
                </c:pt>
                <c:pt idx="855">
                  <c:v>3.0570947162157198</c:v>
                </c:pt>
                <c:pt idx="856">
                  <c:v>1.83948063493992E-2</c:v>
                </c:pt>
                <c:pt idx="857">
                  <c:v>4.0902744750547404</c:v>
                </c:pt>
                <c:pt idx="858">
                  <c:v>1.83948063493992E-2</c:v>
                </c:pt>
                <c:pt idx="859">
                  <c:v>4.0673801878471396</c:v>
                </c:pt>
                <c:pt idx="860">
                  <c:v>1.83948063493992E-2</c:v>
                </c:pt>
                <c:pt idx="861">
                  <c:v>3.9918694587207701</c:v>
                </c:pt>
                <c:pt idx="862">
                  <c:v>3.4766024944279401</c:v>
                </c:pt>
                <c:pt idx="863">
                  <c:v>3.1855027581240298</c:v>
                </c:pt>
                <c:pt idx="864">
                  <c:v>1.83948063493992E-2</c:v>
                </c:pt>
                <c:pt idx="865">
                  <c:v>1.83948063493992E-2</c:v>
                </c:pt>
                <c:pt idx="866">
                  <c:v>1.83948063493992E-2</c:v>
                </c:pt>
                <c:pt idx="867">
                  <c:v>1.83948063493992E-2</c:v>
                </c:pt>
                <c:pt idx="868">
                  <c:v>4.7405535625694801</c:v>
                </c:pt>
                <c:pt idx="869">
                  <c:v>4.3780570225354003</c:v>
                </c:pt>
                <c:pt idx="870">
                  <c:v>1.83948063493992E-2</c:v>
                </c:pt>
                <c:pt idx="871">
                  <c:v>1.83948063493992E-2</c:v>
                </c:pt>
                <c:pt idx="872">
                  <c:v>4.1574194409592398</c:v>
                </c:pt>
                <c:pt idx="873">
                  <c:v>1.83948063493992E-2</c:v>
                </c:pt>
                <c:pt idx="874">
                  <c:v>3.6186852390758202</c:v>
                </c:pt>
                <c:pt idx="875">
                  <c:v>1.83948063493992E-2</c:v>
                </c:pt>
                <c:pt idx="876">
                  <c:v>4.3997498623154598</c:v>
                </c:pt>
                <c:pt idx="877">
                  <c:v>1.83948063493992E-2</c:v>
                </c:pt>
                <c:pt idx="878">
                  <c:v>1.83948063493992E-2</c:v>
                </c:pt>
                <c:pt idx="879">
                  <c:v>3.47889900977844</c:v>
                </c:pt>
                <c:pt idx="880">
                  <c:v>2.63065284170519</c:v>
                </c:pt>
                <c:pt idx="881">
                  <c:v>4.3112485049216698</c:v>
                </c:pt>
                <c:pt idx="882">
                  <c:v>2.6286546577046899</c:v>
                </c:pt>
                <c:pt idx="883">
                  <c:v>1.83948063493992E-2</c:v>
                </c:pt>
                <c:pt idx="884">
                  <c:v>4.4526583529880099</c:v>
                </c:pt>
                <c:pt idx="885">
                  <c:v>1.83948063493992E-2</c:v>
                </c:pt>
                <c:pt idx="886">
                  <c:v>4.5350540342911501</c:v>
                </c:pt>
                <c:pt idx="887">
                  <c:v>3.42643180888959</c:v>
                </c:pt>
                <c:pt idx="888">
                  <c:v>3.70657706715751</c:v>
                </c:pt>
                <c:pt idx="889">
                  <c:v>3.77609324428238</c:v>
                </c:pt>
                <c:pt idx="890">
                  <c:v>3.9367818593830801</c:v>
                </c:pt>
                <c:pt idx="891">
                  <c:v>3.5377591909271602</c:v>
                </c:pt>
                <c:pt idx="892">
                  <c:v>5.0419679512643798</c:v>
                </c:pt>
                <c:pt idx="893">
                  <c:v>4.1316985495434704</c:v>
                </c:pt>
                <c:pt idx="894">
                  <c:v>1.83948063493992E-2</c:v>
                </c:pt>
                <c:pt idx="895">
                  <c:v>3.6988208332477401</c:v>
                </c:pt>
                <c:pt idx="896">
                  <c:v>3.0077334831525899</c:v>
                </c:pt>
                <c:pt idx="897">
                  <c:v>1.02310943533239</c:v>
                </c:pt>
                <c:pt idx="898">
                  <c:v>4.5789999483320001</c:v>
                </c:pt>
                <c:pt idx="899">
                  <c:v>3.6710651789023601</c:v>
                </c:pt>
                <c:pt idx="900">
                  <c:v>4.4264898891923199</c:v>
                </c:pt>
                <c:pt idx="901">
                  <c:v>1.83948063493992E-2</c:v>
                </c:pt>
                <c:pt idx="902">
                  <c:v>4.6606417545875196</c:v>
                </c:pt>
                <c:pt idx="903">
                  <c:v>4.2851545862860201</c:v>
                </c:pt>
                <c:pt idx="904">
                  <c:v>1.83948063493992E-2</c:v>
                </c:pt>
                <c:pt idx="905">
                  <c:v>4.1656296805549804</c:v>
                </c:pt>
                <c:pt idx="906">
                  <c:v>4.2648187175596401</c:v>
                </c:pt>
                <c:pt idx="907">
                  <c:v>3.9967308258585401</c:v>
                </c:pt>
                <c:pt idx="908">
                  <c:v>3.9640455418115601</c:v>
                </c:pt>
                <c:pt idx="909">
                  <c:v>4.5086553509994598</c:v>
                </c:pt>
                <c:pt idx="910">
                  <c:v>4.5354685357345401</c:v>
                </c:pt>
                <c:pt idx="911">
                  <c:v>1.83948063493992E-2</c:v>
                </c:pt>
                <c:pt idx="912">
                  <c:v>1.83948063493992E-2</c:v>
                </c:pt>
                <c:pt idx="913">
                  <c:v>1.83948063493992E-2</c:v>
                </c:pt>
                <c:pt idx="914">
                  <c:v>1.83948063493992E-2</c:v>
                </c:pt>
                <c:pt idx="915">
                  <c:v>3.6843986887665898</c:v>
                </c:pt>
                <c:pt idx="916">
                  <c:v>3.5642339573905599</c:v>
                </c:pt>
                <c:pt idx="917">
                  <c:v>1.83948063493992E-2</c:v>
                </c:pt>
                <c:pt idx="918">
                  <c:v>1.83948063493992E-2</c:v>
                </c:pt>
                <c:pt idx="919">
                  <c:v>1.02310943533239</c:v>
                </c:pt>
                <c:pt idx="920">
                  <c:v>3.41273170511153</c:v>
                </c:pt>
                <c:pt idx="921">
                  <c:v>5.0034436388420396</c:v>
                </c:pt>
                <c:pt idx="922">
                  <c:v>1.83948063493992E-2</c:v>
                </c:pt>
                <c:pt idx="923">
                  <c:v>5.0419679512643798</c:v>
                </c:pt>
                <c:pt idx="924">
                  <c:v>4.01371782212696</c:v>
                </c:pt>
                <c:pt idx="925">
                  <c:v>1.83948063493992E-2</c:v>
                </c:pt>
                <c:pt idx="926">
                  <c:v>1.83948063493992E-2</c:v>
                </c:pt>
                <c:pt idx="927">
                  <c:v>4.3487951561064202</c:v>
                </c:pt>
                <c:pt idx="928">
                  <c:v>1.83948063493992E-2</c:v>
                </c:pt>
                <c:pt idx="929">
                  <c:v>4.3410389221966597</c:v>
                </c:pt>
                <c:pt idx="930">
                  <c:v>1.83948063493992E-2</c:v>
                </c:pt>
                <c:pt idx="931">
                  <c:v>1.62593821272219</c:v>
                </c:pt>
                <c:pt idx="932">
                  <c:v>1.83948063493992E-2</c:v>
                </c:pt>
                <c:pt idx="933">
                  <c:v>3.93007783187094</c:v>
                </c:pt>
                <c:pt idx="934">
                  <c:v>1.83948063493992E-2</c:v>
                </c:pt>
                <c:pt idx="935">
                  <c:v>3.9246562302524399</c:v>
                </c:pt>
                <c:pt idx="936">
                  <c:v>1.83948063493992E-2</c:v>
                </c:pt>
                <c:pt idx="937">
                  <c:v>3.0168404055198201</c:v>
                </c:pt>
                <c:pt idx="938">
                  <c:v>3.46602593890622</c:v>
                </c:pt>
                <c:pt idx="939">
                  <c:v>2.7902082719421699</c:v>
                </c:pt>
                <c:pt idx="940">
                  <c:v>1.83948063493992E-2</c:v>
                </c:pt>
                <c:pt idx="941">
                  <c:v>1.83948063493992E-2</c:v>
                </c:pt>
                <c:pt idx="942">
                  <c:v>1.83948063493992E-2</c:v>
                </c:pt>
                <c:pt idx="943">
                  <c:v>2.9818887517453998</c:v>
                </c:pt>
                <c:pt idx="944">
                  <c:v>4.0922726590552401</c:v>
                </c:pt>
                <c:pt idx="945">
                  <c:v>1.83948063493992E-2</c:v>
                </c:pt>
                <c:pt idx="946">
                  <c:v>1.83948063493992E-2</c:v>
                </c:pt>
                <c:pt idx="947">
                  <c:v>1.83948063493992E-2</c:v>
                </c:pt>
                <c:pt idx="948">
                  <c:v>1.83948063493992E-2</c:v>
                </c:pt>
                <c:pt idx="949">
                  <c:v>5.0419679512643798</c:v>
                </c:pt>
                <c:pt idx="950">
                  <c:v>1.83948063493992E-2</c:v>
                </c:pt>
                <c:pt idx="951">
                  <c:v>3.7390385650145301</c:v>
                </c:pt>
                <c:pt idx="952">
                  <c:v>4.1220947599649396</c:v>
                </c:pt>
                <c:pt idx="953">
                  <c:v>1.83948063493992E-2</c:v>
                </c:pt>
                <c:pt idx="954">
                  <c:v>4.0931376581920196</c:v>
                </c:pt>
                <c:pt idx="955">
                  <c:v>1.83948063493992E-2</c:v>
                </c:pt>
                <c:pt idx="956">
                  <c:v>1.83948063493992E-2</c:v>
                </c:pt>
                <c:pt idx="957">
                  <c:v>3.51840098343837</c:v>
                </c:pt>
                <c:pt idx="958">
                  <c:v>1.83948063493992E-2</c:v>
                </c:pt>
                <c:pt idx="959">
                  <c:v>2.3339126128872101</c:v>
                </c:pt>
                <c:pt idx="960">
                  <c:v>3.3930370493319701</c:v>
                </c:pt>
                <c:pt idx="961">
                  <c:v>4.03725332228138</c:v>
                </c:pt>
                <c:pt idx="962">
                  <c:v>3.7621249547773798</c:v>
                </c:pt>
                <c:pt idx="963">
                  <c:v>1.83948063493992E-2</c:v>
                </c:pt>
                <c:pt idx="964">
                  <c:v>1.83948063493992E-2</c:v>
                </c:pt>
                <c:pt idx="965">
                  <c:v>3.4655656506240402</c:v>
                </c:pt>
                <c:pt idx="966">
                  <c:v>1.4801652520311901</c:v>
                </c:pt>
                <c:pt idx="967">
                  <c:v>1.83948063493992E-2</c:v>
                </c:pt>
                <c:pt idx="968">
                  <c:v>1.83948063493992E-2</c:v>
                </c:pt>
                <c:pt idx="969">
                  <c:v>4.1452938118285996</c:v>
                </c:pt>
                <c:pt idx="970">
                  <c:v>1.83948063493992E-2</c:v>
                </c:pt>
                <c:pt idx="971">
                  <c:v>1.83948063493992E-2</c:v>
                </c:pt>
                <c:pt idx="972">
                  <c:v>4.7565200360749804</c:v>
                </c:pt>
                <c:pt idx="973">
                  <c:v>1.83948063493992E-2</c:v>
                </c:pt>
                <c:pt idx="974">
                  <c:v>1.83948063493992E-2</c:v>
                </c:pt>
                <c:pt idx="975">
                  <c:v>1.83948063493992E-2</c:v>
                </c:pt>
                <c:pt idx="976">
                  <c:v>1.83948063493992E-2</c:v>
                </c:pt>
                <c:pt idx="977">
                  <c:v>2.8099029277217298</c:v>
                </c:pt>
                <c:pt idx="978">
                  <c:v>4.5199159809933196</c:v>
                </c:pt>
                <c:pt idx="979">
                  <c:v>1.02310943533239</c:v>
                </c:pt>
                <c:pt idx="980">
                  <c:v>4.8213303696882202</c:v>
                </c:pt>
                <c:pt idx="981">
                  <c:v>4.5039495074878104</c:v>
                </c:pt>
                <c:pt idx="982">
                  <c:v>3.2648781946521201</c:v>
                </c:pt>
                <c:pt idx="983">
                  <c:v>1.83948063493992E-2</c:v>
                </c:pt>
                <c:pt idx="984">
                  <c:v>1.83948063493992E-2</c:v>
                </c:pt>
                <c:pt idx="985">
                  <c:v>4.2795837436376001</c:v>
                </c:pt>
                <c:pt idx="986">
                  <c:v>1.62593821272219</c:v>
                </c:pt>
                <c:pt idx="987">
                  <c:v>1.83948063493992E-2</c:v>
                </c:pt>
                <c:pt idx="988">
                  <c:v>1.6139491087192099</c:v>
                </c:pt>
                <c:pt idx="989">
                  <c:v>4.03725332228138</c:v>
                </c:pt>
                <c:pt idx="990">
                  <c:v>1.02310943533239</c:v>
                </c:pt>
                <c:pt idx="991">
                  <c:v>2.78926383235095</c:v>
                </c:pt>
                <c:pt idx="992">
                  <c:v>1.83948063493992E-2</c:v>
                </c:pt>
                <c:pt idx="993">
                  <c:v>3.89332791725914</c:v>
                </c:pt>
                <c:pt idx="994">
                  <c:v>4.1007066848409401</c:v>
                </c:pt>
                <c:pt idx="995">
                  <c:v>4.2449368545192296</c:v>
                </c:pt>
                <c:pt idx="996">
                  <c:v>1.83948063493992E-2</c:v>
                </c:pt>
                <c:pt idx="997">
                  <c:v>1.83948063493992E-2</c:v>
                </c:pt>
                <c:pt idx="998">
                  <c:v>1.83948063493992E-2</c:v>
                </c:pt>
                <c:pt idx="999">
                  <c:v>2.63065284170519</c:v>
                </c:pt>
                <c:pt idx="1000">
                  <c:v>4.21718120017385</c:v>
                </c:pt>
                <c:pt idx="1001">
                  <c:v>3.3218274528626401</c:v>
                </c:pt>
                <c:pt idx="1002">
                  <c:v>1.83948063493992E-2</c:v>
                </c:pt>
                <c:pt idx="1003">
                  <c:v>4.6264502584569396</c:v>
                </c:pt>
                <c:pt idx="1004">
                  <c:v>1.83948063493992E-2</c:v>
                </c:pt>
                <c:pt idx="1005">
                  <c:v>3.8908377613417402</c:v>
                </c:pt>
                <c:pt idx="1006">
                  <c:v>3.2446661659171498</c:v>
                </c:pt>
                <c:pt idx="1007">
                  <c:v>3.3657733669034902</c:v>
                </c:pt>
                <c:pt idx="1008">
                  <c:v>1.83948063493992E-2</c:v>
                </c:pt>
                <c:pt idx="1009">
                  <c:v>1.83948063493992E-2</c:v>
                </c:pt>
                <c:pt idx="1010">
                  <c:v>4.3386677109762797</c:v>
                </c:pt>
                <c:pt idx="1011">
                  <c:v>1.83948063493992E-2</c:v>
                </c:pt>
                <c:pt idx="1012">
                  <c:v>2.1282955272136901</c:v>
                </c:pt>
                <c:pt idx="1013">
                  <c:v>4.9414964883660799</c:v>
                </c:pt>
                <c:pt idx="1014">
                  <c:v>1.83948063493992E-2</c:v>
                </c:pt>
                <c:pt idx="1015">
                  <c:v>1.83948063493992E-2</c:v>
                </c:pt>
                <c:pt idx="1016">
                  <c:v>4.5187827961296003</c:v>
                </c:pt>
                <c:pt idx="1017">
                  <c:v>1.83948063493992E-2</c:v>
                </c:pt>
                <c:pt idx="1018">
                  <c:v>1.83948063493992E-2</c:v>
                </c:pt>
                <c:pt idx="1019">
                  <c:v>1.83948063493992E-2</c:v>
                </c:pt>
                <c:pt idx="1020">
                  <c:v>1.83948063493992E-2</c:v>
                </c:pt>
                <c:pt idx="1021">
                  <c:v>1.83948063493992E-2</c:v>
                </c:pt>
                <c:pt idx="1022">
                  <c:v>4.5610352908260001</c:v>
                </c:pt>
                <c:pt idx="1023">
                  <c:v>1.83948063493992E-2</c:v>
                </c:pt>
                <c:pt idx="1024">
                  <c:v>3.5037535147556098</c:v>
                </c:pt>
                <c:pt idx="1025">
                  <c:v>3.60490415683166</c:v>
                </c:pt>
                <c:pt idx="1026">
                  <c:v>1.83948063493992E-2</c:v>
                </c:pt>
                <c:pt idx="1027">
                  <c:v>1.83948063493992E-2</c:v>
                </c:pt>
                <c:pt idx="1028">
                  <c:v>2.9063780226190299</c:v>
                </c:pt>
                <c:pt idx="1029">
                  <c:v>1.83948063493992E-2</c:v>
                </c:pt>
                <c:pt idx="1030">
                  <c:v>3.8945293646866799</c:v>
                </c:pt>
                <c:pt idx="1031">
                  <c:v>1.83948063493992E-2</c:v>
                </c:pt>
                <c:pt idx="1032">
                  <c:v>3.1130473146901898</c:v>
                </c:pt>
                <c:pt idx="1033">
                  <c:v>4.1483442022267196</c:v>
                </c:pt>
                <c:pt idx="1034">
                  <c:v>1.83948063493992E-2</c:v>
                </c:pt>
                <c:pt idx="1035">
                  <c:v>2.5662218179080498</c:v>
                </c:pt>
                <c:pt idx="1036">
                  <c:v>4.1762490976020201</c:v>
                </c:pt>
                <c:pt idx="1037">
                  <c:v>4.3178398703329997</c:v>
                </c:pt>
                <c:pt idx="1038">
                  <c:v>1.83948063493992E-2</c:v>
                </c:pt>
                <c:pt idx="1039">
                  <c:v>4.3719942079700802</c:v>
                </c:pt>
                <c:pt idx="1040">
                  <c:v>3.03253869329839</c:v>
                </c:pt>
                <c:pt idx="1041">
                  <c:v>4.3137752397681801</c:v>
                </c:pt>
                <c:pt idx="1042">
                  <c:v>4.6340192851058601</c:v>
                </c:pt>
                <c:pt idx="1043">
                  <c:v>3.30619742764791</c:v>
                </c:pt>
                <c:pt idx="1044">
                  <c:v>1.83948063493992E-2</c:v>
                </c:pt>
                <c:pt idx="1045">
                  <c:v>3.81861392470572</c:v>
                </c:pt>
                <c:pt idx="1046">
                  <c:v>4.26628835071413</c:v>
                </c:pt>
                <c:pt idx="1047">
                  <c:v>4.1640108063705696</c:v>
                </c:pt>
                <c:pt idx="1048">
                  <c:v>1.83948063493992E-2</c:v>
                </c:pt>
                <c:pt idx="1049">
                  <c:v>4.6834677792312904</c:v>
                </c:pt>
                <c:pt idx="1050">
                  <c:v>4.1833261523340397</c:v>
                </c:pt>
                <c:pt idx="1051">
                  <c:v>1.83948063493992E-2</c:v>
                </c:pt>
                <c:pt idx="1052">
                  <c:v>1.83948063493992E-2</c:v>
                </c:pt>
                <c:pt idx="1053">
                  <c:v>3.7949229009251599</c:v>
                </c:pt>
                <c:pt idx="1054">
                  <c:v>3.61977402440256</c:v>
                </c:pt>
                <c:pt idx="1055">
                  <c:v>1.83948063493992E-2</c:v>
                </c:pt>
                <c:pt idx="1056">
                  <c:v>1.83948063493992E-2</c:v>
                </c:pt>
                <c:pt idx="1057">
                  <c:v>1.83948063493992E-2</c:v>
                </c:pt>
                <c:pt idx="1058">
                  <c:v>4.3551627353278004</c:v>
                </c:pt>
                <c:pt idx="1059">
                  <c:v>1.83948063493992E-2</c:v>
                </c:pt>
                <c:pt idx="1060">
                  <c:v>1.83948063493992E-2</c:v>
                </c:pt>
                <c:pt idx="1061">
                  <c:v>4.5608115046360398</c:v>
                </c:pt>
                <c:pt idx="1062">
                  <c:v>3.94653488999153</c:v>
                </c:pt>
                <c:pt idx="1063">
                  <c:v>1.83948063493992E-2</c:v>
                </c:pt>
                <c:pt idx="1064">
                  <c:v>2.9209192625070299</c:v>
                </c:pt>
                <c:pt idx="1065">
                  <c:v>1.83948063493992E-2</c:v>
                </c:pt>
                <c:pt idx="1066">
                  <c:v>3.3339530819932799</c:v>
                </c:pt>
                <c:pt idx="1067">
                  <c:v>1.83948063493992E-2</c:v>
                </c:pt>
                <c:pt idx="1068">
                  <c:v>1.83948063493992E-2</c:v>
                </c:pt>
                <c:pt idx="1069">
                  <c:v>1.83948063493992E-2</c:v>
                </c:pt>
                <c:pt idx="1070">
                  <c:v>4.1186269428099598</c:v>
                </c:pt>
                <c:pt idx="1071">
                  <c:v>1.83948063493992E-2</c:v>
                </c:pt>
                <c:pt idx="1072">
                  <c:v>3.9111355131273502</c:v>
                </c:pt>
                <c:pt idx="1073">
                  <c:v>4.6883974089329001</c:v>
                </c:pt>
                <c:pt idx="1074">
                  <c:v>4.5396106367728803</c:v>
                </c:pt>
                <c:pt idx="1075">
                  <c:v>3.8963769203554399</c:v>
                </c:pt>
                <c:pt idx="1076">
                  <c:v>1.83948063493992E-2</c:v>
                </c:pt>
                <c:pt idx="1077">
                  <c:v>1.83948063493992E-2</c:v>
                </c:pt>
                <c:pt idx="1078">
                  <c:v>3.6851889920334999</c:v>
                </c:pt>
                <c:pt idx="1079">
                  <c:v>1.02310943533239</c:v>
                </c:pt>
                <c:pt idx="1080">
                  <c:v>4.8221953688249997</c:v>
                </c:pt>
                <c:pt idx="1081">
                  <c:v>5.0419679512643798</c:v>
                </c:pt>
                <c:pt idx="1082">
                  <c:v>1.83948063493992E-2</c:v>
                </c:pt>
                <c:pt idx="1083">
                  <c:v>1.83948063493992E-2</c:v>
                </c:pt>
                <c:pt idx="1084">
                  <c:v>1.83948063493992E-2</c:v>
                </c:pt>
                <c:pt idx="1085">
                  <c:v>2.82759939950079</c:v>
                </c:pt>
                <c:pt idx="1086">
                  <c:v>4.4044557058271003</c:v>
                </c:pt>
                <c:pt idx="1087">
                  <c:v>1.83948063493992E-2</c:v>
                </c:pt>
                <c:pt idx="1088">
                  <c:v>1.83948063493992E-2</c:v>
                </c:pt>
                <c:pt idx="1089">
                  <c:v>5.0419679512643798</c:v>
                </c:pt>
                <c:pt idx="1090">
                  <c:v>4.5584768723447704</c:v>
                </c:pt>
                <c:pt idx="1091">
                  <c:v>1.83948063493992E-2</c:v>
                </c:pt>
                <c:pt idx="1092">
                  <c:v>4.1771140967387996</c:v>
                </c:pt>
                <c:pt idx="1093">
                  <c:v>1.83948063493992E-2</c:v>
                </c:pt>
                <c:pt idx="1094">
                  <c:v>1.83948063493992E-2</c:v>
                </c:pt>
                <c:pt idx="1095">
                  <c:v>1.83948063493992E-2</c:v>
                </c:pt>
                <c:pt idx="1096">
                  <c:v>1.83948063493992E-2</c:v>
                </c:pt>
                <c:pt idx="1097">
                  <c:v>1.02310943533239</c:v>
                </c:pt>
                <c:pt idx="1098">
                  <c:v>1.83948063493992E-2</c:v>
                </c:pt>
                <c:pt idx="1099">
                  <c:v>1.83948063493992E-2</c:v>
                </c:pt>
                <c:pt idx="1100">
                  <c:v>1.83948063493992E-2</c:v>
                </c:pt>
                <c:pt idx="1101">
                  <c:v>1.83948063493992E-2</c:v>
                </c:pt>
                <c:pt idx="1102">
                  <c:v>1.83948063493992E-2</c:v>
                </c:pt>
                <c:pt idx="1103">
                  <c:v>3.4672590699684802</c:v>
                </c:pt>
                <c:pt idx="1104">
                  <c:v>1.83948063493992E-2</c:v>
                </c:pt>
                <c:pt idx="1105">
                  <c:v>1.83948063493992E-2</c:v>
                </c:pt>
                <c:pt idx="1106">
                  <c:v>1.83948063493992E-2</c:v>
                </c:pt>
                <c:pt idx="1107">
                  <c:v>3.6707604142463102</c:v>
                </c:pt>
                <c:pt idx="1108">
                  <c:v>3.0179735903835399</c:v>
                </c:pt>
                <c:pt idx="1109">
                  <c:v>3.3450265047263001</c:v>
                </c:pt>
                <c:pt idx="1110">
                  <c:v>1.83948063493992E-2</c:v>
                </c:pt>
                <c:pt idx="1111">
                  <c:v>1.83948063493992E-2</c:v>
                </c:pt>
                <c:pt idx="1112">
                  <c:v>4.1220947599649396</c:v>
                </c:pt>
                <c:pt idx="1113">
                  <c:v>2.8047860907592801</c:v>
                </c:pt>
                <c:pt idx="1114">
                  <c:v>1.83948063493992E-2</c:v>
                </c:pt>
                <c:pt idx="1115">
                  <c:v>2.63065284170519</c:v>
                </c:pt>
                <c:pt idx="1116">
                  <c:v>3.5899153445637402</c:v>
                </c:pt>
                <c:pt idx="1117">
                  <c:v>1.83948063493992E-2</c:v>
                </c:pt>
                <c:pt idx="1118">
                  <c:v>4.4971693968039803</c:v>
                </c:pt>
                <c:pt idx="1119">
                  <c:v>1.83948063493992E-2</c:v>
                </c:pt>
                <c:pt idx="1120">
                  <c:v>3.5959781591290598</c:v>
                </c:pt>
                <c:pt idx="1121">
                  <c:v>3.7615964039313599</c:v>
                </c:pt>
                <c:pt idx="1122">
                  <c:v>1.83948063493992E-2</c:v>
                </c:pt>
                <c:pt idx="1123">
                  <c:v>1.83948063493992E-2</c:v>
                </c:pt>
                <c:pt idx="1124">
                  <c:v>1.83948063493992E-2</c:v>
                </c:pt>
                <c:pt idx="1125">
                  <c:v>3.8221865833536399</c:v>
                </c:pt>
                <c:pt idx="1126">
                  <c:v>4.8450213934687696</c:v>
                </c:pt>
                <c:pt idx="1127">
                  <c:v>4.1591494392327997</c:v>
                </c:pt>
                <c:pt idx="1128">
                  <c:v>1.83948063493992E-2</c:v>
                </c:pt>
                <c:pt idx="1129">
                  <c:v>2.65531509341728</c:v>
                </c:pt>
                <c:pt idx="1130">
                  <c:v>1.83948063493992E-2</c:v>
                </c:pt>
                <c:pt idx="1131">
                  <c:v>1.83948063493992E-2</c:v>
                </c:pt>
                <c:pt idx="1132">
                  <c:v>1.83948063493992E-2</c:v>
                </c:pt>
                <c:pt idx="1133">
                  <c:v>4.1220264974011096</c:v>
                </c:pt>
                <c:pt idx="1134">
                  <c:v>1.83948063493992E-2</c:v>
                </c:pt>
                <c:pt idx="1135">
                  <c:v>1.83948063493992E-2</c:v>
                </c:pt>
                <c:pt idx="1136">
                  <c:v>3.4438790934401902</c:v>
                </c:pt>
                <c:pt idx="1137">
                  <c:v>4.4411373578750801</c:v>
                </c:pt>
                <c:pt idx="1138">
                  <c:v>1.83948063493992E-2</c:v>
                </c:pt>
                <c:pt idx="1139">
                  <c:v>1.83948063493992E-2</c:v>
                </c:pt>
                <c:pt idx="1140">
                  <c:v>3.8285858462097302</c:v>
                </c:pt>
                <c:pt idx="1141">
                  <c:v>5.0419679512643798</c:v>
                </c:pt>
                <c:pt idx="1142">
                  <c:v>4.5376124527723798</c:v>
                </c:pt>
                <c:pt idx="1143">
                  <c:v>1.83948063493992E-2</c:v>
                </c:pt>
                <c:pt idx="1144">
                  <c:v>4.1996719356556396</c:v>
                </c:pt>
                <c:pt idx="1145">
                  <c:v>1.83948063493992E-2</c:v>
                </c:pt>
                <c:pt idx="1146">
                  <c:v>4.2805614048751801</c:v>
                </c:pt>
                <c:pt idx="1147">
                  <c:v>1.83948063493992E-2</c:v>
                </c:pt>
                <c:pt idx="1148">
                  <c:v>3.43842091289258</c:v>
                </c:pt>
                <c:pt idx="1149">
                  <c:v>4.03725332228138</c:v>
                </c:pt>
                <c:pt idx="1150">
                  <c:v>3.8565336031103499</c:v>
                </c:pt>
                <c:pt idx="1151">
                  <c:v>3.1663366531904802</c:v>
                </c:pt>
                <c:pt idx="1152">
                  <c:v>3.6165378140454001</c:v>
                </c:pt>
                <c:pt idx="1153">
                  <c:v>1.83948063493992E-2</c:v>
                </c:pt>
                <c:pt idx="1154">
                  <c:v>3.9504137005973199</c:v>
                </c:pt>
                <c:pt idx="1155">
                  <c:v>1.5254667498238901</c:v>
                </c:pt>
                <c:pt idx="1156">
                  <c:v>4.3386677109762797</c:v>
                </c:pt>
                <c:pt idx="1157">
                  <c:v>2.2757253283200298</c:v>
                </c:pt>
                <c:pt idx="1158">
                  <c:v>1.83948063493992E-2</c:v>
                </c:pt>
                <c:pt idx="1159">
                  <c:v>4.19594375338158</c:v>
                </c:pt>
                <c:pt idx="1160">
                  <c:v>3.3777927672393702</c:v>
                </c:pt>
                <c:pt idx="1161">
                  <c:v>3.7925882686338999</c:v>
                </c:pt>
                <c:pt idx="1162">
                  <c:v>1.83948063493992E-2</c:v>
                </c:pt>
                <c:pt idx="1163">
                  <c:v>1.83948063493992E-2</c:v>
                </c:pt>
                <c:pt idx="1164">
                  <c:v>1.02310943533239</c:v>
                </c:pt>
                <c:pt idx="1165">
                  <c:v>3.1860313089700498</c:v>
                </c:pt>
                <c:pt idx="1166">
                  <c:v>3.9396450425203602</c:v>
                </c:pt>
                <c:pt idx="1167">
                  <c:v>1.83948063493992E-2</c:v>
                </c:pt>
                <c:pt idx="1168">
                  <c:v>1.83948063493992E-2</c:v>
                </c:pt>
                <c:pt idx="1169">
                  <c:v>1.83948063493992E-2</c:v>
                </c:pt>
                <c:pt idx="1170">
                  <c:v>1.83948063493992E-2</c:v>
                </c:pt>
                <c:pt idx="1171">
                  <c:v>1.83948063493992E-2</c:v>
                </c:pt>
                <c:pt idx="1172">
                  <c:v>1.83948063493992E-2</c:v>
                </c:pt>
                <c:pt idx="1173">
                  <c:v>3.6787531502483</c:v>
                </c:pt>
                <c:pt idx="1174">
                  <c:v>4.5601702916892197</c:v>
                </c:pt>
                <c:pt idx="1175">
                  <c:v>1.83948063493992E-2</c:v>
                </c:pt>
                <c:pt idx="1176">
                  <c:v>1.83948063493992E-2</c:v>
                </c:pt>
                <c:pt idx="1177">
                  <c:v>1.83948063493992E-2</c:v>
                </c:pt>
                <c:pt idx="1178">
                  <c:v>1.83948063493992E-2</c:v>
                </c:pt>
                <c:pt idx="1179">
                  <c:v>3.98374019759112</c:v>
                </c:pt>
                <c:pt idx="1180">
                  <c:v>5.0419679512643798</c:v>
                </c:pt>
                <c:pt idx="1181">
                  <c:v>4.84102502546778</c:v>
                </c:pt>
                <c:pt idx="1182">
                  <c:v>1.83948063493992E-2</c:v>
                </c:pt>
                <c:pt idx="1183">
                  <c:v>1.83948063493992E-2</c:v>
                </c:pt>
                <c:pt idx="1184">
                  <c:v>1.83948063493992E-2</c:v>
                </c:pt>
                <c:pt idx="1185">
                  <c:v>1.83948063493992E-2</c:v>
                </c:pt>
                <c:pt idx="1186">
                  <c:v>4.7996375299081597</c:v>
                </c:pt>
                <c:pt idx="1187">
                  <c:v>5.0419679512643798</c:v>
                </c:pt>
                <c:pt idx="1188">
                  <c:v>1.02310943533239</c:v>
                </c:pt>
                <c:pt idx="1189">
                  <c:v>5.0419679512643798</c:v>
                </c:pt>
                <c:pt idx="1190">
                  <c:v>1.83948063493992E-2</c:v>
                </c:pt>
                <c:pt idx="1191">
                  <c:v>3.4667733806477998</c:v>
                </c:pt>
                <c:pt idx="1192">
                  <c:v>3.90597581463958</c:v>
                </c:pt>
                <c:pt idx="1193">
                  <c:v>1.83948063493992E-2</c:v>
                </c:pt>
                <c:pt idx="1194">
                  <c:v>1.83948063493992E-2</c:v>
                </c:pt>
                <c:pt idx="1195">
                  <c:v>1.83948063493992E-2</c:v>
                </c:pt>
                <c:pt idx="1196">
                  <c:v>3.8478757911347001</c:v>
                </c:pt>
                <c:pt idx="1197">
                  <c:v>1.83948063493992E-2</c:v>
                </c:pt>
                <c:pt idx="1198">
                  <c:v>3.4584885958920202</c:v>
                </c:pt>
                <c:pt idx="1199">
                  <c:v>4.1453698950003002</c:v>
                </c:pt>
                <c:pt idx="1200">
                  <c:v>4.6400820996711802</c:v>
                </c:pt>
                <c:pt idx="1201">
                  <c:v>1.83948063493992E-2</c:v>
                </c:pt>
                <c:pt idx="1202">
                  <c:v>1.83948063493992E-2</c:v>
                </c:pt>
                <c:pt idx="1203">
                  <c:v>4.0341219534171699</c:v>
                </c:pt>
                <c:pt idx="1204">
                  <c:v>1.83948063493992E-2</c:v>
                </c:pt>
                <c:pt idx="1205">
                  <c:v>4.2392104882446802</c:v>
                </c:pt>
                <c:pt idx="1206">
                  <c:v>4.2232074358100604</c:v>
                </c:pt>
                <c:pt idx="1207">
                  <c:v>1.83948063493992E-2</c:v>
                </c:pt>
                <c:pt idx="1208">
                  <c:v>4.3860497585373901</c:v>
                </c:pt>
                <c:pt idx="1209">
                  <c:v>1.83948063493992E-2</c:v>
                </c:pt>
                <c:pt idx="1210">
                  <c:v>4.3001433985539403</c:v>
                </c:pt>
                <c:pt idx="1211">
                  <c:v>1.83948063493992E-2</c:v>
                </c:pt>
                <c:pt idx="1212">
                  <c:v>1.83948063493992E-2</c:v>
                </c:pt>
                <c:pt idx="1213">
                  <c:v>1.83948063493992E-2</c:v>
                </c:pt>
                <c:pt idx="1214">
                  <c:v>1.02310943533239</c:v>
                </c:pt>
                <c:pt idx="1215">
                  <c:v>4.2191793841743497</c:v>
                </c:pt>
                <c:pt idx="1216">
                  <c:v>1.62593821272219</c:v>
                </c:pt>
                <c:pt idx="1217">
                  <c:v>4.3583623667558404</c:v>
                </c:pt>
                <c:pt idx="1218">
                  <c:v>2.94520709969742</c:v>
                </c:pt>
                <c:pt idx="1219">
                  <c:v>4.2343554037031197</c:v>
                </c:pt>
                <c:pt idx="1220">
                  <c:v>1.83948063493992E-2</c:v>
                </c:pt>
                <c:pt idx="1221">
                  <c:v>2.0455205360944499</c:v>
                </c:pt>
                <c:pt idx="1222">
                  <c:v>4.5306846390702802</c:v>
                </c:pt>
                <c:pt idx="1223">
                  <c:v>1.83948063493992E-2</c:v>
                </c:pt>
                <c:pt idx="1224">
                  <c:v>4.5789999483320001</c:v>
                </c:pt>
                <c:pt idx="1225">
                  <c:v>1.83948063493992E-2</c:v>
                </c:pt>
                <c:pt idx="1226">
                  <c:v>1.83948063493992E-2</c:v>
                </c:pt>
                <c:pt idx="1227">
                  <c:v>1.02310943533239</c:v>
                </c:pt>
                <c:pt idx="1228">
                  <c:v>1.83948063493992E-2</c:v>
                </c:pt>
                <c:pt idx="1229">
                  <c:v>4.3129102406313997</c:v>
                </c:pt>
                <c:pt idx="1230">
                  <c:v>1.83948063493992E-2</c:v>
                </c:pt>
                <c:pt idx="1231">
                  <c:v>1.83948063493992E-2</c:v>
                </c:pt>
                <c:pt idx="1232">
                  <c:v>1.83948063493992E-2</c:v>
                </c:pt>
                <c:pt idx="1233">
                  <c:v>4.1545928367510703</c:v>
                </c:pt>
                <c:pt idx="1234">
                  <c:v>3.15673914620817</c:v>
                </c:pt>
                <c:pt idx="1235">
                  <c:v>3.4824034058625299</c:v>
                </c:pt>
                <c:pt idx="1236">
                  <c:v>4.0689610958006099</c:v>
                </c:pt>
                <c:pt idx="1237">
                  <c:v>3.9428446739484002</c:v>
                </c:pt>
                <c:pt idx="1238">
                  <c:v>1.83948063493992E-2</c:v>
                </c:pt>
                <c:pt idx="1239">
                  <c:v>4.3167510850062598</c:v>
                </c:pt>
                <c:pt idx="1240">
                  <c:v>1.83948063493992E-2</c:v>
                </c:pt>
                <c:pt idx="1241">
                  <c:v>4.143787599745</c:v>
                </c:pt>
                <c:pt idx="1242">
                  <c:v>1.83948063493992E-2</c:v>
                </c:pt>
                <c:pt idx="1243">
                  <c:v>4.6400820996711802</c:v>
                </c:pt>
                <c:pt idx="1244">
                  <c:v>1.83948063493992E-2</c:v>
                </c:pt>
                <c:pt idx="1245">
                  <c:v>1.83948063493992E-2</c:v>
                </c:pt>
                <c:pt idx="1246">
                  <c:v>1.83948063493992E-2</c:v>
                </c:pt>
                <c:pt idx="1247">
                  <c:v>3.31090955375576</c:v>
                </c:pt>
                <c:pt idx="1248">
                  <c:v>3.30733061251162</c:v>
                </c:pt>
                <c:pt idx="1249">
                  <c:v>5.0419679512643798</c:v>
                </c:pt>
                <c:pt idx="1250">
                  <c:v>1.83948063493992E-2</c:v>
                </c:pt>
                <c:pt idx="1251">
                  <c:v>1.83948063493992E-2</c:v>
                </c:pt>
                <c:pt idx="1252">
                  <c:v>1.83948063493992E-2</c:v>
                </c:pt>
                <c:pt idx="1253">
                  <c:v>1.02310943533239</c:v>
                </c:pt>
                <c:pt idx="1254">
                  <c:v>1.83948063493992E-2</c:v>
                </c:pt>
                <c:pt idx="1255">
                  <c:v>1.83948063493992E-2</c:v>
                </c:pt>
                <c:pt idx="1256">
                  <c:v>4.3213442664170998</c:v>
                </c:pt>
                <c:pt idx="1257">
                  <c:v>1.83948063493992E-2</c:v>
                </c:pt>
                <c:pt idx="1258">
                  <c:v>1.83948063493992E-2</c:v>
                </c:pt>
                <c:pt idx="1259">
                  <c:v>1.83948063493992E-2</c:v>
                </c:pt>
                <c:pt idx="1260">
                  <c:v>1.83948063493992E-2</c:v>
                </c:pt>
                <c:pt idx="1261">
                  <c:v>1.83948063493992E-2</c:v>
                </c:pt>
                <c:pt idx="1262">
                  <c:v>1.83948063493992E-2</c:v>
                </c:pt>
                <c:pt idx="1263">
                  <c:v>4.7935747153428396</c:v>
                </c:pt>
                <c:pt idx="1264">
                  <c:v>1.83948063493992E-2</c:v>
                </c:pt>
                <c:pt idx="1265">
                  <c:v>5.0419679512643798</c:v>
                </c:pt>
                <c:pt idx="1266">
                  <c:v>3.03253869329839</c:v>
                </c:pt>
                <c:pt idx="1267">
                  <c:v>1.83948063493992E-2</c:v>
                </c:pt>
                <c:pt idx="1268">
                  <c:v>1.83948063493992E-2</c:v>
                </c:pt>
                <c:pt idx="1269">
                  <c:v>1.83948063493992E-2</c:v>
                </c:pt>
                <c:pt idx="1270">
                  <c:v>1.83948063493992E-2</c:v>
                </c:pt>
                <c:pt idx="1271">
                  <c:v>3.7961243483527101</c:v>
                </c:pt>
                <c:pt idx="1272">
                  <c:v>3.69395946610996</c:v>
                </c:pt>
                <c:pt idx="1273">
                  <c:v>1.83948063493992E-2</c:v>
                </c:pt>
                <c:pt idx="1274">
                  <c:v>4.0926091073460098</c:v>
                </c:pt>
                <c:pt idx="1275">
                  <c:v>4.0195568505023198</c:v>
                </c:pt>
                <c:pt idx="1276">
                  <c:v>1.83948063493992E-2</c:v>
                </c:pt>
                <c:pt idx="1277">
                  <c:v>1.83948063493992E-2</c:v>
                </c:pt>
                <c:pt idx="1278">
                  <c:v>1.83948063493992E-2</c:v>
                </c:pt>
                <c:pt idx="1279">
                  <c:v>3.9495852803896501</c:v>
                </c:pt>
                <c:pt idx="1280">
                  <c:v>4.1892763047985504</c:v>
                </c:pt>
                <c:pt idx="1281">
                  <c:v>1.83948063493992E-2</c:v>
                </c:pt>
                <c:pt idx="1282">
                  <c:v>1.83948063493992E-2</c:v>
                </c:pt>
                <c:pt idx="1283">
                  <c:v>1.83948063493992E-2</c:v>
                </c:pt>
                <c:pt idx="1284">
                  <c:v>3.8958483695094301</c:v>
                </c:pt>
                <c:pt idx="1285">
                  <c:v>1.89082647299525</c:v>
                </c:pt>
                <c:pt idx="1286">
                  <c:v>3.9982370379421401</c:v>
                </c:pt>
                <c:pt idx="1287">
                  <c:v>1.83948063493992E-2</c:v>
                </c:pt>
                <c:pt idx="1288">
                  <c:v>3.6360086836350001</c:v>
                </c:pt>
                <c:pt idx="1289">
                  <c:v>1.83948063493992E-2</c:v>
                </c:pt>
                <c:pt idx="1290">
                  <c:v>1.83948063493992E-2</c:v>
                </c:pt>
                <c:pt idx="1291">
                  <c:v>4.3161098720594397</c:v>
                </c:pt>
                <c:pt idx="1292">
                  <c:v>4.3001433985539403</c:v>
                </c:pt>
                <c:pt idx="1293">
                  <c:v>4.7565200360749804</c:v>
                </c:pt>
                <c:pt idx="1294">
                  <c:v>4.6400820996711802</c:v>
                </c:pt>
                <c:pt idx="1295">
                  <c:v>1.83948063493992E-2</c:v>
                </c:pt>
                <c:pt idx="1296">
                  <c:v>1.83948063493992E-2</c:v>
                </c:pt>
                <c:pt idx="1297">
                  <c:v>3.78324484417444</c:v>
                </c:pt>
                <c:pt idx="1298">
                  <c:v>2.8006404817283599</c:v>
                </c:pt>
                <c:pt idx="1299">
                  <c:v>1.83948063493992E-2</c:v>
                </c:pt>
                <c:pt idx="1300">
                  <c:v>4.5396106367728803</c:v>
                </c:pt>
                <c:pt idx="1301">
                  <c:v>4.0700512684291699</c:v>
                </c:pt>
                <c:pt idx="1302">
                  <c:v>1.7788993522343699</c:v>
                </c:pt>
                <c:pt idx="1303">
                  <c:v>1.83948063493992E-2</c:v>
                </c:pt>
                <c:pt idx="1304">
                  <c:v>4.3841198371007204</c:v>
                </c:pt>
                <c:pt idx="1305">
                  <c:v>1.83948063493992E-2</c:v>
                </c:pt>
                <c:pt idx="1306">
                  <c:v>5.0419679512643798</c:v>
                </c:pt>
                <c:pt idx="1307">
                  <c:v>3.9376468585198601</c:v>
                </c:pt>
                <c:pt idx="1308">
                  <c:v>1.83948063493992E-2</c:v>
                </c:pt>
                <c:pt idx="1309">
                  <c:v>1.83948063493992E-2</c:v>
                </c:pt>
                <c:pt idx="1310">
                  <c:v>2.1847815718285601</c:v>
                </c:pt>
                <c:pt idx="1311">
                  <c:v>1.83948063493992E-2</c:v>
                </c:pt>
                <c:pt idx="1312">
                  <c:v>1.83948063493992E-2</c:v>
                </c:pt>
                <c:pt idx="1313">
                  <c:v>3.3144822124036799</c:v>
                </c:pt>
                <c:pt idx="1314">
                  <c:v>1.83948063493992E-2</c:v>
                </c:pt>
                <c:pt idx="1315">
                  <c:v>4.03725332228138</c:v>
                </c:pt>
                <c:pt idx="1316">
                  <c:v>1.83948063493992E-2</c:v>
                </c:pt>
                <c:pt idx="1317">
                  <c:v>1.83948063493992E-2</c:v>
                </c:pt>
                <c:pt idx="1318">
                  <c:v>1.83948063493992E-2</c:v>
                </c:pt>
                <c:pt idx="1319">
                  <c:v>2.5301813788068901</c:v>
                </c:pt>
                <c:pt idx="1320">
                  <c:v>1.02310943533239</c:v>
                </c:pt>
                <c:pt idx="1321">
                  <c:v>1.83948063493992E-2</c:v>
                </c:pt>
                <c:pt idx="1322">
                  <c:v>1.83948063493992E-2</c:v>
                </c:pt>
                <c:pt idx="1323">
                  <c:v>1.83948063493992E-2</c:v>
                </c:pt>
                <c:pt idx="1324">
                  <c:v>1.83948063493992E-2</c:v>
                </c:pt>
                <c:pt idx="1325">
                  <c:v>4.23792806235104</c:v>
                </c:pt>
                <c:pt idx="1326">
                  <c:v>4.0374405295422298</c:v>
                </c:pt>
                <c:pt idx="1327">
                  <c:v>1.83948063493992E-2</c:v>
                </c:pt>
                <c:pt idx="1328">
                  <c:v>4.03725332228138</c:v>
                </c:pt>
                <c:pt idx="1329">
                  <c:v>2.9640001774111</c:v>
                </c:pt>
                <c:pt idx="1330">
                  <c:v>1.83948063493992E-2</c:v>
                </c:pt>
                <c:pt idx="1331">
                  <c:v>2.4503490112793598</c:v>
                </c:pt>
                <c:pt idx="1332">
                  <c:v>4.8016357139086603</c:v>
                </c:pt>
                <c:pt idx="1333">
                  <c:v>1.83948063493992E-2</c:v>
                </c:pt>
                <c:pt idx="1334">
                  <c:v>1.83948063493992E-2</c:v>
                </c:pt>
                <c:pt idx="1335">
                  <c:v>1.83948063493992E-2</c:v>
                </c:pt>
                <c:pt idx="1336">
                  <c:v>3.82045658508008</c:v>
                </c:pt>
                <c:pt idx="1337">
                  <c:v>3.8385323666752398</c:v>
                </c:pt>
                <c:pt idx="1338">
                  <c:v>4.1611476232333002</c:v>
                </c:pt>
                <c:pt idx="1339">
                  <c:v>3.85687005140112</c:v>
                </c:pt>
                <c:pt idx="1340">
                  <c:v>1.83948063493992E-2</c:v>
                </c:pt>
                <c:pt idx="1341">
                  <c:v>3.5722871353485099</c:v>
                </c:pt>
                <c:pt idx="1342">
                  <c:v>4.03725332228138</c:v>
                </c:pt>
                <c:pt idx="1343">
                  <c:v>3.61472837531741</c:v>
                </c:pt>
                <c:pt idx="1344">
                  <c:v>3.3162566102142201</c:v>
                </c:pt>
                <c:pt idx="1345">
                  <c:v>2.2247706221109902</c:v>
                </c:pt>
                <c:pt idx="1346">
                  <c:v>3.68432399289672</c:v>
                </c:pt>
                <c:pt idx="1347">
                  <c:v>1.83948063493992E-2</c:v>
                </c:pt>
                <c:pt idx="1348">
                  <c:v>1.83948063493992E-2</c:v>
                </c:pt>
                <c:pt idx="1349">
                  <c:v>1.83948063493992E-2</c:v>
                </c:pt>
                <c:pt idx="1350">
                  <c:v>3.63623246982496</c:v>
                </c:pt>
                <c:pt idx="1351">
                  <c:v>5.0419679512643798</c:v>
                </c:pt>
                <c:pt idx="1352">
                  <c:v>1.70671501984093</c:v>
                </c:pt>
                <c:pt idx="1353">
                  <c:v>1.83948063493992E-2</c:v>
                </c:pt>
                <c:pt idx="1354">
                  <c:v>4.2341998800769796</c:v>
                </c:pt>
                <c:pt idx="1355">
                  <c:v>1.83948063493992E-2</c:v>
                </c:pt>
                <c:pt idx="1356">
                  <c:v>3.9918694587207701</c:v>
                </c:pt>
                <c:pt idx="1357">
                  <c:v>3.8560050522643401</c:v>
                </c:pt>
                <c:pt idx="1358">
                  <c:v>4.6400820996711802</c:v>
                </c:pt>
                <c:pt idx="1359">
                  <c:v>5.0419679512643798</c:v>
                </c:pt>
                <c:pt idx="1360">
                  <c:v>3.4177818175218002</c:v>
                </c:pt>
                <c:pt idx="1361">
                  <c:v>1.83948063493992E-2</c:v>
                </c:pt>
                <c:pt idx="1362">
                  <c:v>1.83948063493992E-2</c:v>
                </c:pt>
                <c:pt idx="1363">
                  <c:v>1.83948063493992E-2</c:v>
                </c:pt>
                <c:pt idx="1364">
                  <c:v>1.83948063493992E-2</c:v>
                </c:pt>
                <c:pt idx="1365">
                  <c:v>1.83948063493992E-2</c:v>
                </c:pt>
                <c:pt idx="1366">
                  <c:v>3.5092068000088301</c:v>
                </c:pt>
                <c:pt idx="1367">
                  <c:v>3.22948525109399</c:v>
                </c:pt>
                <c:pt idx="1368">
                  <c:v>4.2563467255430103</c:v>
                </c:pt>
                <c:pt idx="1369">
                  <c:v>1.83948063493992E-2</c:v>
                </c:pt>
                <c:pt idx="1370">
                  <c:v>1.83948063493992E-2</c:v>
                </c:pt>
                <c:pt idx="1371">
                  <c:v>3.59311497599179</c:v>
                </c:pt>
                <c:pt idx="1372">
                  <c:v>4.4635396731657799</c:v>
                </c:pt>
                <c:pt idx="1373">
                  <c:v>4.5168655905951898</c:v>
                </c:pt>
                <c:pt idx="1374">
                  <c:v>4.1170856898089099</c:v>
                </c:pt>
                <c:pt idx="1375">
                  <c:v>4.1595668659896603</c:v>
                </c:pt>
                <c:pt idx="1376">
                  <c:v>1.83948063493992E-2</c:v>
                </c:pt>
                <c:pt idx="1377">
                  <c:v>4.2669661425900598</c:v>
                </c:pt>
                <c:pt idx="1378">
                  <c:v>1.83948063493992E-2</c:v>
                </c:pt>
                <c:pt idx="1379">
                  <c:v>3.34115046872415</c:v>
                </c:pt>
                <c:pt idx="1380">
                  <c:v>1.83948063493992E-2</c:v>
                </c:pt>
                <c:pt idx="1381">
                  <c:v>1.83948063493992E-2</c:v>
                </c:pt>
                <c:pt idx="1382">
                  <c:v>4.8583850489560696</c:v>
                </c:pt>
                <c:pt idx="1383">
                  <c:v>1.83948063493992E-2</c:v>
                </c:pt>
                <c:pt idx="1384">
                  <c:v>1.83948063493992E-2</c:v>
                </c:pt>
                <c:pt idx="1385">
                  <c:v>1.83948063493992E-2</c:v>
                </c:pt>
                <c:pt idx="1386">
                  <c:v>1.83948063493992E-2</c:v>
                </c:pt>
                <c:pt idx="1387">
                  <c:v>1.83948063493992E-2</c:v>
                </c:pt>
                <c:pt idx="1388">
                  <c:v>3.30382621642753</c:v>
                </c:pt>
                <c:pt idx="1389">
                  <c:v>3.0627782209649501</c:v>
                </c:pt>
                <c:pt idx="1390">
                  <c:v>4.0018603787232596</c:v>
                </c:pt>
                <c:pt idx="1391">
                  <c:v>3.7969210849256601</c:v>
                </c:pt>
                <c:pt idx="1392">
                  <c:v>1.83948063493992E-2</c:v>
                </c:pt>
                <c:pt idx="1393">
                  <c:v>3.9382880714666801</c:v>
                </c:pt>
                <c:pt idx="1394">
                  <c:v>1.83948063493992E-2</c:v>
                </c:pt>
                <c:pt idx="1395">
                  <c:v>1.83948063493992E-2</c:v>
                </c:pt>
                <c:pt idx="1396">
                  <c:v>3.8800247037278002</c:v>
                </c:pt>
                <c:pt idx="1397">
                  <c:v>3.7763614300093198</c:v>
                </c:pt>
                <c:pt idx="1398">
                  <c:v>4.03725332228138</c:v>
                </c:pt>
                <c:pt idx="1399">
                  <c:v>3.71987246008098</c:v>
                </c:pt>
                <c:pt idx="1400">
                  <c:v>1.83948063493992E-2</c:v>
                </c:pt>
                <c:pt idx="1401">
                  <c:v>4.8296517333731099</c:v>
                </c:pt>
                <c:pt idx="1402">
                  <c:v>3.5959781591290598</c:v>
                </c:pt>
                <c:pt idx="1403">
                  <c:v>1.62593821272219</c:v>
                </c:pt>
                <c:pt idx="1404">
                  <c:v>1.83948063493992E-2</c:v>
                </c:pt>
                <c:pt idx="1405">
                  <c:v>1.83948063493992E-2</c:v>
                </c:pt>
                <c:pt idx="1406">
                  <c:v>1.83948063493992E-2</c:v>
                </c:pt>
                <c:pt idx="1407">
                  <c:v>2.1490803556218099</c:v>
                </c:pt>
                <c:pt idx="1408">
                  <c:v>1.83948063493992E-2</c:v>
                </c:pt>
                <c:pt idx="1409">
                  <c:v>2.0278240643153902</c:v>
                </c:pt>
                <c:pt idx="1410">
                  <c:v>1.83948063493992E-2</c:v>
                </c:pt>
                <c:pt idx="1411">
                  <c:v>1.2200559931279999</c:v>
                </c:pt>
                <c:pt idx="1412">
                  <c:v>1.83948063493992E-2</c:v>
                </c:pt>
                <c:pt idx="1413">
                  <c:v>1.83948063493992E-2</c:v>
                </c:pt>
                <c:pt idx="1414">
                  <c:v>3.8756997080439</c:v>
                </c:pt>
                <c:pt idx="1415">
                  <c:v>3.6209072092662802</c:v>
                </c:pt>
                <c:pt idx="1416">
                  <c:v>1.83948063493992E-2</c:v>
                </c:pt>
                <c:pt idx="1417">
                  <c:v>4.2865115573396997</c:v>
                </c:pt>
                <c:pt idx="1418">
                  <c:v>4.03725332228138</c:v>
                </c:pt>
                <c:pt idx="1419">
                  <c:v>1.83948063493992E-2</c:v>
                </c:pt>
                <c:pt idx="1420">
                  <c:v>4.5517362659035197</c:v>
                </c:pt>
                <c:pt idx="1421">
                  <c:v>4.76024821834904</c:v>
                </c:pt>
                <c:pt idx="1422">
                  <c:v>1.83948063493992E-2</c:v>
                </c:pt>
                <c:pt idx="1423">
                  <c:v>1.83948063493992E-2</c:v>
                </c:pt>
                <c:pt idx="1424">
                  <c:v>4.3363330786850103</c:v>
                </c:pt>
                <c:pt idx="1425">
                  <c:v>1.64258094009197</c:v>
                </c:pt>
                <c:pt idx="1426">
                  <c:v>4.2972802154166603</c:v>
                </c:pt>
                <c:pt idx="1427">
                  <c:v>1.83948063493992E-2</c:v>
                </c:pt>
                <c:pt idx="1428">
                  <c:v>4.2420370924528399</c:v>
                </c:pt>
                <c:pt idx="1429">
                  <c:v>1.83948063493992E-2</c:v>
                </c:pt>
                <c:pt idx="1430">
                  <c:v>4.5155831647015496</c:v>
                </c:pt>
                <c:pt idx="1431">
                  <c:v>3.5152013520103198</c:v>
                </c:pt>
                <c:pt idx="1432">
                  <c:v>2.6386455777071798</c:v>
                </c:pt>
                <c:pt idx="1433">
                  <c:v>5.0419679512643798</c:v>
                </c:pt>
                <c:pt idx="1434">
                  <c:v>3.4879376695818398</c:v>
                </c:pt>
                <c:pt idx="1435">
                  <c:v>4.1875463065250003</c:v>
                </c:pt>
                <c:pt idx="1436">
                  <c:v>4.2193665914352003</c:v>
                </c:pt>
                <c:pt idx="1437">
                  <c:v>3.7399035641513101</c:v>
                </c:pt>
                <c:pt idx="1438">
                  <c:v>3.6683575193912099</c:v>
                </c:pt>
                <c:pt idx="1439">
                  <c:v>3.6409017344074899</c:v>
                </c:pt>
                <c:pt idx="1440">
                  <c:v>1.83948063493992E-2</c:v>
                </c:pt>
                <c:pt idx="1441">
                  <c:v>2.5022019382715501</c:v>
                </c:pt>
                <c:pt idx="1442">
                  <c:v>2.5550738500149901</c:v>
                </c:pt>
                <c:pt idx="1443">
                  <c:v>3.34780870939748</c:v>
                </c:pt>
                <c:pt idx="1444">
                  <c:v>1.83948063493992E-2</c:v>
                </c:pt>
                <c:pt idx="1445">
                  <c:v>1.83948063493992E-2</c:v>
                </c:pt>
                <c:pt idx="1446">
                  <c:v>1.83948063493992E-2</c:v>
                </c:pt>
                <c:pt idx="1447">
                  <c:v>4.5480446625585804</c:v>
                </c:pt>
                <c:pt idx="1448">
                  <c:v>4.1846831233877202</c:v>
                </c:pt>
                <c:pt idx="1449">
                  <c:v>1.83948063493992E-2</c:v>
                </c:pt>
                <c:pt idx="1450">
                  <c:v>1.83948063493992E-2</c:v>
                </c:pt>
                <c:pt idx="1451">
                  <c:v>2.9972140123040898</c:v>
                </c:pt>
                <c:pt idx="1452">
                  <c:v>1.83948063493992E-2</c:v>
                </c:pt>
                <c:pt idx="1453">
                  <c:v>1.83948063493992E-2</c:v>
                </c:pt>
                <c:pt idx="1454">
                  <c:v>1.83948063493992E-2</c:v>
                </c:pt>
                <c:pt idx="1455">
                  <c:v>1.83948063493992E-2</c:v>
                </c:pt>
                <c:pt idx="1456">
                  <c:v>4.2397024601615803</c:v>
                </c:pt>
                <c:pt idx="1457">
                  <c:v>4.3141116880589498</c:v>
                </c:pt>
                <c:pt idx="1458">
                  <c:v>4.252693088429</c:v>
                </c:pt>
                <c:pt idx="1459">
                  <c:v>4.7208589067899203</c:v>
                </c:pt>
                <c:pt idx="1460">
                  <c:v>3.3721712424577501</c:v>
                </c:pt>
                <c:pt idx="1461">
                  <c:v>1.83948063493992E-2</c:v>
                </c:pt>
                <c:pt idx="1462">
                  <c:v>1.83948063493992E-2</c:v>
                </c:pt>
                <c:pt idx="1463">
                  <c:v>1.83948063493992E-2</c:v>
                </c:pt>
                <c:pt idx="1464">
                  <c:v>1.83948063493992E-2</c:v>
                </c:pt>
                <c:pt idx="1465">
                  <c:v>2.5889367184626702</c:v>
                </c:pt>
                <c:pt idx="1466">
                  <c:v>1.83948063493992E-2</c:v>
                </c:pt>
                <c:pt idx="1467">
                  <c:v>2.9808365453477701</c:v>
                </c:pt>
                <c:pt idx="1468">
                  <c:v>4.3001433985539403</c:v>
                </c:pt>
                <c:pt idx="1469">
                  <c:v>1.83948063493992E-2</c:v>
                </c:pt>
                <c:pt idx="1470">
                  <c:v>1.83948063493992E-2</c:v>
                </c:pt>
                <c:pt idx="1471">
                  <c:v>1.83948063493992E-2</c:v>
                </c:pt>
                <c:pt idx="1472">
                  <c:v>4.5789999483320001</c:v>
                </c:pt>
                <c:pt idx="1473">
                  <c:v>1.83948063493992E-2</c:v>
                </c:pt>
                <c:pt idx="1474">
                  <c:v>4.2141687760066597</c:v>
                </c:pt>
                <c:pt idx="1475">
                  <c:v>1.83948063493992E-2</c:v>
                </c:pt>
                <c:pt idx="1476">
                  <c:v>1.83948063493992E-2</c:v>
                </c:pt>
                <c:pt idx="1477">
                  <c:v>3.03253869329839</c:v>
                </c:pt>
                <c:pt idx="1478">
                  <c:v>4.3960582589705099</c:v>
                </c:pt>
                <c:pt idx="1479">
                  <c:v>1.83948063493992E-2</c:v>
                </c:pt>
                <c:pt idx="1480">
                  <c:v>1.83948063493992E-2</c:v>
                </c:pt>
                <c:pt idx="1481">
                  <c:v>1.83948063493992E-2</c:v>
                </c:pt>
                <c:pt idx="1482">
                  <c:v>1.83948063493992E-2</c:v>
                </c:pt>
                <c:pt idx="1483">
                  <c:v>1.83948063493992E-2</c:v>
                </c:pt>
                <c:pt idx="1484">
                  <c:v>3.9704448046676499</c:v>
                </c:pt>
                <c:pt idx="1485">
                  <c:v>4.6990534049090504</c:v>
                </c:pt>
                <c:pt idx="1486">
                  <c:v>1.83948063493992E-2</c:v>
                </c:pt>
                <c:pt idx="1487">
                  <c:v>4.1342203890955904</c:v>
                </c:pt>
                <c:pt idx="1488">
                  <c:v>5.0419679512643798</c:v>
                </c:pt>
                <c:pt idx="1489">
                  <c:v>5.0419679512643798</c:v>
                </c:pt>
                <c:pt idx="1490">
                  <c:v>1.83948063493992E-2</c:v>
                </c:pt>
                <c:pt idx="1491">
                  <c:v>1.83948063493992E-2</c:v>
                </c:pt>
                <c:pt idx="1492">
                  <c:v>1.02310943533239</c:v>
                </c:pt>
                <c:pt idx="1493">
                  <c:v>1.83948063493992E-2</c:v>
                </c:pt>
                <c:pt idx="1494">
                  <c:v>3.8259908487993899</c:v>
                </c:pt>
                <c:pt idx="1495">
                  <c:v>1.83948063493992E-2</c:v>
                </c:pt>
                <c:pt idx="1496">
                  <c:v>2.63065284170519</c:v>
                </c:pt>
                <c:pt idx="1497">
                  <c:v>1.83948063493992E-2</c:v>
                </c:pt>
                <c:pt idx="1498">
                  <c:v>3.2870250401181398</c:v>
                </c:pt>
                <c:pt idx="1499">
                  <c:v>4.8016357139086603</c:v>
                </c:pt>
                <c:pt idx="1500">
                  <c:v>1.83948063493992E-2</c:v>
                </c:pt>
                <c:pt idx="1501">
                  <c:v>3.5940165540576801</c:v>
                </c:pt>
                <c:pt idx="1502">
                  <c:v>3.9926661952937201</c:v>
                </c:pt>
                <c:pt idx="1503">
                  <c:v>1.83948063493992E-2</c:v>
                </c:pt>
                <c:pt idx="1504">
                  <c:v>1.83948063493992E-2</c:v>
                </c:pt>
                <c:pt idx="1505">
                  <c:v>1.83948063493992E-2</c:v>
                </c:pt>
                <c:pt idx="1506">
                  <c:v>3.83461697714033</c:v>
                </c:pt>
                <c:pt idx="1507">
                  <c:v>1.83948063493992E-2</c:v>
                </c:pt>
                <c:pt idx="1508">
                  <c:v>1.83948063493992E-2</c:v>
                </c:pt>
                <c:pt idx="1509">
                  <c:v>1.83948063493992E-2</c:v>
                </c:pt>
                <c:pt idx="1510">
                  <c:v>1.83948063493992E-2</c:v>
                </c:pt>
                <c:pt idx="1511">
                  <c:v>5.0419679512643798</c:v>
                </c:pt>
                <c:pt idx="1512">
                  <c:v>3.4327311255471402</c:v>
                </c:pt>
                <c:pt idx="1513">
                  <c:v>1.83948063493992E-2</c:v>
                </c:pt>
                <c:pt idx="1514">
                  <c:v>3.7631026160149599</c:v>
                </c:pt>
                <c:pt idx="1515">
                  <c:v>3.82418476735414</c:v>
                </c:pt>
                <c:pt idx="1516">
                  <c:v>1.83948063493992E-2</c:v>
                </c:pt>
                <c:pt idx="1517">
                  <c:v>4.5878879798036696</c:v>
                </c:pt>
                <c:pt idx="1518">
                  <c:v>2.8629923430589201</c:v>
                </c:pt>
                <c:pt idx="1519">
                  <c:v>5.0419679512643798</c:v>
                </c:pt>
                <c:pt idx="1520">
                  <c:v>1.83948063493992E-2</c:v>
                </c:pt>
                <c:pt idx="1521">
                  <c:v>1.83948063493992E-2</c:v>
                </c:pt>
                <c:pt idx="1522">
                  <c:v>3.8873333652576498</c:v>
                </c:pt>
                <c:pt idx="1523">
                  <c:v>3.6014363396766802</c:v>
                </c:pt>
                <c:pt idx="1524">
                  <c:v>1.83948063493992E-2</c:v>
                </c:pt>
                <c:pt idx="1525">
                  <c:v>1.83948063493992E-2</c:v>
                </c:pt>
                <c:pt idx="1526">
                  <c:v>1.83948063493992E-2</c:v>
                </c:pt>
                <c:pt idx="1527">
                  <c:v>4.2715227450717803</c:v>
                </c:pt>
                <c:pt idx="1528">
                  <c:v>1.83948063493992E-2</c:v>
                </c:pt>
                <c:pt idx="1529">
                  <c:v>4.3977516783149602</c:v>
                </c:pt>
                <c:pt idx="1530">
                  <c:v>3.76095519098455</c:v>
                </c:pt>
                <c:pt idx="1531">
                  <c:v>4.4026130454527399</c:v>
                </c:pt>
                <c:pt idx="1532">
                  <c:v>4.2188380405891897</c:v>
                </c:pt>
                <c:pt idx="1533">
                  <c:v>1.83948063493992E-2</c:v>
                </c:pt>
                <c:pt idx="1534">
                  <c:v>4.1173509502223702</c:v>
                </c:pt>
                <c:pt idx="1535">
                  <c:v>2.64289113293664</c:v>
                </c:pt>
                <c:pt idx="1536">
                  <c:v>4.1242421849953601</c:v>
                </c:pt>
                <c:pt idx="1537">
                  <c:v>4.0076550075616399</c:v>
                </c:pt>
                <c:pt idx="1538">
                  <c:v>3.03253869329839</c:v>
                </c:pt>
                <c:pt idx="1539">
                  <c:v>3.5690875039204601</c:v>
                </c:pt>
                <c:pt idx="1540">
                  <c:v>4.1786203088224001</c:v>
                </c:pt>
                <c:pt idx="1541">
                  <c:v>3.3499581044088198</c:v>
                </c:pt>
                <c:pt idx="1542">
                  <c:v>3.3739836064992201</c:v>
                </c:pt>
                <c:pt idx="1543">
                  <c:v>1.83948063493992E-2</c:v>
                </c:pt>
                <c:pt idx="1544">
                  <c:v>1.83948063493992E-2</c:v>
                </c:pt>
                <c:pt idx="1545">
                  <c:v>1.83948063493992E-2</c:v>
                </c:pt>
                <c:pt idx="1546">
                  <c:v>1.83948063493992E-2</c:v>
                </c:pt>
                <c:pt idx="1547">
                  <c:v>2.8637969002397399</c:v>
                </c:pt>
                <c:pt idx="1548">
                  <c:v>1.83948063493992E-2</c:v>
                </c:pt>
                <c:pt idx="1549">
                  <c:v>1.83948063493992E-2</c:v>
                </c:pt>
                <c:pt idx="1550">
                  <c:v>3.9238643889738798</c:v>
                </c:pt>
                <c:pt idx="1551">
                  <c:v>3.8408669989665101</c:v>
                </c:pt>
                <c:pt idx="1552">
                  <c:v>1.83948063493992E-2</c:v>
                </c:pt>
                <c:pt idx="1553">
                  <c:v>1.83948063493992E-2</c:v>
                </c:pt>
                <c:pt idx="1554">
                  <c:v>3.8363103964847798</c:v>
                </c:pt>
                <c:pt idx="1555">
                  <c:v>4.2578909038575397</c:v>
                </c:pt>
                <c:pt idx="1556">
                  <c:v>1.83948063493992E-2</c:v>
                </c:pt>
                <c:pt idx="1557">
                  <c:v>1.3245238240272901</c:v>
                </c:pt>
                <c:pt idx="1558">
                  <c:v>4.03725332228138</c:v>
                </c:pt>
                <c:pt idx="1559">
                  <c:v>3.7949229009251599</c:v>
                </c:pt>
                <c:pt idx="1560">
                  <c:v>1.83948063493992E-2</c:v>
                </c:pt>
                <c:pt idx="1561">
                  <c:v>4.1385897843164603</c:v>
                </c:pt>
                <c:pt idx="1562">
                  <c:v>4.3391962618222903</c:v>
                </c:pt>
                <c:pt idx="1563">
                  <c:v>1.83948063493992E-2</c:v>
                </c:pt>
                <c:pt idx="1564">
                  <c:v>4.0860226372290702</c:v>
                </c:pt>
                <c:pt idx="1565">
                  <c:v>3.7146746446524399</c:v>
                </c:pt>
                <c:pt idx="1566">
                  <c:v>1.83948063493992E-2</c:v>
                </c:pt>
                <c:pt idx="1567">
                  <c:v>1.83948063493992E-2</c:v>
                </c:pt>
                <c:pt idx="1568">
                  <c:v>3.8137525575679398</c:v>
                </c:pt>
                <c:pt idx="1569">
                  <c:v>1.02310943533239</c:v>
                </c:pt>
                <c:pt idx="1570">
                  <c:v>4.2964152162798799</c:v>
                </c:pt>
                <c:pt idx="1571">
                  <c:v>3.87856289118118</c:v>
                </c:pt>
                <c:pt idx="1572">
                  <c:v>3.7383544905423798</c:v>
                </c:pt>
                <c:pt idx="1573">
                  <c:v>3.2438011667803699</c:v>
                </c:pt>
                <c:pt idx="1574">
                  <c:v>4.07144481841196</c:v>
                </c:pt>
                <c:pt idx="1575">
                  <c:v>4.3304574713805399</c:v>
                </c:pt>
                <c:pt idx="1576">
                  <c:v>1.83948063493992E-2</c:v>
                </c:pt>
                <c:pt idx="1577">
                  <c:v>2.74144385228887</c:v>
                </c:pt>
                <c:pt idx="1578">
                  <c:v>1.83948063493992E-2</c:v>
                </c:pt>
                <c:pt idx="1579">
                  <c:v>1.83948063493992E-2</c:v>
                </c:pt>
                <c:pt idx="1580">
                  <c:v>4.7541854037837199</c:v>
                </c:pt>
                <c:pt idx="1581">
                  <c:v>1.83948063493992E-2</c:v>
                </c:pt>
                <c:pt idx="1582">
                  <c:v>1.83948063493992E-2</c:v>
                </c:pt>
                <c:pt idx="1583">
                  <c:v>1.83948063493992E-2</c:v>
                </c:pt>
                <c:pt idx="1584">
                  <c:v>1.83948063493992E-2</c:v>
                </c:pt>
                <c:pt idx="1585">
                  <c:v>3.1706694694822501</c:v>
                </c:pt>
                <c:pt idx="1586">
                  <c:v>1.83948063493992E-2</c:v>
                </c:pt>
                <c:pt idx="1587">
                  <c:v>4.6380839156706797</c:v>
                </c:pt>
                <c:pt idx="1588">
                  <c:v>2.8355921355027802</c:v>
                </c:pt>
                <c:pt idx="1589">
                  <c:v>4.5010863243505401</c:v>
                </c:pt>
                <c:pt idx="1590">
                  <c:v>4.5199159809933196</c:v>
                </c:pt>
                <c:pt idx="1591">
                  <c:v>4.0100262187820102</c:v>
                </c:pt>
                <c:pt idx="1592">
                  <c:v>3.4209799109381902</c:v>
                </c:pt>
                <c:pt idx="1593">
                  <c:v>1.83948063493992E-2</c:v>
                </c:pt>
                <c:pt idx="1594">
                  <c:v>4.4203095172318001</c:v>
                </c:pt>
                <c:pt idx="1595">
                  <c:v>1.1594278474747901</c:v>
                </c:pt>
                <c:pt idx="1596">
                  <c:v>4.1067694994062602</c:v>
                </c:pt>
                <c:pt idx="1597">
                  <c:v>5.0419679512643798</c:v>
                </c:pt>
                <c:pt idx="1598">
                  <c:v>1.83948063493992E-2</c:v>
                </c:pt>
                <c:pt idx="1599">
                  <c:v>1.83948063493992E-2</c:v>
                </c:pt>
                <c:pt idx="1600">
                  <c:v>4.8090920784567697</c:v>
                </c:pt>
                <c:pt idx="1601">
                  <c:v>3.4755438547242599</c:v>
                </c:pt>
                <c:pt idx="1602">
                  <c:v>3.5742853193489998</c:v>
                </c:pt>
                <c:pt idx="1603">
                  <c:v>1.83948063493992E-2</c:v>
                </c:pt>
                <c:pt idx="1604">
                  <c:v>4.0657184521374097</c:v>
                </c:pt>
                <c:pt idx="1605">
                  <c:v>3.25976764028588</c:v>
                </c:pt>
                <c:pt idx="1606">
                  <c:v>3.7698066435271</c:v>
                </c:pt>
                <c:pt idx="1607">
                  <c:v>1.83948063493992E-2</c:v>
                </c:pt>
                <c:pt idx="1608">
                  <c:v>3.85701929243104</c:v>
                </c:pt>
                <c:pt idx="1609">
                  <c:v>2.9719105476451801</c:v>
                </c:pt>
                <c:pt idx="1610">
                  <c:v>4.7996375299081597</c:v>
                </c:pt>
                <c:pt idx="1611">
                  <c:v>1.83948063493992E-2</c:v>
                </c:pt>
                <c:pt idx="1612">
                  <c:v>3.4396589392492398</c:v>
                </c:pt>
                <c:pt idx="1613">
                  <c:v>4.1279703672694099</c:v>
                </c:pt>
                <c:pt idx="1614">
                  <c:v>1.83948063493992E-2</c:v>
                </c:pt>
                <c:pt idx="1615">
                  <c:v>1.83948063493992E-2</c:v>
                </c:pt>
                <c:pt idx="1616">
                  <c:v>4.7805840870754199</c:v>
                </c:pt>
                <c:pt idx="1617">
                  <c:v>1.83948063493992E-2</c:v>
                </c:pt>
                <c:pt idx="1618">
                  <c:v>4.5442038181837097</c:v>
                </c:pt>
                <c:pt idx="1619">
                  <c:v>1.83948063493992E-2</c:v>
                </c:pt>
                <c:pt idx="1620">
                  <c:v>1.02310943533239</c:v>
                </c:pt>
                <c:pt idx="1621">
                  <c:v>1.83948063493992E-2</c:v>
                </c:pt>
                <c:pt idx="1622">
                  <c:v>2.64729556907497</c:v>
                </c:pt>
                <c:pt idx="1623">
                  <c:v>2.0298222483158899</c:v>
                </c:pt>
                <c:pt idx="1624">
                  <c:v>1.83948063493992E-2</c:v>
                </c:pt>
                <c:pt idx="1625">
                  <c:v>1.83948063493992E-2</c:v>
                </c:pt>
                <c:pt idx="1626">
                  <c:v>3.6370974689617399</c:v>
                </c:pt>
                <c:pt idx="1627">
                  <c:v>3.4564904118915201</c:v>
                </c:pt>
                <c:pt idx="1628">
                  <c:v>4.2375550351311597</c:v>
                </c:pt>
                <c:pt idx="1629">
                  <c:v>1.83948063493992E-2</c:v>
                </c:pt>
                <c:pt idx="1630">
                  <c:v>4.1968087525183604</c:v>
                </c:pt>
                <c:pt idx="1631">
                  <c:v>1.83948063493992E-2</c:v>
                </c:pt>
                <c:pt idx="1632">
                  <c:v>4.4813916685709803</c:v>
                </c:pt>
                <c:pt idx="1633">
                  <c:v>4.2035127800304997</c:v>
                </c:pt>
                <c:pt idx="1634">
                  <c:v>1.83948063493992E-2</c:v>
                </c:pt>
                <c:pt idx="1635">
                  <c:v>3.1559044434042902</c:v>
                </c:pt>
                <c:pt idx="1636">
                  <c:v>4.0473807674115303</c:v>
                </c:pt>
                <c:pt idx="1637">
                  <c:v>4.3780570225354003</c:v>
                </c:pt>
                <c:pt idx="1638">
                  <c:v>3.1310119721961902</c:v>
                </c:pt>
                <c:pt idx="1639">
                  <c:v>1.83948063493992E-2</c:v>
                </c:pt>
                <c:pt idx="1640">
                  <c:v>4.3152448729226602</c:v>
                </c:pt>
                <c:pt idx="1641">
                  <c:v>1.83948063493992E-2</c:v>
                </c:pt>
                <c:pt idx="1642">
                  <c:v>3.7447649312890801</c:v>
                </c:pt>
                <c:pt idx="1643">
                  <c:v>3.5015315445651498</c:v>
                </c:pt>
                <c:pt idx="1644">
                  <c:v>3.8673022611873198</c:v>
                </c:pt>
                <c:pt idx="1645">
                  <c:v>1.83948063493992E-2</c:v>
                </c:pt>
                <c:pt idx="1646">
                  <c:v>4.2327746464594798</c:v>
                </c:pt>
                <c:pt idx="1647">
                  <c:v>1.83948063493992E-2</c:v>
                </c:pt>
                <c:pt idx="1648">
                  <c:v>5.0419679512643798</c:v>
                </c:pt>
                <c:pt idx="1649">
                  <c:v>3.5913088945465299</c:v>
                </c:pt>
                <c:pt idx="1650">
                  <c:v>3.7526704062287699</c:v>
                </c:pt>
                <c:pt idx="1651">
                  <c:v>1.83948063493992E-2</c:v>
                </c:pt>
                <c:pt idx="1652">
                  <c:v>4.07099570802038</c:v>
                </c:pt>
                <c:pt idx="1653">
                  <c:v>4.1377247851796799</c:v>
                </c:pt>
                <c:pt idx="1654">
                  <c:v>5.0419679512643798</c:v>
                </c:pt>
                <c:pt idx="1655">
                  <c:v>1.83948063493992E-2</c:v>
                </c:pt>
                <c:pt idx="1656">
                  <c:v>2.5423070079375298</c:v>
                </c:pt>
                <c:pt idx="1657">
                  <c:v>1.83948063493992E-2</c:v>
                </c:pt>
                <c:pt idx="1658">
                  <c:v>4.1452938118285996</c:v>
                </c:pt>
                <c:pt idx="1659">
                  <c:v>4.03725332228138</c:v>
                </c:pt>
                <c:pt idx="1660">
                  <c:v>4.6050987622620401</c:v>
                </c:pt>
                <c:pt idx="1661">
                  <c:v>4.90361338889055</c:v>
                </c:pt>
                <c:pt idx="1662">
                  <c:v>1.83948063493992E-2</c:v>
                </c:pt>
                <c:pt idx="1663">
                  <c:v>1.83948063493992E-2</c:v>
                </c:pt>
                <c:pt idx="1664">
                  <c:v>1.83948063493992E-2</c:v>
                </c:pt>
                <c:pt idx="1665">
                  <c:v>3.8151095286216199</c:v>
                </c:pt>
                <c:pt idx="1666">
                  <c:v>1.83948063493992E-2</c:v>
                </c:pt>
                <c:pt idx="1667">
                  <c:v>1.83948063493992E-2</c:v>
                </c:pt>
                <c:pt idx="1668">
                  <c:v>1.83948063493992E-2</c:v>
                </c:pt>
                <c:pt idx="1669">
                  <c:v>3.9268782004428999</c:v>
                </c:pt>
                <c:pt idx="1670">
                  <c:v>1.83948063493992E-2</c:v>
                </c:pt>
                <c:pt idx="1671">
                  <c:v>1.83948063493992E-2</c:v>
                </c:pt>
                <c:pt idx="1672">
                  <c:v>1.83948063493992E-2</c:v>
                </c:pt>
                <c:pt idx="1673">
                  <c:v>3.8991225460975198</c:v>
                </c:pt>
                <c:pt idx="1674">
                  <c:v>3.03253869329839</c:v>
                </c:pt>
                <c:pt idx="1675">
                  <c:v>1.83948063493992E-2</c:v>
                </c:pt>
                <c:pt idx="1676">
                  <c:v>1.83948063493992E-2</c:v>
                </c:pt>
                <c:pt idx="1677">
                  <c:v>4.0743080015492401</c:v>
                </c:pt>
                <c:pt idx="1678">
                  <c:v>4.1337284171786903</c:v>
                </c:pt>
                <c:pt idx="1679">
                  <c:v>1.83948063493992E-2</c:v>
                </c:pt>
                <c:pt idx="1680">
                  <c:v>3.87856289118118</c:v>
                </c:pt>
                <c:pt idx="1681">
                  <c:v>1.83948063493992E-2</c:v>
                </c:pt>
                <c:pt idx="1682">
                  <c:v>4.5532424779871201</c:v>
                </c:pt>
                <c:pt idx="1683">
                  <c:v>1.02310943533239</c:v>
                </c:pt>
                <c:pt idx="1684">
                  <c:v>3.6889171743075502</c:v>
                </c:pt>
                <c:pt idx="1685">
                  <c:v>3.3013360605101298</c:v>
                </c:pt>
                <c:pt idx="1686">
                  <c:v>4.9414964883660799</c:v>
                </c:pt>
                <c:pt idx="1687">
                  <c:v>4.0803708161145602</c:v>
                </c:pt>
                <c:pt idx="1688">
                  <c:v>3.9005921792520102</c:v>
                </c:pt>
                <c:pt idx="1689">
                  <c:v>1.83948063493992E-2</c:v>
                </c:pt>
                <c:pt idx="1690">
                  <c:v>1.83948063493992E-2</c:v>
                </c:pt>
                <c:pt idx="1691">
                  <c:v>1.83948063493992E-2</c:v>
                </c:pt>
                <c:pt idx="1692">
                  <c:v>1.83948063493992E-2</c:v>
                </c:pt>
                <c:pt idx="1693">
                  <c:v>3.4164598873855798</c:v>
                </c:pt>
                <c:pt idx="1694">
                  <c:v>3.03253869329839</c:v>
                </c:pt>
                <c:pt idx="1695">
                  <c:v>1.83948063493992E-2</c:v>
                </c:pt>
                <c:pt idx="1696">
                  <c:v>4.7434167457067504</c:v>
                </c:pt>
                <c:pt idx="1697">
                  <c:v>1.83948063493992E-2</c:v>
                </c:pt>
                <c:pt idx="1698">
                  <c:v>1.02310943533239</c:v>
                </c:pt>
                <c:pt idx="1699">
                  <c:v>4.8487067142175002</c:v>
                </c:pt>
                <c:pt idx="1700">
                  <c:v>1.83948063493992E-2</c:v>
                </c:pt>
                <c:pt idx="1701">
                  <c:v>1.83948063493992E-2</c:v>
                </c:pt>
                <c:pt idx="1702">
                  <c:v>2.9860660444110301</c:v>
                </c:pt>
                <c:pt idx="1703">
                  <c:v>1.02310943533239</c:v>
                </c:pt>
                <c:pt idx="1704">
                  <c:v>1.83948063493992E-2</c:v>
                </c:pt>
                <c:pt idx="1705">
                  <c:v>5.0419679512643798</c:v>
                </c:pt>
                <c:pt idx="1706">
                  <c:v>1.83948063493992E-2</c:v>
                </c:pt>
                <c:pt idx="1707">
                  <c:v>1.83948063493992E-2</c:v>
                </c:pt>
                <c:pt idx="1708">
                  <c:v>3.63536747068818</c:v>
                </c:pt>
                <c:pt idx="1709">
                  <c:v>4.2912174008513402</c:v>
                </c:pt>
                <c:pt idx="1710">
                  <c:v>1.83948063493992E-2</c:v>
                </c:pt>
                <c:pt idx="1711">
                  <c:v>3.6386036810453399</c:v>
                </c:pt>
                <c:pt idx="1712">
                  <c:v>3.7789564274196601</c:v>
                </c:pt>
                <c:pt idx="1713">
                  <c:v>1.83948063493992E-2</c:v>
                </c:pt>
                <c:pt idx="1714">
                  <c:v>4.4293481770351999</c:v>
                </c:pt>
                <c:pt idx="1715">
                  <c:v>1.83948063493992E-2</c:v>
                </c:pt>
                <c:pt idx="1716">
                  <c:v>4.3879606814755796</c:v>
                </c:pt>
                <c:pt idx="1717">
                  <c:v>1.02310943533239</c:v>
                </c:pt>
                <c:pt idx="1718">
                  <c:v>1.83948063493992E-2</c:v>
                </c:pt>
                <c:pt idx="1719">
                  <c:v>4.6400820996711802</c:v>
                </c:pt>
                <c:pt idx="1720">
                  <c:v>1.83948063493992E-2</c:v>
                </c:pt>
                <c:pt idx="1721">
                  <c:v>1.83948063493992E-2</c:v>
                </c:pt>
                <c:pt idx="1722">
                  <c:v>4.7405535625694801</c:v>
                </c:pt>
                <c:pt idx="1723">
                  <c:v>1.83948063493992E-2</c:v>
                </c:pt>
                <c:pt idx="1724">
                  <c:v>1.83948063493992E-2</c:v>
                </c:pt>
                <c:pt idx="1725">
                  <c:v>1.83948063493992E-2</c:v>
                </c:pt>
                <c:pt idx="1726">
                  <c:v>1.83948063493992E-2</c:v>
                </c:pt>
                <c:pt idx="1727">
                  <c:v>4.6400820996711802</c:v>
                </c:pt>
                <c:pt idx="1728">
                  <c:v>1.83948063493992E-2</c:v>
                </c:pt>
                <c:pt idx="1729">
                  <c:v>4.2996577092332497</c:v>
                </c:pt>
                <c:pt idx="1730">
                  <c:v>1.83948063493992E-2</c:v>
                </c:pt>
                <c:pt idx="1731">
                  <c:v>3.8211723431869502</c:v>
                </c:pt>
                <c:pt idx="1732">
                  <c:v>1.83948063493992E-2</c:v>
                </c:pt>
                <c:pt idx="1733">
                  <c:v>1.83948063493992E-2</c:v>
                </c:pt>
                <c:pt idx="1734">
                  <c:v>5.0025786397052601</c:v>
                </c:pt>
                <c:pt idx="1735">
                  <c:v>3.2865027718683502</c:v>
                </c:pt>
                <c:pt idx="1736">
                  <c:v>3.51840098343837</c:v>
                </c:pt>
                <c:pt idx="1737">
                  <c:v>3.31885160762456</c:v>
                </c:pt>
                <c:pt idx="1738">
                  <c:v>3.3987634156065201</c:v>
                </c:pt>
                <c:pt idx="1739">
                  <c:v>1.83948063493992E-2</c:v>
                </c:pt>
                <c:pt idx="1740">
                  <c:v>4.7405535625694801</c:v>
                </c:pt>
                <c:pt idx="1741">
                  <c:v>1.4170025509235999</c:v>
                </c:pt>
                <c:pt idx="1742">
                  <c:v>3.16129436138807</c:v>
                </c:pt>
                <c:pt idx="1743">
                  <c:v>1.83948063493992E-2</c:v>
                </c:pt>
                <c:pt idx="1744">
                  <c:v>4.3780570225354003</c:v>
                </c:pt>
                <c:pt idx="1745">
                  <c:v>4.4371409898740799</c:v>
                </c:pt>
                <c:pt idx="1746">
                  <c:v>2.0278240643153902</c:v>
                </c:pt>
                <c:pt idx="1747">
                  <c:v>1.83948063493992E-2</c:v>
                </c:pt>
                <c:pt idx="1748">
                  <c:v>1.83948063493992E-2</c:v>
                </c:pt>
                <c:pt idx="1749">
                  <c:v>4.0598111611982199</c:v>
                </c:pt>
                <c:pt idx="1750">
                  <c:v>2.9320672304000901</c:v>
                </c:pt>
                <c:pt idx="1751">
                  <c:v>3.6727585982468098</c:v>
                </c:pt>
                <c:pt idx="1752">
                  <c:v>1.83948063493992E-2</c:v>
                </c:pt>
                <c:pt idx="1753">
                  <c:v>1.83948063493992E-2</c:v>
                </c:pt>
                <c:pt idx="1754">
                  <c:v>3.9733445667340401</c:v>
                </c:pt>
                <c:pt idx="1755">
                  <c:v>3.8479440536985199</c:v>
                </c:pt>
                <c:pt idx="1756">
                  <c:v>4.2940805839886202</c:v>
                </c:pt>
                <c:pt idx="1757">
                  <c:v>1.83948063493992E-2</c:v>
                </c:pt>
                <c:pt idx="1758">
                  <c:v>1.83948063493992E-2</c:v>
                </c:pt>
                <c:pt idx="1759">
                  <c:v>4.5387456376360999</c:v>
                </c:pt>
                <c:pt idx="1760">
                  <c:v>4.5404756359096599</c:v>
                </c:pt>
                <c:pt idx="1761">
                  <c:v>4.4692660394403303</c:v>
                </c:pt>
                <c:pt idx="1762">
                  <c:v>1.83948063493992E-2</c:v>
                </c:pt>
                <c:pt idx="1763">
                  <c:v>1.83948063493992E-2</c:v>
                </c:pt>
                <c:pt idx="1764">
                  <c:v>1.83948063493992E-2</c:v>
                </c:pt>
                <c:pt idx="1765">
                  <c:v>1.83948063493992E-2</c:v>
                </c:pt>
                <c:pt idx="1766">
                  <c:v>1.83948063493992E-2</c:v>
                </c:pt>
                <c:pt idx="1767">
                  <c:v>3.6429364973371001</c:v>
                </c:pt>
                <c:pt idx="1768">
                  <c:v>1.83948063493992E-2</c:v>
                </c:pt>
                <c:pt idx="1769">
                  <c:v>3.4731726435038901</c:v>
                </c:pt>
                <c:pt idx="1770">
                  <c:v>1.83948063493992E-2</c:v>
                </c:pt>
                <c:pt idx="1771">
                  <c:v>3.6615423677899201</c:v>
                </c:pt>
                <c:pt idx="1772">
                  <c:v>3.4021122880644801</c:v>
                </c:pt>
                <c:pt idx="1773">
                  <c:v>1.83948063493992E-2</c:v>
                </c:pt>
                <c:pt idx="1774">
                  <c:v>1.83948063493992E-2</c:v>
                </c:pt>
                <c:pt idx="1775">
                  <c:v>1.83948063493992E-2</c:v>
                </c:pt>
                <c:pt idx="1776">
                  <c:v>1.83948063493992E-2</c:v>
                </c:pt>
                <c:pt idx="1777">
                  <c:v>1.83948063493992E-2</c:v>
                </c:pt>
                <c:pt idx="1778">
                  <c:v>2.0061312245353302</c:v>
                </c:pt>
                <c:pt idx="1779">
                  <c:v>4.4785284854337002</c:v>
                </c:pt>
                <c:pt idx="1780">
                  <c:v>2.64729556907497</c:v>
                </c:pt>
                <c:pt idx="1781">
                  <c:v>4.3514345530537399</c:v>
                </c:pt>
                <c:pt idx="1782">
                  <c:v>4.2828199539947498</c:v>
                </c:pt>
                <c:pt idx="1783">
                  <c:v>1.83948063493992E-2</c:v>
                </c:pt>
                <c:pt idx="1784">
                  <c:v>4.2972802154166603</c:v>
                </c:pt>
                <c:pt idx="1785">
                  <c:v>3.3203212407790401</c:v>
                </c:pt>
                <c:pt idx="1786">
                  <c:v>3.96969092962002</c:v>
                </c:pt>
                <c:pt idx="1787">
                  <c:v>3.61472837531741</c:v>
                </c:pt>
                <c:pt idx="1788">
                  <c:v>4.1150542841620403</c:v>
                </c:pt>
                <c:pt idx="1789">
                  <c:v>3.64301104249714</c:v>
                </c:pt>
                <c:pt idx="1790">
                  <c:v>3.2923797664746401</c:v>
                </c:pt>
                <c:pt idx="1791">
                  <c:v>1.83948063493992E-2</c:v>
                </c:pt>
                <c:pt idx="1792">
                  <c:v>3.6941149897361001</c:v>
                </c:pt>
                <c:pt idx="1793">
                  <c:v>1.83948063493992E-2</c:v>
                </c:pt>
                <c:pt idx="1794">
                  <c:v>1.83948063493992E-2</c:v>
                </c:pt>
                <c:pt idx="1795">
                  <c:v>1.83948063493992E-2</c:v>
                </c:pt>
                <c:pt idx="1796">
                  <c:v>2.8747132613349602</c:v>
                </c:pt>
                <c:pt idx="1797">
                  <c:v>1.83948063493992E-2</c:v>
                </c:pt>
                <c:pt idx="1798">
                  <c:v>2.5732622937109499</c:v>
                </c:pt>
                <c:pt idx="1799">
                  <c:v>3.6927214397533099</c:v>
                </c:pt>
                <c:pt idx="1800">
                  <c:v>3.8438794231336999</c:v>
                </c:pt>
                <c:pt idx="1801">
                  <c:v>4.5396106367728803</c:v>
                </c:pt>
                <c:pt idx="1802">
                  <c:v>1.83948063493992E-2</c:v>
                </c:pt>
                <c:pt idx="1803">
                  <c:v>3.3191197933515002</c:v>
                </c:pt>
                <c:pt idx="1804">
                  <c:v>1.83948063493992E-2</c:v>
                </c:pt>
                <c:pt idx="1805">
                  <c:v>3.5939799751285602</c:v>
                </c:pt>
                <c:pt idx="1806">
                  <c:v>1.83948063493992E-2</c:v>
                </c:pt>
                <c:pt idx="1807">
                  <c:v>3.2146519624522001</c:v>
                </c:pt>
                <c:pt idx="1808">
                  <c:v>3.2354798030954801</c:v>
                </c:pt>
                <c:pt idx="1809">
                  <c:v>2.6286546577046899</c:v>
                </c:pt>
                <c:pt idx="1810">
                  <c:v>4.2293575114376898</c:v>
                </c:pt>
                <c:pt idx="1811">
                  <c:v>3.9130908356025298</c:v>
                </c:pt>
                <c:pt idx="1812">
                  <c:v>1.83948063493992E-2</c:v>
                </c:pt>
                <c:pt idx="1813">
                  <c:v>2.50242572446151</c:v>
                </c:pt>
                <c:pt idx="1814">
                  <c:v>3.6796181493850799</c:v>
                </c:pt>
                <c:pt idx="1815">
                  <c:v>4.0409815045554396</c:v>
                </c:pt>
                <c:pt idx="1816">
                  <c:v>2.63065284170519</c:v>
                </c:pt>
                <c:pt idx="1817">
                  <c:v>4.0690736071915801</c:v>
                </c:pt>
                <c:pt idx="1818">
                  <c:v>1.83948063493992E-2</c:v>
                </c:pt>
                <c:pt idx="1819">
                  <c:v>4.1988069365188601</c:v>
                </c:pt>
                <c:pt idx="1820">
                  <c:v>3.70947682922389</c:v>
                </c:pt>
                <c:pt idx="1821">
                  <c:v>3.1322879647837798</c:v>
                </c:pt>
                <c:pt idx="1822">
                  <c:v>2.9719105476451801</c:v>
                </c:pt>
                <c:pt idx="1823">
                  <c:v>3.7850192419849802</c:v>
                </c:pt>
                <c:pt idx="1824">
                  <c:v>1.83948063493992E-2</c:v>
                </c:pt>
                <c:pt idx="1825">
                  <c:v>4.4391391738745796</c:v>
                </c:pt>
                <c:pt idx="1826">
                  <c:v>4.3304574713805399</c:v>
                </c:pt>
                <c:pt idx="1827">
                  <c:v>4.2341998800769796</c:v>
                </c:pt>
                <c:pt idx="1828">
                  <c:v>2.2347615421134801</c:v>
                </c:pt>
                <c:pt idx="1829">
                  <c:v>1.83948063493992E-2</c:v>
                </c:pt>
                <c:pt idx="1830">
                  <c:v>2.9653937273938902</c:v>
                </c:pt>
                <c:pt idx="1831">
                  <c:v>1.83948063493992E-2</c:v>
                </c:pt>
                <c:pt idx="1832">
                  <c:v>3.03253869329839</c:v>
                </c:pt>
                <c:pt idx="1833">
                  <c:v>4.4527710150888202</c:v>
                </c:pt>
                <c:pt idx="1834">
                  <c:v>3.03686368898228</c:v>
                </c:pt>
                <c:pt idx="1835">
                  <c:v>1.5885470851635699</c:v>
                </c:pt>
                <c:pt idx="1836">
                  <c:v>1.83948063493992E-2</c:v>
                </c:pt>
                <c:pt idx="1837">
                  <c:v>3.03253869329839</c:v>
                </c:pt>
                <c:pt idx="1838">
                  <c:v>1.5254667498238901</c:v>
                </c:pt>
                <c:pt idx="1839">
                  <c:v>4.0343901391440999</c:v>
                </c:pt>
                <c:pt idx="1840">
                  <c:v>3.82504976649092</c:v>
                </c:pt>
                <c:pt idx="1841">
                  <c:v>1.83948063493992E-2</c:v>
                </c:pt>
                <c:pt idx="1842">
                  <c:v>3.5566254264990498</c:v>
                </c:pt>
                <c:pt idx="1843">
                  <c:v>4.2133037768698802</c:v>
                </c:pt>
                <c:pt idx="1844">
                  <c:v>1.02310943533239</c:v>
                </c:pt>
                <c:pt idx="1845">
                  <c:v>1.83948063493992E-2</c:v>
                </c:pt>
                <c:pt idx="1846">
                  <c:v>1.83948063493992E-2</c:v>
                </c:pt>
                <c:pt idx="1847">
                  <c:v>1.83948063493992E-2</c:v>
                </c:pt>
                <c:pt idx="1848">
                  <c:v>3.2991569518450001</c:v>
                </c:pt>
                <c:pt idx="1849">
                  <c:v>3.64662810068205</c:v>
                </c:pt>
                <c:pt idx="1850">
                  <c:v>3.1305579665102199</c:v>
                </c:pt>
                <c:pt idx="1851">
                  <c:v>1.59325292867521</c:v>
                </c:pt>
                <c:pt idx="1852">
                  <c:v>1.83948063493992E-2</c:v>
                </c:pt>
                <c:pt idx="1853">
                  <c:v>3.8053551107113601</c:v>
                </c:pt>
                <c:pt idx="1854">
                  <c:v>4.2927236129349398</c:v>
                </c:pt>
                <c:pt idx="1855">
                  <c:v>1.83948063493992E-2</c:v>
                </c:pt>
                <c:pt idx="1856">
                  <c:v>3.92992230824481</c:v>
                </c:pt>
                <c:pt idx="1857">
                  <c:v>3.4913231209689202</c:v>
                </c:pt>
                <c:pt idx="1858">
                  <c:v>1.83948063493992E-2</c:v>
                </c:pt>
                <c:pt idx="1859">
                  <c:v>1.83948063493992E-2</c:v>
                </c:pt>
                <c:pt idx="1860">
                  <c:v>3.03253869329839</c:v>
                </c:pt>
                <c:pt idx="1861">
                  <c:v>3.78317658161061</c:v>
                </c:pt>
                <c:pt idx="1862">
                  <c:v>1.83948063493992E-2</c:v>
                </c:pt>
                <c:pt idx="1863">
                  <c:v>1.83948063493992E-2</c:v>
                </c:pt>
                <c:pt idx="1864">
                  <c:v>2.0278240643153902</c:v>
                </c:pt>
                <c:pt idx="1865">
                  <c:v>1.83948063493992E-2</c:v>
                </c:pt>
                <c:pt idx="1866">
                  <c:v>3.45027835629628</c:v>
                </c:pt>
                <c:pt idx="1867">
                  <c:v>4.3446622629777698</c:v>
                </c:pt>
                <c:pt idx="1868">
                  <c:v>1.02310943533239</c:v>
                </c:pt>
                <c:pt idx="1869">
                  <c:v>4.1293273383230904</c:v>
                </c:pt>
                <c:pt idx="1870">
                  <c:v>4.0578924176521598</c:v>
                </c:pt>
                <c:pt idx="1871">
                  <c:v>1.83948063493992E-2</c:v>
                </c:pt>
                <c:pt idx="1872">
                  <c:v>3.8119098971935799</c:v>
                </c:pt>
                <c:pt idx="1873">
                  <c:v>2.9520666508356999</c:v>
                </c:pt>
                <c:pt idx="1874">
                  <c:v>3.5197945334211602</c:v>
                </c:pt>
                <c:pt idx="1875">
                  <c:v>5.0419679512643798</c:v>
                </c:pt>
                <c:pt idx="1876">
                  <c:v>1.83948063493992E-2</c:v>
                </c:pt>
                <c:pt idx="1877">
                  <c:v>1.83948063493992E-2</c:v>
                </c:pt>
                <c:pt idx="1878">
                  <c:v>3.4155948882487999</c:v>
                </c:pt>
                <c:pt idx="1879">
                  <c:v>1.02310943533239</c:v>
                </c:pt>
                <c:pt idx="1880">
                  <c:v>1.83948063493992E-2</c:v>
                </c:pt>
                <c:pt idx="1881">
                  <c:v>1.83948063493992E-2</c:v>
                </c:pt>
                <c:pt idx="1882">
                  <c:v>1.83948063493992E-2</c:v>
                </c:pt>
                <c:pt idx="1883">
                  <c:v>1.83948063493992E-2</c:v>
                </c:pt>
                <c:pt idx="1884">
                  <c:v>4.1728255292741796</c:v>
                </c:pt>
                <c:pt idx="1885">
                  <c:v>3.7818196105569402</c:v>
                </c:pt>
                <c:pt idx="1886">
                  <c:v>4.1274052374942896</c:v>
                </c:pt>
                <c:pt idx="1887">
                  <c:v>2.6828455742708801</c:v>
                </c:pt>
                <c:pt idx="1888">
                  <c:v>3.5348960077898801</c:v>
                </c:pt>
                <c:pt idx="1889">
                  <c:v>4.2035493589596102</c:v>
                </c:pt>
                <c:pt idx="1890">
                  <c:v>4.1099691308343003</c:v>
                </c:pt>
                <c:pt idx="1891">
                  <c:v>2.0278240643153902</c:v>
                </c:pt>
                <c:pt idx="1892">
                  <c:v>5.0419679512643798</c:v>
                </c:pt>
                <c:pt idx="1893">
                  <c:v>1.83948063493992E-2</c:v>
                </c:pt>
                <c:pt idx="1894">
                  <c:v>1.83948063493992E-2</c:v>
                </c:pt>
                <c:pt idx="1895">
                  <c:v>2.3489331087898502</c:v>
                </c:pt>
                <c:pt idx="1896">
                  <c:v>3.7405447770981199</c:v>
                </c:pt>
                <c:pt idx="1897">
                  <c:v>1.9374800465472399</c:v>
                </c:pt>
                <c:pt idx="1898">
                  <c:v>3.9102276524652502</c:v>
                </c:pt>
                <c:pt idx="1899">
                  <c:v>2.0278240643153902</c:v>
                </c:pt>
                <c:pt idx="1900">
                  <c:v>3.9753061718054199</c:v>
                </c:pt>
                <c:pt idx="1901">
                  <c:v>1.83948063493992E-2</c:v>
                </c:pt>
                <c:pt idx="1902">
                  <c:v>1.83948063493992E-2</c:v>
                </c:pt>
                <c:pt idx="1903">
                  <c:v>1.83948063493992E-2</c:v>
                </c:pt>
                <c:pt idx="1904">
                  <c:v>3.7744426864632601</c:v>
                </c:pt>
                <c:pt idx="1905">
                  <c:v>2.7276199085193902</c:v>
                </c:pt>
                <c:pt idx="1906">
                  <c:v>3.9602046974367</c:v>
                </c:pt>
                <c:pt idx="1907">
                  <c:v>1.83948063493992E-2</c:v>
                </c:pt>
                <c:pt idx="1908">
                  <c:v>4.0710717911920797</c:v>
                </c:pt>
                <c:pt idx="1909">
                  <c:v>4.7225889050634802</c:v>
                </c:pt>
                <c:pt idx="1910">
                  <c:v>4.1907459379530403</c:v>
                </c:pt>
                <c:pt idx="1911">
                  <c:v>3.14011889456342</c:v>
                </c:pt>
                <c:pt idx="1912">
                  <c:v>4.3016496106375399</c:v>
                </c:pt>
                <c:pt idx="1913">
                  <c:v>3.20295004267463</c:v>
                </c:pt>
                <c:pt idx="1914">
                  <c:v>3.6767549662477998</c:v>
                </c:pt>
                <c:pt idx="1915">
                  <c:v>4.1271053681326304</c:v>
                </c:pt>
                <c:pt idx="1916">
                  <c:v>3.99567861946091</c:v>
                </c:pt>
                <c:pt idx="1917">
                  <c:v>3.03253869329839</c:v>
                </c:pt>
                <c:pt idx="1918">
                  <c:v>1.83948063493992E-2</c:v>
                </c:pt>
                <c:pt idx="1919">
                  <c:v>3.2742279017077802</c:v>
                </c:pt>
                <c:pt idx="1920">
                  <c:v>1.83948063493992E-2</c:v>
                </c:pt>
                <c:pt idx="1921">
                  <c:v>1.02310943533239</c:v>
                </c:pt>
                <c:pt idx="1922">
                  <c:v>3.5954861872121602</c:v>
                </c:pt>
                <c:pt idx="1923">
                  <c:v>3.4692572539689799</c:v>
                </c:pt>
                <c:pt idx="1924">
                  <c:v>1.83948063493992E-2</c:v>
                </c:pt>
                <c:pt idx="1925">
                  <c:v>2.8852215542928499</c:v>
                </c:pt>
                <c:pt idx="1926">
                  <c:v>1.83948063493992E-2</c:v>
                </c:pt>
                <c:pt idx="1927">
                  <c:v>3.8146175567047198</c:v>
                </c:pt>
                <c:pt idx="1928">
                  <c:v>4.3632237338936104</c:v>
                </c:pt>
                <c:pt idx="1929">
                  <c:v>1.83948063493992E-2</c:v>
                </c:pt>
                <c:pt idx="1930">
                  <c:v>1.3563744052703901</c:v>
                </c:pt>
                <c:pt idx="1931">
                  <c:v>3.9118893881749801</c:v>
                </c:pt>
                <c:pt idx="1932">
                  <c:v>3.1900959395348698</c:v>
                </c:pt>
                <c:pt idx="1933">
                  <c:v>1.83948063493992E-2</c:v>
                </c:pt>
                <c:pt idx="1934">
                  <c:v>1.83948063493992E-2</c:v>
                </c:pt>
                <c:pt idx="1935">
                  <c:v>3.14181720920226</c:v>
                </c:pt>
                <c:pt idx="1936">
                  <c:v>3.9324490430913199</c:v>
                </c:pt>
                <c:pt idx="1937">
                  <c:v>4.5653681071177603</c:v>
                </c:pt>
                <c:pt idx="1938">
                  <c:v>3.38836778474943</c:v>
                </c:pt>
                <c:pt idx="1939">
                  <c:v>2.9424994401862801</c:v>
                </c:pt>
                <c:pt idx="1940">
                  <c:v>1.83948063493992E-2</c:v>
                </c:pt>
                <c:pt idx="1941">
                  <c:v>3.2158534098797502</c:v>
                </c:pt>
                <c:pt idx="1942">
                  <c:v>1.83948063493992E-2</c:v>
                </c:pt>
                <c:pt idx="1943">
                  <c:v>2.9221635714599001</c:v>
                </c:pt>
                <c:pt idx="1944">
                  <c:v>3.93222525690136</c:v>
                </c:pt>
                <c:pt idx="1945">
                  <c:v>1.83948063493992E-2</c:v>
                </c:pt>
                <c:pt idx="1946">
                  <c:v>1.83948063493992E-2</c:v>
                </c:pt>
                <c:pt idx="1947">
                  <c:v>1.83948063493992E-2</c:v>
                </c:pt>
                <c:pt idx="1948">
                  <c:v>1.83948063493992E-2</c:v>
                </c:pt>
                <c:pt idx="1949">
                  <c:v>4.0231295091502401</c:v>
                </c:pt>
                <c:pt idx="1950">
                  <c:v>1.62593821272219</c:v>
                </c:pt>
                <c:pt idx="1951">
                  <c:v>2.5539406651512699</c:v>
                </c:pt>
                <c:pt idx="1952">
                  <c:v>1.02310943533239</c:v>
                </c:pt>
                <c:pt idx="1953">
                  <c:v>3.8846257057465001</c:v>
                </c:pt>
                <c:pt idx="1954">
                  <c:v>1.83948063493992E-2</c:v>
                </c:pt>
                <c:pt idx="1955">
                  <c:v>1.83948063493992E-2</c:v>
                </c:pt>
                <c:pt idx="1956">
                  <c:v>4.6077775127421097</c:v>
                </c:pt>
                <c:pt idx="1957">
                  <c:v>1.83948063493992E-2</c:v>
                </c:pt>
                <c:pt idx="1958">
                  <c:v>1.83948063493992E-2</c:v>
                </c:pt>
                <c:pt idx="1959">
                  <c:v>3.03253869329839</c:v>
                </c:pt>
                <c:pt idx="1960">
                  <c:v>3.9850971686448</c:v>
                </c:pt>
                <c:pt idx="1961">
                  <c:v>1.02310943533239</c:v>
                </c:pt>
                <c:pt idx="1962">
                  <c:v>1.02310943533239</c:v>
                </c:pt>
                <c:pt idx="1963">
                  <c:v>2.9355272269472001</c:v>
                </c:pt>
                <c:pt idx="1964">
                  <c:v>3.0562297170789399</c:v>
                </c:pt>
                <c:pt idx="1965">
                  <c:v>3.03253869329839</c:v>
                </c:pt>
                <c:pt idx="1966">
                  <c:v>3.3171216093510001</c:v>
                </c:pt>
                <c:pt idx="1967">
                  <c:v>3.72171512045534</c:v>
                </c:pt>
                <c:pt idx="1968">
                  <c:v>1.83948063493992E-2</c:v>
                </c:pt>
                <c:pt idx="1969">
                  <c:v>1.83948063493992E-2</c:v>
                </c:pt>
                <c:pt idx="1970">
                  <c:v>3.2577694562853798</c:v>
                </c:pt>
                <c:pt idx="1971">
                  <c:v>3.8696368934785799</c:v>
                </c:pt>
                <c:pt idx="1972">
                  <c:v>4.30771242520286</c:v>
                </c:pt>
                <c:pt idx="1973">
                  <c:v>3.61198121156368</c:v>
                </c:pt>
                <c:pt idx="1974">
                  <c:v>1.83948063493992E-2</c:v>
                </c:pt>
                <c:pt idx="1975">
                  <c:v>3.9004795171511999</c:v>
                </c:pt>
                <c:pt idx="1976">
                  <c:v>4.03725332228138</c:v>
                </c:pt>
                <c:pt idx="1977">
                  <c:v>3.7390751439436398</c:v>
                </c:pt>
                <c:pt idx="1978">
                  <c:v>3.89332791725914</c:v>
                </c:pt>
                <c:pt idx="1979">
                  <c:v>1.83948063493992E-2</c:v>
                </c:pt>
                <c:pt idx="1980">
                  <c:v>1.46898070520902</c:v>
                </c:pt>
                <c:pt idx="1981">
                  <c:v>3.8174807398419999</c:v>
                </c:pt>
                <c:pt idx="1982">
                  <c:v>4.3992578903985597</c:v>
                </c:pt>
                <c:pt idx="1983">
                  <c:v>2.9785652803259399</c:v>
                </c:pt>
                <c:pt idx="1984">
                  <c:v>1.83948063493992E-2</c:v>
                </c:pt>
                <c:pt idx="1985">
                  <c:v>3.0610910842167098</c:v>
                </c:pt>
                <c:pt idx="1986">
                  <c:v>1.83948063493992E-2</c:v>
                </c:pt>
                <c:pt idx="1987">
                  <c:v>3.7026616776225998</c:v>
                </c:pt>
                <c:pt idx="1988">
                  <c:v>4.2485157957633701</c:v>
                </c:pt>
                <c:pt idx="1989">
                  <c:v>3.6831908080329998</c:v>
                </c:pt>
                <c:pt idx="1990">
                  <c:v>3.03253869329839</c:v>
                </c:pt>
                <c:pt idx="1991">
                  <c:v>1.83948063493992E-2</c:v>
                </c:pt>
                <c:pt idx="1992">
                  <c:v>1.83948063493992E-2</c:v>
                </c:pt>
                <c:pt idx="1993">
                  <c:v>1.83948063493992E-2</c:v>
                </c:pt>
                <c:pt idx="1994">
                  <c:v>3.0784705074067298</c:v>
                </c:pt>
                <c:pt idx="1995">
                  <c:v>1.83948063493992E-2</c:v>
                </c:pt>
                <c:pt idx="1996">
                  <c:v>2.5770270549141201</c:v>
                </c:pt>
                <c:pt idx="1997">
                  <c:v>2.8090379285849498</c:v>
                </c:pt>
                <c:pt idx="1998">
                  <c:v>4.0343901391440999</c:v>
                </c:pt>
                <c:pt idx="1999">
                  <c:v>3.5485278490041199</c:v>
                </c:pt>
                <c:pt idx="2000">
                  <c:v>4.4812029232984703</c:v>
                </c:pt>
                <c:pt idx="2001">
                  <c:v>1.83948063493992E-2</c:v>
                </c:pt>
                <c:pt idx="2002">
                  <c:v>4.3213442664170998</c:v>
                </c:pt>
                <c:pt idx="2003">
                  <c:v>1.83948063493992E-2</c:v>
                </c:pt>
                <c:pt idx="2004">
                  <c:v>1.83948063493992E-2</c:v>
                </c:pt>
                <c:pt idx="2005">
                  <c:v>1.83948063493992E-2</c:v>
                </c:pt>
                <c:pt idx="2006">
                  <c:v>2.4454082036871498</c:v>
                </c:pt>
                <c:pt idx="2007">
                  <c:v>3.7124160955328702</c:v>
                </c:pt>
                <c:pt idx="2008">
                  <c:v>3.71214790980593</c:v>
                </c:pt>
                <c:pt idx="2009">
                  <c:v>4.07144481841196</c:v>
                </c:pt>
                <c:pt idx="2010">
                  <c:v>1.83948063493992E-2</c:v>
                </c:pt>
                <c:pt idx="2011">
                  <c:v>1.83948063493992E-2</c:v>
                </c:pt>
                <c:pt idx="2012">
                  <c:v>3.8152967358824701</c:v>
                </c:pt>
                <c:pt idx="2013">
                  <c:v>3.7577555595565002</c:v>
                </c:pt>
                <c:pt idx="2014">
                  <c:v>4.6400820996711802</c:v>
                </c:pt>
                <c:pt idx="2015">
                  <c:v>4.0073488556037704</c:v>
                </c:pt>
                <c:pt idx="2016">
                  <c:v>3.1527048119762502</c:v>
                </c:pt>
                <c:pt idx="2017">
                  <c:v>2.9999216718152302</c:v>
                </c:pt>
                <c:pt idx="2018">
                  <c:v>3.0245459572964002</c:v>
                </c:pt>
                <c:pt idx="2019">
                  <c:v>3.03253869329839</c:v>
                </c:pt>
                <c:pt idx="2020">
                  <c:v>2.8629240804950902</c:v>
                </c:pt>
                <c:pt idx="2021">
                  <c:v>4.7685695820339298</c:v>
                </c:pt>
                <c:pt idx="2022">
                  <c:v>1.83948063493992E-2</c:v>
                </c:pt>
                <c:pt idx="2023">
                  <c:v>3.9958658267217602</c:v>
                </c:pt>
                <c:pt idx="2024">
                  <c:v>4.0705798192751796</c:v>
                </c:pt>
                <c:pt idx="2025">
                  <c:v>1.83948063493992E-2</c:v>
                </c:pt>
                <c:pt idx="2026">
                  <c:v>4.6400820996711802</c:v>
                </c:pt>
                <c:pt idx="2027">
                  <c:v>3.6973146211641401</c:v>
                </c:pt>
                <c:pt idx="2028">
                  <c:v>3.6342342858244598</c:v>
                </c:pt>
                <c:pt idx="2029">
                  <c:v>2.0278240643153902</c:v>
                </c:pt>
                <c:pt idx="2030">
                  <c:v>3.3733423935524001</c:v>
                </c:pt>
                <c:pt idx="2031">
                  <c:v>2.4982484317958802</c:v>
                </c:pt>
                <c:pt idx="2032">
                  <c:v>1.83948063493992E-2</c:v>
                </c:pt>
                <c:pt idx="2033">
                  <c:v>1.83948063493992E-2</c:v>
                </c:pt>
                <c:pt idx="2034">
                  <c:v>4.2795837436376001</c:v>
                </c:pt>
                <c:pt idx="2035">
                  <c:v>1.83948063493992E-2</c:v>
                </c:pt>
                <c:pt idx="2036">
                  <c:v>4.03725332228138</c:v>
                </c:pt>
                <c:pt idx="2037">
                  <c:v>1.83948063493992E-2</c:v>
                </c:pt>
                <c:pt idx="2038">
                  <c:v>3.6124731834805801</c:v>
                </c:pt>
                <c:pt idx="2039">
                  <c:v>3.63536747068818</c:v>
                </c:pt>
                <c:pt idx="2040">
                  <c:v>2.84259603237658</c:v>
                </c:pt>
                <c:pt idx="2041">
                  <c:v>1.83948063493992E-2</c:v>
                </c:pt>
                <c:pt idx="2042">
                  <c:v>4.0076550075616399</c:v>
                </c:pt>
                <c:pt idx="2043">
                  <c:v>4.2555562715662703</c:v>
                </c:pt>
                <c:pt idx="2044">
                  <c:v>1.83948063493992E-2</c:v>
                </c:pt>
                <c:pt idx="2045">
                  <c:v>3.81002437529389</c:v>
                </c:pt>
                <c:pt idx="2046">
                  <c:v>1.83948063493992E-2</c:v>
                </c:pt>
                <c:pt idx="2047">
                  <c:v>4.03725332228138</c:v>
                </c:pt>
                <c:pt idx="2048">
                  <c:v>3.52969819236134</c:v>
                </c:pt>
                <c:pt idx="2049">
                  <c:v>1.83948063493992E-2</c:v>
                </c:pt>
                <c:pt idx="2050">
                  <c:v>1.83948063493992E-2</c:v>
                </c:pt>
                <c:pt idx="2051">
                  <c:v>4.3386677109762797</c:v>
                </c:pt>
                <c:pt idx="2052">
                  <c:v>3.2071955979040898</c:v>
                </c:pt>
                <c:pt idx="2053">
                  <c:v>1.3462166638073501</c:v>
                </c:pt>
                <c:pt idx="2054">
                  <c:v>1.02310943533239</c:v>
                </c:pt>
                <c:pt idx="2055">
                  <c:v>3.7563985885028202</c:v>
                </c:pt>
                <c:pt idx="2056">
                  <c:v>4.2752509273458301</c:v>
                </c:pt>
                <c:pt idx="2057">
                  <c:v>1.83948063493992E-2</c:v>
                </c:pt>
                <c:pt idx="2058">
                  <c:v>3.28051604047472</c:v>
                </c:pt>
                <c:pt idx="2059">
                  <c:v>1.83948063493992E-2</c:v>
                </c:pt>
                <c:pt idx="2060">
                  <c:v>1.83948063493992E-2</c:v>
                </c:pt>
                <c:pt idx="2061">
                  <c:v>3.5892741316169201</c:v>
                </c:pt>
                <c:pt idx="2062">
                  <c:v>1.83948063493992E-2</c:v>
                </c:pt>
                <c:pt idx="2063">
                  <c:v>3.82824939791896</c:v>
                </c:pt>
                <c:pt idx="2064">
                  <c:v>3.6582617578957901</c:v>
                </c:pt>
                <c:pt idx="2065">
                  <c:v>2.8256012155002899</c:v>
                </c:pt>
                <c:pt idx="2066">
                  <c:v>1.83948063493992E-2</c:v>
                </c:pt>
                <c:pt idx="2067">
                  <c:v>2.3931837874867399</c:v>
                </c:pt>
                <c:pt idx="2068">
                  <c:v>3.76916543058028</c:v>
                </c:pt>
                <c:pt idx="2069">
                  <c:v>1.83948063493992E-2</c:v>
                </c:pt>
                <c:pt idx="2070">
                  <c:v>1.83948063493992E-2</c:v>
                </c:pt>
                <c:pt idx="2071">
                  <c:v>1.83948063493992E-2</c:v>
                </c:pt>
                <c:pt idx="2072">
                  <c:v>1.83948063493992E-2</c:v>
                </c:pt>
                <c:pt idx="2073">
                  <c:v>1.83948063493992E-2</c:v>
                </c:pt>
                <c:pt idx="2074">
                  <c:v>3.5907803437005201</c:v>
                </c:pt>
                <c:pt idx="2075">
                  <c:v>4.2851545862860201</c:v>
                </c:pt>
                <c:pt idx="2076">
                  <c:v>2.8065223716290499</c:v>
                </c:pt>
                <c:pt idx="2077">
                  <c:v>4.0522421345493003</c:v>
                </c:pt>
                <c:pt idx="2078">
                  <c:v>4.4133817035296996</c:v>
                </c:pt>
                <c:pt idx="2079">
                  <c:v>1.83948063493992E-2</c:v>
                </c:pt>
                <c:pt idx="2080">
                  <c:v>3.02278427538812</c:v>
                </c:pt>
                <c:pt idx="2081">
                  <c:v>4.0495281924419402</c:v>
                </c:pt>
                <c:pt idx="2082">
                  <c:v>1.83948063493992E-2</c:v>
                </c:pt>
                <c:pt idx="2083">
                  <c:v>4.4219649703453099</c:v>
                </c:pt>
                <c:pt idx="2084">
                  <c:v>3.0792809152145</c:v>
                </c:pt>
                <c:pt idx="2085">
                  <c:v>1.83948063493992E-2</c:v>
                </c:pt>
                <c:pt idx="2086">
                  <c:v>3.74183348558797</c:v>
                </c:pt>
                <c:pt idx="2087">
                  <c:v>1.83948063493992E-2</c:v>
                </c:pt>
                <c:pt idx="2088">
                  <c:v>1.83948063493992E-2</c:v>
                </c:pt>
                <c:pt idx="2089">
                  <c:v>3.9235230453887202</c:v>
                </c:pt>
                <c:pt idx="2090">
                  <c:v>1.83948063493992E-2</c:v>
                </c:pt>
                <c:pt idx="2091">
                  <c:v>3.7135492803965802</c:v>
                </c:pt>
                <c:pt idx="2092">
                  <c:v>3.03253869329839</c:v>
                </c:pt>
                <c:pt idx="2093">
                  <c:v>1.83948063493992E-2</c:v>
                </c:pt>
                <c:pt idx="2094">
                  <c:v>1.83948063493992E-2</c:v>
                </c:pt>
                <c:pt idx="2095">
                  <c:v>4.3001433985539403</c:v>
                </c:pt>
                <c:pt idx="2096">
                  <c:v>2.7568135123845399</c:v>
                </c:pt>
                <c:pt idx="2097">
                  <c:v>2.5418150360206302</c:v>
                </c:pt>
                <c:pt idx="2098">
                  <c:v>1.83948063493992E-2</c:v>
                </c:pt>
                <c:pt idx="2099">
                  <c:v>1.83948063493992E-2</c:v>
                </c:pt>
                <c:pt idx="2100">
                  <c:v>1.83948063493992E-2</c:v>
                </c:pt>
                <c:pt idx="2101">
                  <c:v>4.0381183214181604</c:v>
                </c:pt>
                <c:pt idx="2102">
                  <c:v>3.5372672190102601</c:v>
                </c:pt>
                <c:pt idx="2103">
                  <c:v>1.83948063493992E-2</c:v>
                </c:pt>
                <c:pt idx="2104">
                  <c:v>4.1385897843164603</c:v>
                </c:pt>
                <c:pt idx="2105">
                  <c:v>1.83948063493992E-2</c:v>
                </c:pt>
                <c:pt idx="2106">
                  <c:v>4.62795647054054</c:v>
                </c:pt>
                <c:pt idx="2107">
                  <c:v>2.6386455777071798</c:v>
                </c:pt>
                <c:pt idx="2108">
                  <c:v>1.8108956665148099</c:v>
                </c:pt>
                <c:pt idx="2109">
                  <c:v>1.83948063493992E-2</c:v>
                </c:pt>
                <c:pt idx="2110">
                  <c:v>1.83948063493992E-2</c:v>
                </c:pt>
                <c:pt idx="2111">
                  <c:v>3.6190533710013</c:v>
                </c:pt>
                <c:pt idx="2112">
                  <c:v>3.5775215297061602</c:v>
                </c:pt>
                <c:pt idx="2113">
                  <c:v>3.8893315492581402</c:v>
                </c:pt>
                <c:pt idx="2114">
                  <c:v>4.0795058169777798</c:v>
                </c:pt>
                <c:pt idx="2115">
                  <c:v>1.83948063493992E-2</c:v>
                </c:pt>
                <c:pt idx="2116">
                  <c:v>1.83948063493992E-2</c:v>
                </c:pt>
                <c:pt idx="2117">
                  <c:v>4.2775855596371004</c:v>
                </c:pt>
                <c:pt idx="2118">
                  <c:v>3.25117809087405</c:v>
                </c:pt>
                <c:pt idx="2119">
                  <c:v>3.0648002679922999</c:v>
                </c:pt>
                <c:pt idx="2120">
                  <c:v>3.27114093238055</c:v>
                </c:pt>
                <c:pt idx="2121">
                  <c:v>5.0419679512643798</c:v>
                </c:pt>
                <c:pt idx="2122">
                  <c:v>3.6183804744197698</c:v>
                </c:pt>
                <c:pt idx="2123">
                  <c:v>3.2329896471780799</c:v>
                </c:pt>
                <c:pt idx="2124">
                  <c:v>1.83948063493992E-2</c:v>
                </c:pt>
                <c:pt idx="2125">
                  <c:v>1.83948063493992E-2</c:v>
                </c:pt>
                <c:pt idx="2126">
                  <c:v>3.2748691146545998</c:v>
                </c:pt>
                <c:pt idx="2127">
                  <c:v>1.83948063493992E-2</c:v>
                </c:pt>
                <c:pt idx="2128">
                  <c:v>4.2790917717207</c:v>
                </c:pt>
                <c:pt idx="2129">
                  <c:v>3.7897250854966198</c:v>
                </c:pt>
                <c:pt idx="2130">
                  <c:v>3.4630451983737398</c:v>
                </c:pt>
                <c:pt idx="2131">
                  <c:v>4.0320555068528403</c:v>
                </c:pt>
                <c:pt idx="2132">
                  <c:v>3.47754203872476</c:v>
                </c:pt>
                <c:pt idx="2133">
                  <c:v>3.56807326375377</c:v>
                </c:pt>
                <c:pt idx="2134">
                  <c:v>1.02310943533239</c:v>
                </c:pt>
                <c:pt idx="2135">
                  <c:v>1.83948063493992E-2</c:v>
                </c:pt>
                <c:pt idx="2136">
                  <c:v>1.76180261917862</c:v>
                </c:pt>
                <c:pt idx="2137">
                  <c:v>1.8117796641500701</c:v>
                </c:pt>
                <c:pt idx="2138">
                  <c:v>4.3735004200536798</c:v>
                </c:pt>
                <c:pt idx="2139">
                  <c:v>1.02310943533239</c:v>
                </c:pt>
                <c:pt idx="2140">
                  <c:v>1.83948063493992E-2</c:v>
                </c:pt>
                <c:pt idx="2141">
                  <c:v>2.12629734321319</c:v>
                </c:pt>
                <c:pt idx="2142">
                  <c:v>1.83948063493992E-2</c:v>
                </c:pt>
                <c:pt idx="2143">
                  <c:v>2.6349173954331202</c:v>
                </c:pt>
                <c:pt idx="2144">
                  <c:v>4.3780570225354003</c:v>
                </c:pt>
                <c:pt idx="2145">
                  <c:v>3.1092508698522998</c:v>
                </c:pt>
                <c:pt idx="2146">
                  <c:v>1.83948063493992E-2</c:v>
                </c:pt>
                <c:pt idx="2147">
                  <c:v>1.02310943533239</c:v>
                </c:pt>
                <c:pt idx="2148">
                  <c:v>1.83948063493992E-2</c:v>
                </c:pt>
                <c:pt idx="2149">
                  <c:v>4.03725332228138</c:v>
                </c:pt>
                <c:pt idx="2150">
                  <c:v>2.6133293971459999</c:v>
                </c:pt>
                <c:pt idx="2151">
                  <c:v>3.7728570339252299</c:v>
                </c:pt>
                <c:pt idx="2152">
                  <c:v>1.83948063493992E-2</c:v>
                </c:pt>
                <c:pt idx="2153">
                  <c:v>3.3937909243795898</c:v>
                </c:pt>
                <c:pt idx="2154">
                  <c:v>5.0419679512643798</c:v>
                </c:pt>
                <c:pt idx="2155">
                  <c:v>1.83948063493992E-2</c:v>
                </c:pt>
                <c:pt idx="2156">
                  <c:v>2.28785095745067</c:v>
                </c:pt>
                <c:pt idx="2157">
                  <c:v>3.95884772638302</c:v>
                </c:pt>
                <c:pt idx="2158">
                  <c:v>3.2748691146545998</c:v>
                </c:pt>
                <c:pt idx="2159">
                  <c:v>2.22876699011199</c:v>
                </c:pt>
                <c:pt idx="2160">
                  <c:v>3.8962593629602398</c:v>
                </c:pt>
                <c:pt idx="2161">
                  <c:v>4.1188951285369004</c:v>
                </c:pt>
                <c:pt idx="2162">
                  <c:v>1.83948063493992E-2</c:v>
                </c:pt>
                <c:pt idx="2163">
                  <c:v>1.83948063493992E-2</c:v>
                </c:pt>
                <c:pt idx="2164">
                  <c:v>1.02310943533239</c:v>
                </c:pt>
                <c:pt idx="2165">
                  <c:v>2.8188289254243299</c:v>
                </c:pt>
                <c:pt idx="2166">
                  <c:v>3.03253869329839</c:v>
                </c:pt>
                <c:pt idx="2167">
                  <c:v>3.2190213576730802</c:v>
                </c:pt>
                <c:pt idx="2168">
                  <c:v>3.7780914282828801</c:v>
                </c:pt>
                <c:pt idx="2169">
                  <c:v>3.6691859395988802</c:v>
                </c:pt>
                <c:pt idx="2170">
                  <c:v>1.83948063493992E-2</c:v>
                </c:pt>
                <c:pt idx="2171">
                  <c:v>3.77153664180066</c:v>
                </c:pt>
                <c:pt idx="2172">
                  <c:v>1.83948063493992E-2</c:v>
                </c:pt>
                <c:pt idx="2173">
                  <c:v>2.4671010434672098</c:v>
                </c:pt>
                <c:pt idx="2174">
                  <c:v>3.7826846096937099</c:v>
                </c:pt>
                <c:pt idx="2175">
                  <c:v>3.63536747068818</c:v>
                </c:pt>
                <c:pt idx="2176">
                  <c:v>1.83948063493992E-2</c:v>
                </c:pt>
                <c:pt idx="2177">
                  <c:v>4.3687945765420304</c:v>
                </c:pt>
                <c:pt idx="2178">
                  <c:v>1.02310943533239</c:v>
                </c:pt>
                <c:pt idx="2179">
                  <c:v>1.83948063493992E-2</c:v>
                </c:pt>
                <c:pt idx="2180">
                  <c:v>3.50394072201646</c:v>
                </c:pt>
                <c:pt idx="2181">
                  <c:v>3.2643608216967102</c:v>
                </c:pt>
                <c:pt idx="2182">
                  <c:v>3.87400628869946</c:v>
                </c:pt>
                <c:pt idx="2183">
                  <c:v>5.0419679512643798</c:v>
                </c:pt>
                <c:pt idx="2184">
                  <c:v>4.03725332228138</c:v>
                </c:pt>
                <c:pt idx="2185">
                  <c:v>1.83948063493992E-2</c:v>
                </c:pt>
                <c:pt idx="2186">
                  <c:v>5.0419679512643798</c:v>
                </c:pt>
                <c:pt idx="2187">
                  <c:v>1.83948063493992E-2</c:v>
                </c:pt>
                <c:pt idx="2188">
                  <c:v>1.83948063493992E-2</c:v>
                </c:pt>
                <c:pt idx="2189">
                  <c:v>1.83948063493992E-2</c:v>
                </c:pt>
                <c:pt idx="2190">
                  <c:v>1.83948063493992E-2</c:v>
                </c:pt>
                <c:pt idx="2191">
                  <c:v>1.83948063493992E-2</c:v>
                </c:pt>
                <c:pt idx="2192">
                  <c:v>1.83948063493992E-2</c:v>
                </c:pt>
                <c:pt idx="2193">
                  <c:v>3.6964496220273602</c:v>
                </c:pt>
                <c:pt idx="2194">
                  <c:v>4.0222645100134597</c:v>
                </c:pt>
                <c:pt idx="2195">
                  <c:v>3.7185154890273</c:v>
                </c:pt>
                <c:pt idx="2196">
                  <c:v>3.1310119721961902</c:v>
                </c:pt>
                <c:pt idx="2197">
                  <c:v>3.83047136810942</c:v>
                </c:pt>
                <c:pt idx="2198">
                  <c:v>1.83948063493992E-2</c:v>
                </c:pt>
                <c:pt idx="2199">
                  <c:v>3.8806293377455101</c:v>
                </c:pt>
                <c:pt idx="2200">
                  <c:v>1.83948063493992E-2</c:v>
                </c:pt>
                <c:pt idx="2201">
                  <c:v>5.0419679512643798</c:v>
                </c:pt>
                <c:pt idx="2202">
                  <c:v>2.0278240643153902</c:v>
                </c:pt>
                <c:pt idx="2203">
                  <c:v>1.83948063493992E-2</c:v>
                </c:pt>
                <c:pt idx="2204">
                  <c:v>4.0675673951079903</c:v>
                </c:pt>
                <c:pt idx="2205">
                  <c:v>1.83948063493992E-2</c:v>
                </c:pt>
                <c:pt idx="2206">
                  <c:v>3.1049180535605401</c:v>
                </c:pt>
                <c:pt idx="2207">
                  <c:v>3.96452969312059</c:v>
                </c:pt>
                <c:pt idx="2208">
                  <c:v>4.6418120979447401</c:v>
                </c:pt>
                <c:pt idx="2209">
                  <c:v>4.5396106367728803</c:v>
                </c:pt>
                <c:pt idx="2210">
                  <c:v>4.2607540869948197</c:v>
                </c:pt>
                <c:pt idx="2211">
                  <c:v>4.0342774770433003</c:v>
                </c:pt>
                <c:pt idx="2212">
                  <c:v>1.83948063493992E-2</c:v>
                </c:pt>
                <c:pt idx="2213">
                  <c:v>2.0278240643153902</c:v>
                </c:pt>
                <c:pt idx="2214">
                  <c:v>1.83948063493992E-2</c:v>
                </c:pt>
                <c:pt idx="2215">
                  <c:v>3.5132031680098201</c:v>
                </c:pt>
                <c:pt idx="2216">
                  <c:v>3.88986010010415</c:v>
                </c:pt>
                <c:pt idx="2217">
                  <c:v>4.35986857883944</c:v>
                </c:pt>
                <c:pt idx="2218">
                  <c:v>1.83948063493992E-2</c:v>
                </c:pt>
                <c:pt idx="2219">
                  <c:v>3.1164468692813401</c:v>
                </c:pt>
                <c:pt idx="2220">
                  <c:v>1.83948063493992E-2</c:v>
                </c:pt>
                <c:pt idx="2221">
                  <c:v>1.83948063493992E-2</c:v>
                </c:pt>
                <c:pt idx="2222">
                  <c:v>1.83948063493992E-2</c:v>
                </c:pt>
                <c:pt idx="2223">
                  <c:v>3.6892536225983199</c:v>
                </c:pt>
                <c:pt idx="2224">
                  <c:v>1.7536733580489701</c:v>
                </c:pt>
                <c:pt idx="2225">
                  <c:v>3.1592961773875801</c:v>
                </c:pt>
                <c:pt idx="2226">
                  <c:v>1.83948063493992E-2</c:v>
                </c:pt>
                <c:pt idx="2227">
                  <c:v>3.09434303605047</c:v>
                </c:pt>
                <c:pt idx="2228">
                  <c:v>3.9068470963725699</c:v>
                </c:pt>
                <c:pt idx="2229">
                  <c:v>4.4058126768807799</c:v>
                </c:pt>
                <c:pt idx="2230">
                  <c:v>3.8447444222704799</c:v>
                </c:pt>
                <c:pt idx="2231">
                  <c:v>1.83948063493992E-2</c:v>
                </c:pt>
                <c:pt idx="2232">
                  <c:v>4.19594375338158</c:v>
                </c:pt>
                <c:pt idx="2233">
                  <c:v>3.0918908463640098</c:v>
                </c:pt>
                <c:pt idx="2234">
                  <c:v>1.83948063493992E-2</c:v>
                </c:pt>
                <c:pt idx="2235">
                  <c:v>1.83948063493992E-2</c:v>
                </c:pt>
                <c:pt idx="2236">
                  <c:v>1.83948063493992E-2</c:v>
                </c:pt>
                <c:pt idx="2237">
                  <c:v>1.83948063493992E-2</c:v>
                </c:pt>
                <c:pt idx="2238">
                  <c:v>1.02310943533239</c:v>
                </c:pt>
                <c:pt idx="2239">
                  <c:v>1.02310943533239</c:v>
                </c:pt>
                <c:pt idx="2240">
                  <c:v>3.84994223769902</c:v>
                </c:pt>
                <c:pt idx="2241">
                  <c:v>1.83948063493992E-2</c:v>
                </c:pt>
                <c:pt idx="2242">
                  <c:v>3.9110926516020301</c:v>
                </c:pt>
                <c:pt idx="2243">
                  <c:v>3.8621044457587699</c:v>
                </c:pt>
                <c:pt idx="2244">
                  <c:v>4.2101041454418304</c:v>
                </c:pt>
                <c:pt idx="2245">
                  <c:v>3.0032768268694099</c:v>
                </c:pt>
                <c:pt idx="2246">
                  <c:v>1.83948063493992E-2</c:v>
                </c:pt>
                <c:pt idx="2247">
                  <c:v>3.83879426980597</c:v>
                </c:pt>
                <c:pt idx="2248">
                  <c:v>3.4503910183970898</c:v>
                </c:pt>
                <c:pt idx="2249">
                  <c:v>3.6649276684671599</c:v>
                </c:pt>
                <c:pt idx="2250">
                  <c:v>3.2545332459282199</c:v>
                </c:pt>
                <c:pt idx="2251">
                  <c:v>4.0621823724185901</c:v>
                </c:pt>
                <c:pt idx="2252">
                  <c:v>4.46640285630306</c:v>
                </c:pt>
                <c:pt idx="2253">
                  <c:v>4.1116991291078602</c:v>
                </c:pt>
                <c:pt idx="2254">
                  <c:v>5.0419679512643798</c:v>
                </c:pt>
                <c:pt idx="2255">
                  <c:v>1.83948063493992E-2</c:v>
                </c:pt>
                <c:pt idx="2256">
                  <c:v>4.5071491389158602</c:v>
                </c:pt>
                <c:pt idx="2257">
                  <c:v>1.02310943533239</c:v>
                </c:pt>
                <c:pt idx="2258">
                  <c:v>3.1150454986906801</c:v>
                </c:pt>
                <c:pt idx="2259">
                  <c:v>4.7208589067899203</c:v>
                </c:pt>
                <c:pt idx="2260">
                  <c:v>2.5516060328600099</c:v>
                </c:pt>
                <c:pt idx="2261">
                  <c:v>1.83948063493992E-2</c:v>
                </c:pt>
                <c:pt idx="2262">
                  <c:v>1.83948063493992E-2</c:v>
                </c:pt>
                <c:pt idx="2263">
                  <c:v>2.6140085763237502</c:v>
                </c:pt>
                <c:pt idx="2264">
                  <c:v>3.0761481590484601</c:v>
                </c:pt>
                <c:pt idx="2265">
                  <c:v>1.83948063493992E-2</c:v>
                </c:pt>
                <c:pt idx="2266">
                  <c:v>4.2065252041976997</c:v>
                </c:pt>
                <c:pt idx="2267">
                  <c:v>3.2065909638863901</c:v>
                </c:pt>
                <c:pt idx="2268">
                  <c:v>1.83948063493992E-2</c:v>
                </c:pt>
                <c:pt idx="2269">
                  <c:v>1.83948063493992E-2</c:v>
                </c:pt>
                <c:pt idx="2270">
                  <c:v>4.1032651033221601</c:v>
                </c:pt>
                <c:pt idx="2271">
                  <c:v>2.6037621864965899</c:v>
                </c:pt>
                <c:pt idx="2272">
                  <c:v>3.2971587678445</c:v>
                </c:pt>
                <c:pt idx="2273">
                  <c:v>5.0419679512643798</c:v>
                </c:pt>
                <c:pt idx="2274">
                  <c:v>3.2157851473159198</c:v>
                </c:pt>
                <c:pt idx="2275">
                  <c:v>3.8536338410439699</c:v>
                </c:pt>
                <c:pt idx="2276">
                  <c:v>1.83948063493992E-2</c:v>
                </c:pt>
                <c:pt idx="2277">
                  <c:v>1.83948063493992E-2</c:v>
                </c:pt>
                <c:pt idx="2278">
                  <c:v>3.73783711758698</c:v>
                </c:pt>
                <c:pt idx="2279">
                  <c:v>4.1077105817147297</c:v>
                </c:pt>
                <c:pt idx="2280">
                  <c:v>1.83948063493992E-2</c:v>
                </c:pt>
                <c:pt idx="2281">
                  <c:v>5.0419679512643798</c:v>
                </c:pt>
                <c:pt idx="2282">
                  <c:v>5.0116538784377704</c:v>
                </c:pt>
                <c:pt idx="2283">
                  <c:v>3.77202861371756</c:v>
                </c:pt>
                <c:pt idx="2284">
                  <c:v>1.83948063493992E-2</c:v>
                </c:pt>
                <c:pt idx="2285">
                  <c:v>4.0054696163002896</c:v>
                </c:pt>
                <c:pt idx="2286">
                  <c:v>2.0278240643153902</c:v>
                </c:pt>
                <c:pt idx="2287">
                  <c:v>4.49216032664794</c:v>
                </c:pt>
                <c:pt idx="2288">
                  <c:v>1.83948063493992E-2</c:v>
                </c:pt>
                <c:pt idx="2289">
                  <c:v>1.83948063493992E-2</c:v>
                </c:pt>
                <c:pt idx="2290">
                  <c:v>3.1605342037442399</c:v>
                </c:pt>
                <c:pt idx="2291">
                  <c:v>1.83948063493992E-2</c:v>
                </c:pt>
                <c:pt idx="2292">
                  <c:v>1.83948063493992E-2</c:v>
                </c:pt>
                <c:pt idx="2293">
                  <c:v>4.7147960922246002</c:v>
                </c:pt>
                <c:pt idx="2294">
                  <c:v>1.83948063493992E-2</c:v>
                </c:pt>
                <c:pt idx="2295">
                  <c:v>1.83948063493992E-2</c:v>
                </c:pt>
                <c:pt idx="2296">
                  <c:v>1.83948063493992E-2</c:v>
                </c:pt>
                <c:pt idx="2297">
                  <c:v>3.7940944807174999</c:v>
                </c:pt>
                <c:pt idx="2298">
                  <c:v>2.5949917124201201</c:v>
                </c:pt>
                <c:pt idx="2299">
                  <c:v>1.83948063493992E-2</c:v>
                </c:pt>
                <c:pt idx="2300">
                  <c:v>4.3583623667558404</c:v>
                </c:pt>
                <c:pt idx="2301">
                  <c:v>3.8748712878362301</c:v>
                </c:pt>
                <c:pt idx="2302">
                  <c:v>4.50575558893307</c:v>
                </c:pt>
                <c:pt idx="2303">
                  <c:v>4.1771140967387996</c:v>
                </c:pt>
                <c:pt idx="2304">
                  <c:v>3.9110926516020301</c:v>
                </c:pt>
                <c:pt idx="2305">
                  <c:v>3.9407719447878602</c:v>
                </c:pt>
                <c:pt idx="2306">
                  <c:v>1.83948063493992E-2</c:v>
                </c:pt>
                <c:pt idx="2307">
                  <c:v>4.3155052380417303</c:v>
                </c:pt>
                <c:pt idx="2308">
                  <c:v>5.0419679512643798</c:v>
                </c:pt>
                <c:pt idx="2309">
                  <c:v>4.1357266011791802</c:v>
                </c:pt>
                <c:pt idx="2310">
                  <c:v>3.3605755514749398</c:v>
                </c:pt>
                <c:pt idx="2311">
                  <c:v>3.04998597784898</c:v>
                </c:pt>
                <c:pt idx="2312">
                  <c:v>2.4739605946054799</c:v>
                </c:pt>
                <c:pt idx="2313">
                  <c:v>4.3297417132736804</c:v>
                </c:pt>
                <c:pt idx="2314">
                  <c:v>4.4489301707139601</c:v>
                </c:pt>
                <c:pt idx="2315">
                  <c:v>1.83948063493992E-2</c:v>
                </c:pt>
                <c:pt idx="2316">
                  <c:v>3.5719506870577402</c:v>
                </c:pt>
                <c:pt idx="2317">
                  <c:v>3.9527483328885902</c:v>
                </c:pt>
                <c:pt idx="2318">
                  <c:v>1.83948063493992E-2</c:v>
                </c:pt>
                <c:pt idx="2319">
                  <c:v>3.8772059201275</c:v>
                </c:pt>
                <c:pt idx="2320">
                  <c:v>1.5885470851635699</c:v>
                </c:pt>
                <c:pt idx="2321">
                  <c:v>4.5306846390702802</c:v>
                </c:pt>
                <c:pt idx="2322">
                  <c:v>4.9207116599579503</c:v>
                </c:pt>
                <c:pt idx="2323">
                  <c:v>3.4270047592725801</c:v>
                </c:pt>
                <c:pt idx="2324">
                  <c:v>4.1656296805549804</c:v>
                </c:pt>
                <c:pt idx="2325">
                  <c:v>4.1377247851796799</c:v>
                </c:pt>
                <c:pt idx="2326">
                  <c:v>1.83948063493992E-2</c:v>
                </c:pt>
                <c:pt idx="2327">
                  <c:v>4.5978296049747804</c:v>
                </c:pt>
                <c:pt idx="2328">
                  <c:v>4.5341890351543803</c:v>
                </c:pt>
                <c:pt idx="2329">
                  <c:v>4.1626172563877804</c:v>
                </c:pt>
                <c:pt idx="2330">
                  <c:v>1.83948063493992E-2</c:v>
                </c:pt>
                <c:pt idx="2331">
                  <c:v>4.03725332228138</c:v>
                </c:pt>
                <c:pt idx="2332">
                  <c:v>4.3711292088332998</c:v>
                </c:pt>
                <c:pt idx="2333">
                  <c:v>1.83948063493992E-2</c:v>
                </c:pt>
                <c:pt idx="2334">
                  <c:v>4.1542198095311997</c:v>
                </c:pt>
                <c:pt idx="2335">
                  <c:v>3.8363103964847798</c:v>
                </c:pt>
                <c:pt idx="2336">
                  <c:v>1.83948063493992E-2</c:v>
                </c:pt>
                <c:pt idx="2337">
                  <c:v>3.4351403029984402</c:v>
                </c:pt>
                <c:pt idx="2338">
                  <c:v>1.83948063493992E-2</c:v>
                </c:pt>
                <c:pt idx="2339">
                  <c:v>3.7631026160149599</c:v>
                </c:pt>
                <c:pt idx="2340">
                  <c:v>2.9367730739117301</c:v>
                </c:pt>
                <c:pt idx="2341">
                  <c:v>4.6151896284630798</c:v>
                </c:pt>
                <c:pt idx="2342">
                  <c:v>4.5179177969928199</c:v>
                </c:pt>
                <c:pt idx="2343">
                  <c:v>4.5899241300350901</c:v>
                </c:pt>
                <c:pt idx="2344">
                  <c:v>4.0625188207093599</c:v>
                </c:pt>
                <c:pt idx="2345">
                  <c:v>1.83948063493992E-2</c:v>
                </c:pt>
                <c:pt idx="2346">
                  <c:v>4.2715227450717803</c:v>
                </c:pt>
                <c:pt idx="2347">
                  <c:v>4.4616970127914204</c:v>
                </c:pt>
                <c:pt idx="2348">
                  <c:v>1.83948063493992E-2</c:v>
                </c:pt>
                <c:pt idx="2349">
                  <c:v>4.8804143370268998</c:v>
                </c:pt>
                <c:pt idx="2350">
                  <c:v>4.13625515202519</c:v>
                </c:pt>
                <c:pt idx="2351">
                  <c:v>3.8433874512167998</c:v>
                </c:pt>
                <c:pt idx="2352">
                  <c:v>3.1549711817036799</c:v>
                </c:pt>
                <c:pt idx="2353">
                  <c:v>3.5621596902183601</c:v>
                </c:pt>
                <c:pt idx="2354">
                  <c:v>5.0419679512643798</c:v>
                </c:pt>
                <c:pt idx="2355">
                  <c:v>1.83948063493992E-2</c:v>
                </c:pt>
                <c:pt idx="2356">
                  <c:v>3.5702206887841799</c:v>
                </c:pt>
                <c:pt idx="2357">
                  <c:v>4.1913871508998604</c:v>
                </c:pt>
                <c:pt idx="2358">
                  <c:v>2.3307826313248201</c:v>
                </c:pt>
                <c:pt idx="2359">
                  <c:v>2.8245187127697702</c:v>
                </c:pt>
                <c:pt idx="2360">
                  <c:v>4.73449074800416</c:v>
                </c:pt>
                <c:pt idx="2361">
                  <c:v>3.9413750407939201</c:v>
                </c:pt>
                <c:pt idx="2362">
                  <c:v>3.0015834075249601</c:v>
                </c:pt>
                <c:pt idx="2363">
                  <c:v>3.7598664056578102</c:v>
                </c:pt>
                <c:pt idx="2364">
                  <c:v>3.8748712878362301</c:v>
                </c:pt>
                <c:pt idx="2365">
                  <c:v>1.83948063493992E-2</c:v>
                </c:pt>
                <c:pt idx="2366">
                  <c:v>3.03253869329839</c:v>
                </c:pt>
                <c:pt idx="2367">
                  <c:v>1.83948063493992E-2</c:v>
                </c:pt>
                <c:pt idx="2368">
                  <c:v>4.6400820996711802</c:v>
                </c:pt>
                <c:pt idx="2369">
                  <c:v>4.3490999207624697</c:v>
                </c:pt>
                <c:pt idx="2370">
                  <c:v>2.5301813788068901</c:v>
                </c:pt>
                <c:pt idx="2371">
                  <c:v>3.9290573091080301</c:v>
                </c:pt>
                <c:pt idx="2372">
                  <c:v>3.9920249823469001</c:v>
                </c:pt>
                <c:pt idx="2373">
                  <c:v>3.9519199126809199</c:v>
                </c:pt>
                <c:pt idx="2374">
                  <c:v>4.5010863243505401</c:v>
                </c:pt>
                <c:pt idx="2375">
                  <c:v>3.6949813761747001</c:v>
                </c:pt>
                <c:pt idx="2376">
                  <c:v>1.83948063493992E-2</c:v>
                </c:pt>
                <c:pt idx="2377">
                  <c:v>1.83948063493992E-2</c:v>
                </c:pt>
                <c:pt idx="2378">
                  <c:v>1.83948063493992E-2</c:v>
                </c:pt>
                <c:pt idx="2379">
                  <c:v>2.7938619090561798</c:v>
                </c:pt>
                <c:pt idx="2380">
                  <c:v>1.83948063493992E-2</c:v>
                </c:pt>
                <c:pt idx="2381">
                  <c:v>1.83948063493992E-2</c:v>
                </c:pt>
                <c:pt idx="2382">
                  <c:v>5.0419679512643798</c:v>
                </c:pt>
                <c:pt idx="2383">
                  <c:v>3.9367818593830801</c:v>
                </c:pt>
                <c:pt idx="2384">
                  <c:v>3.7461584812718698</c:v>
                </c:pt>
                <c:pt idx="2385">
                  <c:v>1.83948063493992E-2</c:v>
                </c:pt>
                <c:pt idx="2386">
                  <c:v>4.1293273383230904</c:v>
                </c:pt>
                <c:pt idx="2387">
                  <c:v>1.83948063493992E-2</c:v>
                </c:pt>
                <c:pt idx="2388">
                  <c:v>4.48971303225587</c:v>
                </c:pt>
                <c:pt idx="2389">
                  <c:v>1.83948063493992E-2</c:v>
                </c:pt>
                <c:pt idx="2390">
                  <c:v>4.5086553509994598</c:v>
                </c:pt>
                <c:pt idx="2391">
                  <c:v>4.6565771240226903</c:v>
                </c:pt>
                <c:pt idx="2392">
                  <c:v>1.83948063493992E-2</c:v>
                </c:pt>
                <c:pt idx="2393">
                  <c:v>1.83948063493992E-2</c:v>
                </c:pt>
                <c:pt idx="2394">
                  <c:v>4.2089343816489997</c:v>
                </c:pt>
                <c:pt idx="2395">
                  <c:v>3.0487972155576801</c:v>
                </c:pt>
                <c:pt idx="2396">
                  <c:v>3.03253869329839</c:v>
                </c:pt>
                <c:pt idx="2397">
                  <c:v>1.83948063493992E-2</c:v>
                </c:pt>
                <c:pt idx="2398">
                  <c:v>3.7377181728899602</c:v>
                </c:pt>
                <c:pt idx="2399">
                  <c:v>3.8440349467598298</c:v>
                </c:pt>
                <c:pt idx="2400">
                  <c:v>1.83948063493992E-2</c:v>
                </c:pt>
                <c:pt idx="2401">
                  <c:v>3.71614427780692</c:v>
                </c:pt>
                <c:pt idx="2402">
                  <c:v>3.50480572115324</c:v>
                </c:pt>
                <c:pt idx="2403">
                  <c:v>4.2706577459349999</c:v>
                </c:pt>
                <c:pt idx="2404">
                  <c:v>4.5335478222075603</c:v>
                </c:pt>
                <c:pt idx="2405">
                  <c:v>4.4426435699586699</c:v>
                </c:pt>
                <c:pt idx="2406">
                  <c:v>3.5687144767005798</c:v>
                </c:pt>
                <c:pt idx="2407">
                  <c:v>3.9116290230559101</c:v>
                </c:pt>
                <c:pt idx="2408">
                  <c:v>4.1574194409592398</c:v>
                </c:pt>
                <c:pt idx="2409">
                  <c:v>4.2381962480779798</c:v>
                </c:pt>
                <c:pt idx="2410">
                  <c:v>5.0419679512643798</c:v>
                </c:pt>
                <c:pt idx="2411">
                  <c:v>1.83948063493992E-2</c:v>
                </c:pt>
                <c:pt idx="2412">
                  <c:v>4.3169748711962201</c:v>
                </c:pt>
                <c:pt idx="2413">
                  <c:v>1.83948063493992E-2</c:v>
                </c:pt>
                <c:pt idx="2414">
                  <c:v>4.3265420818456404</c:v>
                </c:pt>
                <c:pt idx="2415">
                  <c:v>1.83948063493992E-2</c:v>
                </c:pt>
                <c:pt idx="2416">
                  <c:v>1.83948063493992E-2</c:v>
                </c:pt>
                <c:pt idx="2417">
                  <c:v>4.1968087525183604</c:v>
                </c:pt>
                <c:pt idx="2418">
                  <c:v>1.83948063493992E-2</c:v>
                </c:pt>
                <c:pt idx="2419">
                  <c:v>3.14384707683748</c:v>
                </c:pt>
                <c:pt idx="2420">
                  <c:v>3.98374019759112</c:v>
                </c:pt>
                <c:pt idx="2421">
                  <c:v>4.1907459379530403</c:v>
                </c:pt>
                <c:pt idx="2422">
                  <c:v>1.83948063493992E-2</c:v>
                </c:pt>
                <c:pt idx="2423">
                  <c:v>4.7188607227894197</c:v>
                </c:pt>
                <c:pt idx="2424">
                  <c:v>1.83948063493992E-2</c:v>
                </c:pt>
                <c:pt idx="2425">
                  <c:v>4.3719942079700802</c:v>
                </c:pt>
                <c:pt idx="2426">
                  <c:v>1.83948063493992E-2</c:v>
                </c:pt>
                <c:pt idx="2427">
                  <c:v>3.4511067765039498</c:v>
                </c:pt>
                <c:pt idx="2428">
                  <c:v>5.0419679512643798</c:v>
                </c:pt>
                <c:pt idx="2429">
                  <c:v>4.2095755945958198</c:v>
                </c:pt>
                <c:pt idx="2430">
                  <c:v>1.83948063493992E-2</c:v>
                </c:pt>
                <c:pt idx="2431">
                  <c:v>3.3718361814688098</c:v>
                </c:pt>
                <c:pt idx="2432">
                  <c:v>1.83948063493992E-2</c:v>
                </c:pt>
                <c:pt idx="2433">
                  <c:v>1.83948063493992E-2</c:v>
                </c:pt>
                <c:pt idx="2434">
                  <c:v>1.83948063493992E-2</c:v>
                </c:pt>
                <c:pt idx="2435">
                  <c:v>4.2654599305064602</c:v>
                </c:pt>
                <c:pt idx="2436">
                  <c:v>1.83948063493992E-2</c:v>
                </c:pt>
                <c:pt idx="2437">
                  <c:v>4.1649884676081603</c:v>
                </c:pt>
                <c:pt idx="2438">
                  <c:v>3.18609957153387</c:v>
                </c:pt>
                <c:pt idx="2439">
                  <c:v>1.83948063493992E-2</c:v>
                </c:pt>
                <c:pt idx="2440">
                  <c:v>3.6442934683907802</c:v>
                </c:pt>
                <c:pt idx="2441">
                  <c:v>5.0419679512643798</c:v>
                </c:pt>
                <c:pt idx="2442">
                  <c:v>4.1786203088224001</c:v>
                </c:pt>
                <c:pt idx="2443">
                  <c:v>3.8245274982411201</c:v>
                </c:pt>
                <c:pt idx="2444">
                  <c:v>4.2857957992328402</c:v>
                </c:pt>
                <c:pt idx="2445">
                  <c:v>1.83948063493992E-2</c:v>
                </c:pt>
                <c:pt idx="2446">
                  <c:v>4.2795837436376001</c:v>
                </c:pt>
                <c:pt idx="2447">
                  <c:v>4.5306846390702802</c:v>
                </c:pt>
                <c:pt idx="2448">
                  <c:v>1.83948063493992E-2</c:v>
                </c:pt>
                <c:pt idx="2449">
                  <c:v>1.83948063493992E-2</c:v>
                </c:pt>
                <c:pt idx="2450">
                  <c:v>3.7373451456700799</c:v>
                </c:pt>
                <c:pt idx="2451">
                  <c:v>4.3869830202379996</c:v>
                </c:pt>
                <c:pt idx="2452">
                  <c:v>3.71614427780692</c:v>
                </c:pt>
                <c:pt idx="2453">
                  <c:v>4.3923300766964601</c:v>
                </c:pt>
                <c:pt idx="2454">
                  <c:v>1.83948063493992E-2</c:v>
                </c:pt>
                <c:pt idx="2455">
                  <c:v>3.4738138564507</c:v>
                </c:pt>
                <c:pt idx="2456">
                  <c:v>1.83948063493992E-2</c:v>
                </c:pt>
                <c:pt idx="2457">
                  <c:v>1.83948063493992E-2</c:v>
                </c:pt>
                <c:pt idx="2458">
                  <c:v>3.4578473829452001</c:v>
                </c:pt>
                <c:pt idx="2459">
                  <c:v>3.9118893881749801</c:v>
                </c:pt>
                <c:pt idx="2460">
                  <c:v>1.83948063493992E-2</c:v>
                </c:pt>
                <c:pt idx="2461">
                  <c:v>4.5207809801301</c:v>
                </c:pt>
                <c:pt idx="2462">
                  <c:v>3.6964496220273602</c:v>
                </c:pt>
                <c:pt idx="2463">
                  <c:v>4.2008051205193597</c:v>
                </c:pt>
                <c:pt idx="2464">
                  <c:v>1.83948063493992E-2</c:v>
                </c:pt>
                <c:pt idx="2465">
                  <c:v>5.0419679512643798</c:v>
                </c:pt>
                <c:pt idx="2466">
                  <c:v>4.3471017367619798</c:v>
                </c:pt>
                <c:pt idx="2467">
                  <c:v>3.2639083540224001</c:v>
                </c:pt>
                <c:pt idx="2468">
                  <c:v>3.8544988401807401</c:v>
                </c:pt>
                <c:pt idx="2469">
                  <c:v>1.83948063493992E-2</c:v>
                </c:pt>
                <c:pt idx="2470">
                  <c:v>4.4588338296541403</c:v>
                </c:pt>
                <c:pt idx="2471">
                  <c:v>4.1325269697511402</c:v>
                </c:pt>
                <c:pt idx="2472">
                  <c:v>1.83948063493992E-2</c:v>
                </c:pt>
                <c:pt idx="2473">
                  <c:v>1.83948063493992E-2</c:v>
                </c:pt>
                <c:pt idx="2474">
                  <c:v>1.83948063493992E-2</c:v>
                </c:pt>
                <c:pt idx="2475">
                  <c:v>3.8620678668296602</c:v>
                </c:pt>
                <c:pt idx="2476">
                  <c:v>3.63216783926014</c:v>
                </c:pt>
                <c:pt idx="2477">
                  <c:v>3.6756217813840801</c:v>
                </c:pt>
                <c:pt idx="2478">
                  <c:v>1.83948063493992E-2</c:v>
                </c:pt>
                <c:pt idx="2479">
                  <c:v>4.6522077288018204</c:v>
                </c:pt>
                <c:pt idx="2480">
                  <c:v>3.9761711709421999</c:v>
                </c:pt>
                <c:pt idx="2481">
                  <c:v>4.41424670266648</c:v>
                </c:pt>
                <c:pt idx="2482">
                  <c:v>4.1574194409592398</c:v>
                </c:pt>
                <c:pt idx="2483">
                  <c:v>4.5109899832907203</c:v>
                </c:pt>
                <c:pt idx="2484">
                  <c:v>4.4482144126070997</c:v>
                </c:pt>
                <c:pt idx="2485">
                  <c:v>3.9406592826870601</c:v>
                </c:pt>
                <c:pt idx="2486">
                  <c:v>3.7895012993066599</c:v>
                </c:pt>
                <c:pt idx="2487">
                  <c:v>4.5699994054693596</c:v>
                </c:pt>
                <c:pt idx="2488">
                  <c:v>4.8494224723243704</c:v>
                </c:pt>
                <c:pt idx="2489">
                  <c:v>1.8228847705178</c:v>
                </c:pt>
                <c:pt idx="2490">
                  <c:v>4.2784505587738799</c:v>
                </c:pt>
                <c:pt idx="2491">
                  <c:v>4.0062980365079603</c:v>
                </c:pt>
                <c:pt idx="2492">
                  <c:v>2.9290913851620002</c:v>
                </c:pt>
                <c:pt idx="2493">
                  <c:v>4.2399262463515397</c:v>
                </c:pt>
                <c:pt idx="2494">
                  <c:v>3.6892920207985198</c:v>
                </c:pt>
                <c:pt idx="2495">
                  <c:v>3.8396592689427398</c:v>
                </c:pt>
                <c:pt idx="2496">
                  <c:v>4.16141580896024</c:v>
                </c:pt>
                <c:pt idx="2497">
                  <c:v>1.83948063493992E-2</c:v>
                </c:pt>
                <c:pt idx="2498">
                  <c:v>4.2020431468760098</c:v>
                </c:pt>
                <c:pt idx="2499">
                  <c:v>3.27200593151733</c:v>
                </c:pt>
                <c:pt idx="2500">
                  <c:v>1.83948063493992E-2</c:v>
                </c:pt>
                <c:pt idx="2501">
                  <c:v>4.3120818204237299</c:v>
                </c:pt>
                <c:pt idx="2502">
                  <c:v>1.83948063493992E-2</c:v>
                </c:pt>
                <c:pt idx="2503">
                  <c:v>3.9793708023702501</c:v>
                </c:pt>
                <c:pt idx="2504">
                  <c:v>1.83948063493992E-2</c:v>
                </c:pt>
                <c:pt idx="2505">
                  <c:v>1.83948063493992E-2</c:v>
                </c:pt>
                <c:pt idx="2506">
                  <c:v>3.8930597315322002</c:v>
                </c:pt>
                <c:pt idx="2507">
                  <c:v>3.4147298891120199</c:v>
                </c:pt>
                <c:pt idx="2508">
                  <c:v>4.51855900993964</c:v>
                </c:pt>
                <c:pt idx="2509">
                  <c:v>3.9790343540794799</c:v>
                </c:pt>
                <c:pt idx="2510">
                  <c:v>2.5421944965465499</c:v>
                </c:pt>
                <c:pt idx="2511">
                  <c:v>1.83948063493992E-2</c:v>
                </c:pt>
                <c:pt idx="2512">
                  <c:v>1.83948063493992E-2</c:v>
                </c:pt>
                <c:pt idx="2513">
                  <c:v>4.0508851634956198</c:v>
                </c:pt>
                <c:pt idx="2514">
                  <c:v>1.83948063493992E-2</c:v>
                </c:pt>
                <c:pt idx="2515">
                  <c:v>1.83948063493992E-2</c:v>
                </c:pt>
                <c:pt idx="2516">
                  <c:v>4.3051856903563497</c:v>
                </c:pt>
                <c:pt idx="2517">
                  <c:v>4.6860627766416298</c:v>
                </c:pt>
                <c:pt idx="2518">
                  <c:v>4.5706025014754097</c:v>
                </c:pt>
                <c:pt idx="2519">
                  <c:v>1.83948063493992E-2</c:v>
                </c:pt>
                <c:pt idx="2520">
                  <c:v>4.5095203501362304</c:v>
                </c:pt>
                <c:pt idx="2521">
                  <c:v>4.3213442664170998</c:v>
                </c:pt>
                <c:pt idx="2522">
                  <c:v>1.83948063493992E-2</c:v>
                </c:pt>
                <c:pt idx="2523">
                  <c:v>2.6412405751175099</c:v>
                </c:pt>
                <c:pt idx="2524">
                  <c:v>4.1550848086679801</c:v>
                </c:pt>
                <c:pt idx="2525">
                  <c:v>4.7799428741285999</c:v>
                </c:pt>
                <c:pt idx="2526">
                  <c:v>4.0578129771977203</c:v>
                </c:pt>
                <c:pt idx="2527">
                  <c:v>4.2422608786428002</c:v>
                </c:pt>
                <c:pt idx="2528">
                  <c:v>1.83948063493992E-2</c:v>
                </c:pt>
                <c:pt idx="2529">
                  <c:v>3.9221343907003199</c:v>
                </c:pt>
                <c:pt idx="2530">
                  <c:v>2.63065284170519</c:v>
                </c:pt>
                <c:pt idx="2531">
                  <c:v>4.2456160336969804</c:v>
                </c:pt>
                <c:pt idx="2532">
                  <c:v>4.0992004727573397</c:v>
                </c:pt>
                <c:pt idx="2533">
                  <c:v>3.6286634431760398</c:v>
                </c:pt>
                <c:pt idx="2534">
                  <c:v>1.83948063493992E-2</c:v>
                </c:pt>
                <c:pt idx="2535">
                  <c:v>4.0376263495012603</c:v>
                </c:pt>
                <c:pt idx="2536">
                  <c:v>4.2616190861316001</c:v>
                </c:pt>
                <c:pt idx="2537">
                  <c:v>4.3068474260660796</c:v>
                </c:pt>
                <c:pt idx="2538">
                  <c:v>4.3945520468869201</c:v>
                </c:pt>
                <c:pt idx="2539">
                  <c:v>4.44000417301136</c:v>
                </c:pt>
                <c:pt idx="2540">
                  <c:v>2.6434196837826498</c:v>
                </c:pt>
                <c:pt idx="2541">
                  <c:v>4.4188033051481996</c:v>
                </c:pt>
                <c:pt idx="2542">
                  <c:v>1.83948063493992E-2</c:v>
                </c:pt>
                <c:pt idx="2543">
                  <c:v>2.2853987677642</c:v>
                </c:pt>
                <c:pt idx="2544">
                  <c:v>1.83948063493992E-2</c:v>
                </c:pt>
                <c:pt idx="2545">
                  <c:v>3.9978640107222598</c:v>
                </c:pt>
                <c:pt idx="2546">
                  <c:v>2.63065284170519</c:v>
                </c:pt>
                <c:pt idx="2547">
                  <c:v>4.15158041258388</c:v>
                </c:pt>
                <c:pt idx="2548">
                  <c:v>1.83948063493992E-2</c:v>
                </c:pt>
                <c:pt idx="2549">
                  <c:v>1.83948063493992E-2</c:v>
                </c:pt>
                <c:pt idx="2550">
                  <c:v>4.2775855596371004</c:v>
                </c:pt>
                <c:pt idx="2551">
                  <c:v>1.9607473609747199</c:v>
                </c:pt>
                <c:pt idx="2552">
                  <c:v>4.3204792672803203</c:v>
                </c:pt>
                <c:pt idx="2553">
                  <c:v>4.4776634862969198</c:v>
                </c:pt>
                <c:pt idx="2554">
                  <c:v>3.9973720388053602</c:v>
                </c:pt>
                <c:pt idx="2555">
                  <c:v>4.7405535625694801</c:v>
                </c:pt>
                <c:pt idx="2556">
                  <c:v>4.3719942079700802</c:v>
                </c:pt>
                <c:pt idx="2557">
                  <c:v>4.2472714868104999</c:v>
                </c:pt>
                <c:pt idx="2558">
                  <c:v>3.0559615313520001</c:v>
                </c:pt>
                <c:pt idx="2559">
                  <c:v>3.7905900846334002</c:v>
                </c:pt>
                <c:pt idx="2560">
                  <c:v>1.83948063493992E-2</c:v>
                </c:pt>
                <c:pt idx="2561">
                  <c:v>4.3980564429710096</c:v>
                </c:pt>
                <c:pt idx="2562">
                  <c:v>4.1377247851796799</c:v>
                </c:pt>
                <c:pt idx="2563">
                  <c:v>3.9551195441089599</c:v>
                </c:pt>
                <c:pt idx="2564">
                  <c:v>3.9001430688604302</c:v>
                </c:pt>
                <c:pt idx="2565">
                  <c:v>4.4625620119281999</c:v>
                </c:pt>
                <c:pt idx="2566">
                  <c:v>1.83948063493992E-2</c:v>
                </c:pt>
                <c:pt idx="2567">
                  <c:v>1.83948063493992E-2</c:v>
                </c:pt>
                <c:pt idx="2568">
                  <c:v>1.3245238240272901</c:v>
                </c:pt>
                <c:pt idx="2569">
                  <c:v>3.9791835951093999</c:v>
                </c:pt>
                <c:pt idx="2570">
                  <c:v>1.83948063493992E-2</c:v>
                </c:pt>
                <c:pt idx="2571">
                  <c:v>4.46640285630306</c:v>
                </c:pt>
                <c:pt idx="2572">
                  <c:v>4.1264641551858201</c:v>
                </c:pt>
                <c:pt idx="2573">
                  <c:v>1.83948063493992E-2</c:v>
                </c:pt>
                <c:pt idx="2574">
                  <c:v>4.4763065152432402</c:v>
                </c:pt>
                <c:pt idx="2575">
                  <c:v>1.83948063493992E-2</c:v>
                </c:pt>
                <c:pt idx="2576">
                  <c:v>1.83948063493992E-2</c:v>
                </c:pt>
                <c:pt idx="2577">
                  <c:v>4.4180875470413401</c:v>
                </c:pt>
                <c:pt idx="2578">
                  <c:v>1.83948063493992E-2</c:v>
                </c:pt>
                <c:pt idx="2579">
                  <c:v>3.22948525109399</c:v>
                </c:pt>
                <c:pt idx="2580">
                  <c:v>3.8952071565626101</c:v>
                </c:pt>
                <c:pt idx="2581">
                  <c:v>4.3916888637496401</c:v>
                </c:pt>
                <c:pt idx="2582">
                  <c:v>2.6386455777071798</c:v>
                </c:pt>
                <c:pt idx="2583">
                  <c:v>4.3198380543335002</c:v>
                </c:pt>
                <c:pt idx="2584">
                  <c:v>4.5002213252137597</c:v>
                </c:pt>
                <c:pt idx="2585">
                  <c:v>1.83948063493992E-2</c:v>
                </c:pt>
                <c:pt idx="2586">
                  <c:v>4.0415783179652802</c:v>
                </c:pt>
                <c:pt idx="2587">
                  <c:v>3.7624614030681398</c:v>
                </c:pt>
                <c:pt idx="2588">
                  <c:v>3.9958658267217602</c:v>
                </c:pt>
                <c:pt idx="2589">
                  <c:v>1.83948063493992E-2</c:v>
                </c:pt>
                <c:pt idx="2590">
                  <c:v>4.4785284854337002</c:v>
                </c:pt>
                <c:pt idx="2591">
                  <c:v>4.2940805839886202</c:v>
                </c:pt>
                <c:pt idx="2592">
                  <c:v>4.4012560743990603</c:v>
                </c:pt>
                <c:pt idx="2593">
                  <c:v>5.0419679512643798</c:v>
                </c:pt>
                <c:pt idx="2594">
                  <c:v>1.83948063493992E-2</c:v>
                </c:pt>
                <c:pt idx="2595">
                  <c:v>4.76024821834904</c:v>
                </c:pt>
                <c:pt idx="2596">
                  <c:v>1.83948063493992E-2</c:v>
                </c:pt>
                <c:pt idx="2597">
                  <c:v>1.83948063493992E-2</c:v>
                </c:pt>
                <c:pt idx="2598">
                  <c:v>1.98301315113777</c:v>
                </c:pt>
                <c:pt idx="2599">
                  <c:v>4.3198380543335002</c:v>
                </c:pt>
                <c:pt idx="2600">
                  <c:v>3.3617453152677701</c:v>
                </c:pt>
                <c:pt idx="2601">
                  <c:v>1.83948063493992E-2</c:v>
                </c:pt>
                <c:pt idx="2602">
                  <c:v>1.83948063493992E-2</c:v>
                </c:pt>
                <c:pt idx="2603">
                  <c:v>1.83948063493992E-2</c:v>
                </c:pt>
                <c:pt idx="2604">
                  <c:v>1.83948063493992E-2</c:v>
                </c:pt>
                <c:pt idx="2605">
                  <c:v>1.83948063493992E-2</c:v>
                </c:pt>
                <c:pt idx="2606">
                  <c:v>4.4096901001847497</c:v>
                </c:pt>
                <c:pt idx="2607">
                  <c:v>3.9287208608172599</c:v>
                </c:pt>
                <c:pt idx="2608">
                  <c:v>1.83948063493992E-2</c:v>
                </c:pt>
                <c:pt idx="2609">
                  <c:v>4.4603400417377399</c:v>
                </c:pt>
                <c:pt idx="2610">
                  <c:v>1.83948063493992E-2</c:v>
                </c:pt>
                <c:pt idx="2611">
                  <c:v>3.9793708023702501</c:v>
                </c:pt>
                <c:pt idx="2612">
                  <c:v>4.8090920784567697</c:v>
                </c:pt>
                <c:pt idx="2613">
                  <c:v>4.1786203088224001</c:v>
                </c:pt>
                <c:pt idx="2614">
                  <c:v>3.50720861600833</c:v>
                </c:pt>
                <c:pt idx="2615">
                  <c:v>3.4706824875864899</c:v>
                </c:pt>
                <c:pt idx="2616">
                  <c:v>1.83948063493992E-2</c:v>
                </c:pt>
                <c:pt idx="2617">
                  <c:v>4.3682660256960197</c:v>
                </c:pt>
                <c:pt idx="2618">
                  <c:v>4.3401739230598801</c:v>
                </c:pt>
                <c:pt idx="2619">
                  <c:v>2.7693487476641701</c:v>
                </c:pt>
                <c:pt idx="2620">
                  <c:v>4.0793565759478598</c:v>
                </c:pt>
                <c:pt idx="2621">
                  <c:v>4.2903524017145598</c:v>
                </c:pt>
                <c:pt idx="2622">
                  <c:v>4.2518280892922196</c:v>
                </c:pt>
                <c:pt idx="2623">
                  <c:v>4.5144943793748196</c:v>
                </c:pt>
                <c:pt idx="2624">
                  <c:v>4.6151896284630798</c:v>
                </c:pt>
                <c:pt idx="2625">
                  <c:v>4.2775855596371004</c:v>
                </c:pt>
                <c:pt idx="2626">
                  <c:v>3.4886471450924899</c:v>
                </c:pt>
                <c:pt idx="2627">
                  <c:v>4.6612829675343397</c:v>
                </c:pt>
                <c:pt idx="2628">
                  <c:v>1.83948063493992E-2</c:v>
                </c:pt>
                <c:pt idx="2629">
                  <c:v>4.74492295779035</c:v>
                </c:pt>
                <c:pt idx="2630">
                  <c:v>4.3780570225354003</c:v>
                </c:pt>
                <c:pt idx="2631">
                  <c:v>1.83948063493992E-2</c:v>
                </c:pt>
                <c:pt idx="2632">
                  <c:v>2.9381300449654102</c:v>
                </c:pt>
                <c:pt idx="2633">
                  <c:v>3.74103674901502</c:v>
                </c:pt>
                <c:pt idx="2634">
                  <c:v>3.9995940089958202</c:v>
                </c:pt>
                <c:pt idx="2635">
                  <c:v>1.83948063493992E-2</c:v>
                </c:pt>
                <c:pt idx="2636">
                  <c:v>4.4415103850949604</c:v>
                </c:pt>
                <c:pt idx="2637">
                  <c:v>1.83948063493992E-2</c:v>
                </c:pt>
                <c:pt idx="2638">
                  <c:v>1.83948063493992E-2</c:v>
                </c:pt>
                <c:pt idx="2639">
                  <c:v>3.8468918473008902</c:v>
                </c:pt>
                <c:pt idx="2640">
                  <c:v>4.1357266011791802</c:v>
                </c:pt>
                <c:pt idx="2641">
                  <c:v>4.1091041316975199</c:v>
                </c:pt>
                <c:pt idx="2642">
                  <c:v>4.1870177556789896</c:v>
                </c:pt>
                <c:pt idx="2643">
                  <c:v>1.83948063493992E-2</c:v>
                </c:pt>
                <c:pt idx="2644">
                  <c:v>1.83948063493992E-2</c:v>
                </c:pt>
                <c:pt idx="2645">
                  <c:v>4.1264641551858201</c:v>
                </c:pt>
                <c:pt idx="2646">
                  <c:v>4.3161098720594397</c:v>
                </c:pt>
                <c:pt idx="2647">
                  <c:v>1.83948063493992E-2</c:v>
                </c:pt>
                <c:pt idx="2648">
                  <c:v>4.3282720801191896</c:v>
                </c:pt>
                <c:pt idx="2649">
                  <c:v>3.19104037912608</c:v>
                </c:pt>
                <c:pt idx="2650">
                  <c:v>1.83948063493992E-2</c:v>
                </c:pt>
                <c:pt idx="2651">
                  <c:v>3.4277205173794401</c:v>
                </c:pt>
                <c:pt idx="2652">
                  <c:v>1.83948063493992E-2</c:v>
                </c:pt>
                <c:pt idx="2653">
                  <c:v>4.3317398972741801</c:v>
                </c:pt>
                <c:pt idx="2654">
                  <c:v>3.1370065241976799</c:v>
                </c:pt>
                <c:pt idx="2655">
                  <c:v>4.4596988287909198</c:v>
                </c:pt>
                <c:pt idx="2656">
                  <c:v>4.0390959826557502</c:v>
                </c:pt>
                <c:pt idx="2657">
                  <c:v>4.0992004727573397</c:v>
                </c:pt>
                <c:pt idx="2658">
                  <c:v>1.83948063493992E-2</c:v>
                </c:pt>
                <c:pt idx="2659">
                  <c:v>4.4371409898740799</c:v>
                </c:pt>
                <c:pt idx="2660">
                  <c:v>1.83948063493992E-2</c:v>
                </c:pt>
                <c:pt idx="2661">
                  <c:v>3.5351641935168199</c:v>
                </c:pt>
                <c:pt idx="2662">
                  <c:v>1.83948063493992E-2</c:v>
                </c:pt>
                <c:pt idx="2663">
                  <c:v>4.1636314965544798</c:v>
                </c:pt>
                <c:pt idx="2664">
                  <c:v>1.83948063493992E-2</c:v>
                </c:pt>
                <c:pt idx="2665">
                  <c:v>2.6457543160739099</c:v>
                </c:pt>
                <c:pt idx="2666">
                  <c:v>1.83948063493992E-2</c:v>
                </c:pt>
                <c:pt idx="2667">
                  <c:v>4.6409470988079597</c:v>
                </c:pt>
                <c:pt idx="2668">
                  <c:v>1.83948063493992E-2</c:v>
                </c:pt>
                <c:pt idx="2669">
                  <c:v>4.8204653705514398</c:v>
                </c:pt>
                <c:pt idx="2670">
                  <c:v>1.83948063493992E-2</c:v>
                </c:pt>
                <c:pt idx="2671">
                  <c:v>3.94676006348331</c:v>
                </c:pt>
                <c:pt idx="2672">
                  <c:v>2.8130659802206601</c:v>
                </c:pt>
                <c:pt idx="2673">
                  <c:v>2.8898147357036899</c:v>
                </c:pt>
                <c:pt idx="2674">
                  <c:v>4.65371394088542</c:v>
                </c:pt>
                <c:pt idx="2675">
                  <c:v>3.6067468172060302</c:v>
                </c:pt>
                <c:pt idx="2676">
                  <c:v>1.83948063493992E-2</c:v>
                </c:pt>
                <c:pt idx="2677">
                  <c:v>3.80422192584764</c:v>
                </c:pt>
                <c:pt idx="2678">
                  <c:v>1.83948063493992E-2</c:v>
                </c:pt>
                <c:pt idx="2679">
                  <c:v>3.9038283896091599</c:v>
                </c:pt>
                <c:pt idx="2680">
                  <c:v>1.83948063493992E-2</c:v>
                </c:pt>
                <c:pt idx="2681">
                  <c:v>1.83948063493992E-2</c:v>
                </c:pt>
                <c:pt idx="2682">
                  <c:v>1.83948063493992E-2</c:v>
                </c:pt>
                <c:pt idx="2683">
                  <c:v>3.03253869329839</c:v>
                </c:pt>
                <c:pt idx="2684">
                  <c:v>3.6264414729855901</c:v>
                </c:pt>
                <c:pt idx="2685">
                  <c:v>1.83948063493992E-2</c:v>
                </c:pt>
                <c:pt idx="2686">
                  <c:v>4.30534121398248</c:v>
                </c:pt>
                <c:pt idx="2687">
                  <c:v>1.83948063493992E-2</c:v>
                </c:pt>
                <c:pt idx="2688">
                  <c:v>4.3038715808279902</c:v>
                </c:pt>
                <c:pt idx="2689">
                  <c:v>1.83948063493992E-2</c:v>
                </c:pt>
                <c:pt idx="2690">
                  <c:v>4.2903524017145598</c:v>
                </c:pt>
                <c:pt idx="2691">
                  <c:v>2.3509312927903498</c:v>
                </c:pt>
                <c:pt idx="2692">
                  <c:v>1.83948063493992E-2</c:v>
                </c:pt>
                <c:pt idx="2693">
                  <c:v>3.67980396934411</c:v>
                </c:pt>
                <c:pt idx="2694">
                  <c:v>4.4588338296541403</c:v>
                </c:pt>
                <c:pt idx="2695">
                  <c:v>3.5959781591290598</c:v>
                </c:pt>
                <c:pt idx="2696">
                  <c:v>3.71987246008098</c:v>
                </c:pt>
                <c:pt idx="2697">
                  <c:v>3.0549472911853002</c:v>
                </c:pt>
                <c:pt idx="2698">
                  <c:v>4.08187702819815</c:v>
                </c:pt>
                <c:pt idx="2699">
                  <c:v>1.83948063493992E-2</c:v>
                </c:pt>
                <c:pt idx="2700">
                  <c:v>1.83948063493992E-2</c:v>
                </c:pt>
                <c:pt idx="2701">
                  <c:v>1.83948063493992E-2</c:v>
                </c:pt>
                <c:pt idx="2702">
                  <c:v>4.1249579431022196</c:v>
                </c:pt>
                <c:pt idx="2703">
                  <c:v>4.2987864275002599</c:v>
                </c:pt>
                <c:pt idx="2704">
                  <c:v>2.66668699821013</c:v>
                </c:pt>
                <c:pt idx="2705">
                  <c:v>4.0558942336516601</c:v>
                </c:pt>
                <c:pt idx="2706">
                  <c:v>1.83948063493992E-2</c:v>
                </c:pt>
                <c:pt idx="2707">
                  <c:v>1.83948063493992E-2</c:v>
                </c:pt>
                <c:pt idx="2708">
                  <c:v>4.10522532109173</c:v>
                </c:pt>
                <c:pt idx="2709">
                  <c:v>1.83948063493992E-2</c:v>
                </c:pt>
                <c:pt idx="2710">
                  <c:v>3.8562288384543</c:v>
                </c:pt>
                <c:pt idx="2711">
                  <c:v>1.83948063493992E-2</c:v>
                </c:pt>
                <c:pt idx="2712">
                  <c:v>4.2643267456427401</c:v>
                </c:pt>
                <c:pt idx="2713">
                  <c:v>4.2133037768698802</c:v>
                </c:pt>
                <c:pt idx="2714">
                  <c:v>1.83948063493992E-2</c:v>
                </c:pt>
                <c:pt idx="2715">
                  <c:v>2.91519917882869</c:v>
                </c:pt>
                <c:pt idx="2716">
                  <c:v>1.83948063493992E-2</c:v>
                </c:pt>
                <c:pt idx="2717">
                  <c:v>5.0419679512643798</c:v>
                </c:pt>
                <c:pt idx="2718">
                  <c:v>1.83948063493992E-2</c:v>
                </c:pt>
                <c:pt idx="2719">
                  <c:v>1.83948063493992E-2</c:v>
                </c:pt>
                <c:pt idx="2720">
                  <c:v>4.4437323552854098</c:v>
                </c:pt>
                <c:pt idx="2721">
                  <c:v>2.0278240643153902</c:v>
                </c:pt>
                <c:pt idx="2722">
                  <c:v>1.83948063493992E-2</c:v>
                </c:pt>
                <c:pt idx="2723">
                  <c:v>4.6458084659457297</c:v>
                </c:pt>
                <c:pt idx="2724">
                  <c:v>4.4625620119281999</c:v>
                </c:pt>
                <c:pt idx="2725">
                  <c:v>4.3780570225354003</c:v>
                </c:pt>
                <c:pt idx="2726">
                  <c:v>2.2347615421134801</c:v>
                </c:pt>
                <c:pt idx="2727">
                  <c:v>1.83948063493992E-2</c:v>
                </c:pt>
                <c:pt idx="2728">
                  <c:v>3.6597679699793901</c:v>
                </c:pt>
                <c:pt idx="2729">
                  <c:v>4.2334904045663402</c:v>
                </c:pt>
                <c:pt idx="2730">
                  <c:v>3.5786547145698799</c:v>
                </c:pt>
                <c:pt idx="2731">
                  <c:v>1.83948063493992E-2</c:v>
                </c:pt>
                <c:pt idx="2732">
                  <c:v>3.9602046974367</c:v>
                </c:pt>
                <c:pt idx="2733">
                  <c:v>3.64749309981883</c:v>
                </c:pt>
                <c:pt idx="2734">
                  <c:v>4.3433735544879202</c:v>
                </c:pt>
                <c:pt idx="2735">
                  <c:v>1.83948063493992E-2</c:v>
                </c:pt>
                <c:pt idx="2736">
                  <c:v>3.97063690722289</c:v>
                </c:pt>
                <c:pt idx="2737">
                  <c:v>4.0983354736205602</c:v>
                </c:pt>
                <c:pt idx="2738">
                  <c:v>3.76359458793186</c:v>
                </c:pt>
                <c:pt idx="2739">
                  <c:v>4.4960011710228001</c:v>
                </c:pt>
                <c:pt idx="2740">
                  <c:v>1.83948063493992E-2</c:v>
                </c:pt>
                <c:pt idx="2741">
                  <c:v>3.9495487014605399</c:v>
                </c:pt>
                <c:pt idx="2742">
                  <c:v>1.83948063493992E-2</c:v>
                </c:pt>
                <c:pt idx="2743">
                  <c:v>1.83948063493992E-2</c:v>
                </c:pt>
                <c:pt idx="2744">
                  <c:v>1.83948063493992E-2</c:v>
                </c:pt>
                <c:pt idx="2745">
                  <c:v>1.08219340267108</c:v>
                </c:pt>
                <c:pt idx="2746">
                  <c:v>3.96340432886474</c:v>
                </c:pt>
                <c:pt idx="2747">
                  <c:v>3.54600111415761</c:v>
                </c:pt>
                <c:pt idx="2748">
                  <c:v>1.02310943533239</c:v>
                </c:pt>
                <c:pt idx="2749">
                  <c:v>4.9452246706401297</c:v>
                </c:pt>
                <c:pt idx="2750">
                  <c:v>1.8588140855298001</c:v>
                </c:pt>
                <c:pt idx="2751">
                  <c:v>4.6695677522901198</c:v>
                </c:pt>
                <c:pt idx="2752">
                  <c:v>4.5199159809933196</c:v>
                </c:pt>
                <c:pt idx="2753">
                  <c:v>3.1197513422023202</c:v>
                </c:pt>
                <c:pt idx="2754">
                  <c:v>1.83948063493992E-2</c:v>
                </c:pt>
                <c:pt idx="2755">
                  <c:v>1.83948063493992E-2</c:v>
                </c:pt>
                <c:pt idx="2756">
                  <c:v>4.1059045002694798</c:v>
                </c:pt>
                <c:pt idx="2757">
                  <c:v>4.3757223902441398</c:v>
                </c:pt>
                <c:pt idx="2758">
                  <c:v>3.4726489879522702</c:v>
                </c:pt>
                <c:pt idx="2759">
                  <c:v>4.0160890333473303</c:v>
                </c:pt>
                <c:pt idx="2760">
                  <c:v>3.4955066962307599</c:v>
                </c:pt>
                <c:pt idx="2761">
                  <c:v>1.6052991173514199</c:v>
                </c:pt>
                <c:pt idx="2762">
                  <c:v>1.83948063493992E-2</c:v>
                </c:pt>
                <c:pt idx="2763">
                  <c:v>1.83948063493992E-2</c:v>
                </c:pt>
                <c:pt idx="2764">
                  <c:v>4.2546912724294996</c:v>
                </c:pt>
                <c:pt idx="2765">
                  <c:v>4.1054125283525797</c:v>
                </c:pt>
                <c:pt idx="2766">
                  <c:v>4.7255647503015599</c:v>
                </c:pt>
                <c:pt idx="2767">
                  <c:v>4.9649193264196896</c:v>
                </c:pt>
                <c:pt idx="2768">
                  <c:v>4.9166040171579697</c:v>
                </c:pt>
                <c:pt idx="2769">
                  <c:v>4.1554212569587401</c:v>
                </c:pt>
                <c:pt idx="2770">
                  <c:v>1.83948063493992E-2</c:v>
                </c:pt>
                <c:pt idx="2771">
                  <c:v>1.83948063493992E-2</c:v>
                </c:pt>
                <c:pt idx="2772">
                  <c:v>3.18609957153387</c:v>
                </c:pt>
                <c:pt idx="2773">
                  <c:v>1.83948063493992E-2</c:v>
                </c:pt>
                <c:pt idx="2774">
                  <c:v>1.83948063493992E-2</c:v>
                </c:pt>
                <c:pt idx="2775">
                  <c:v>4.4459924424166397</c:v>
                </c:pt>
                <c:pt idx="2776">
                  <c:v>4.7481225892183998</c:v>
                </c:pt>
                <c:pt idx="2777">
                  <c:v>3.7451013795798498</c:v>
                </c:pt>
                <c:pt idx="2778">
                  <c:v>4.2072409623045601</c:v>
                </c:pt>
                <c:pt idx="2779">
                  <c:v>4.4347697786537097</c:v>
                </c:pt>
                <c:pt idx="2780">
                  <c:v>1.83948063493992E-2</c:v>
                </c:pt>
                <c:pt idx="2781">
                  <c:v>1.83948063493992E-2</c:v>
                </c:pt>
                <c:pt idx="2782">
                  <c:v>3.5766565305693798</c:v>
                </c:pt>
                <c:pt idx="2783">
                  <c:v>4.2981452145534398</c:v>
                </c:pt>
                <c:pt idx="2784">
                  <c:v>4.0599604022281399</c:v>
                </c:pt>
                <c:pt idx="2785">
                  <c:v>4.2390612472147602</c:v>
                </c:pt>
                <c:pt idx="2786">
                  <c:v>1.83948063493992E-2</c:v>
                </c:pt>
                <c:pt idx="2787">
                  <c:v>4.0705798192751796</c:v>
                </c:pt>
                <c:pt idx="2788">
                  <c:v>4.5396106367728803</c:v>
                </c:pt>
                <c:pt idx="2789">
                  <c:v>4.5225109784036599</c:v>
                </c:pt>
                <c:pt idx="2790">
                  <c:v>1.83948063493992E-2</c:v>
                </c:pt>
                <c:pt idx="2791">
                  <c:v>1.83948063493992E-2</c:v>
                </c:pt>
                <c:pt idx="2792">
                  <c:v>4.0645170047098604</c:v>
                </c:pt>
                <c:pt idx="2793">
                  <c:v>1.83948063493992E-2</c:v>
                </c:pt>
                <c:pt idx="2794">
                  <c:v>4.2851545862860201</c:v>
                </c:pt>
                <c:pt idx="2795">
                  <c:v>1.83948063493992E-2</c:v>
                </c:pt>
                <c:pt idx="2796">
                  <c:v>3.8317537940030602</c:v>
                </c:pt>
                <c:pt idx="2797">
                  <c:v>4.48771638626702</c:v>
                </c:pt>
                <c:pt idx="2798">
                  <c:v>3.8150715623906901</c:v>
                </c:pt>
                <c:pt idx="2799">
                  <c:v>4.2775855596371004</c:v>
                </c:pt>
                <c:pt idx="2800">
                  <c:v>1.83948063493992E-2</c:v>
                </c:pt>
                <c:pt idx="2801">
                  <c:v>2.7499539612462698</c:v>
                </c:pt>
                <c:pt idx="2802">
                  <c:v>3.65201019805796</c:v>
                </c:pt>
                <c:pt idx="2803">
                  <c:v>5.0419679512643798</c:v>
                </c:pt>
                <c:pt idx="2804">
                  <c:v>5.0419679512643798</c:v>
                </c:pt>
                <c:pt idx="2805">
                  <c:v>1.83948063493992E-2</c:v>
                </c:pt>
                <c:pt idx="2806">
                  <c:v>4.03725332228138</c:v>
                </c:pt>
                <c:pt idx="2807">
                  <c:v>4.2457652747269004</c:v>
                </c:pt>
                <c:pt idx="2808">
                  <c:v>1.83948063493992E-2</c:v>
                </c:pt>
                <c:pt idx="2809">
                  <c:v>4.5300434261234601</c:v>
                </c:pt>
                <c:pt idx="2810">
                  <c:v>1.83948063493992E-2</c:v>
                </c:pt>
                <c:pt idx="2811">
                  <c:v>3.2146519624522001</c:v>
                </c:pt>
                <c:pt idx="2812">
                  <c:v>4.42467891245267</c:v>
                </c:pt>
                <c:pt idx="2813">
                  <c:v>1.83948063493992E-2</c:v>
                </c:pt>
                <c:pt idx="2814">
                  <c:v>1.83948063493992E-2</c:v>
                </c:pt>
                <c:pt idx="2815">
                  <c:v>3.79865108319922</c:v>
                </c:pt>
                <c:pt idx="2816">
                  <c:v>1.83948063493992E-2</c:v>
                </c:pt>
                <c:pt idx="2817">
                  <c:v>2.92769783517921</c:v>
                </c:pt>
                <c:pt idx="2818">
                  <c:v>4.2767571394294297</c:v>
                </c:pt>
                <c:pt idx="2819">
                  <c:v>3.9987290098590398</c:v>
                </c:pt>
                <c:pt idx="2820">
                  <c:v>4.1664946796917599</c:v>
                </c:pt>
                <c:pt idx="2821">
                  <c:v>4.1875463065250003</c:v>
                </c:pt>
                <c:pt idx="2822">
                  <c:v>1.83948063493992E-2</c:v>
                </c:pt>
                <c:pt idx="2823">
                  <c:v>1.83948063493992E-2</c:v>
                </c:pt>
                <c:pt idx="2824">
                  <c:v>4.0715574805127703</c:v>
                </c:pt>
                <c:pt idx="2825">
                  <c:v>4.0042998525074598</c:v>
                </c:pt>
                <c:pt idx="2826">
                  <c:v>4.3773778433576496</c:v>
                </c:pt>
                <c:pt idx="2827">
                  <c:v>1.83948063493992E-2</c:v>
                </c:pt>
                <c:pt idx="2828">
                  <c:v>4.4270135447439403</c:v>
                </c:pt>
                <c:pt idx="2829">
                  <c:v>1.83948063493992E-2</c:v>
                </c:pt>
                <c:pt idx="2830">
                  <c:v>3.4832255434739898</c:v>
                </c:pt>
                <c:pt idx="2831">
                  <c:v>4.3386677109762797</c:v>
                </c:pt>
                <c:pt idx="2832">
                  <c:v>1.83948063493992E-2</c:v>
                </c:pt>
                <c:pt idx="2833">
                  <c:v>1.83948063493992E-2</c:v>
                </c:pt>
                <c:pt idx="2834">
                  <c:v>3.9428446739484002</c:v>
                </c:pt>
                <c:pt idx="2835">
                  <c:v>1.64258094009197</c:v>
                </c:pt>
                <c:pt idx="2836">
                  <c:v>1.83948063493992E-2</c:v>
                </c:pt>
                <c:pt idx="2837">
                  <c:v>3.5377591909271602</c:v>
                </c:pt>
                <c:pt idx="2838">
                  <c:v>4.07630618554973</c:v>
                </c:pt>
                <c:pt idx="2839">
                  <c:v>4.6400820996711802</c:v>
                </c:pt>
                <c:pt idx="2840">
                  <c:v>4.0795058169777798</c:v>
                </c:pt>
                <c:pt idx="2841">
                  <c:v>4.2353330649406997</c:v>
                </c:pt>
                <c:pt idx="2842">
                  <c:v>3.8756997080439</c:v>
                </c:pt>
                <c:pt idx="2843">
                  <c:v>1.83948063493992E-2</c:v>
                </c:pt>
                <c:pt idx="2844">
                  <c:v>4.1948915469839498</c:v>
                </c:pt>
                <c:pt idx="2845">
                  <c:v>3.3574885821477101</c:v>
                </c:pt>
                <c:pt idx="2846">
                  <c:v>1.83948063493992E-2</c:v>
                </c:pt>
                <c:pt idx="2847">
                  <c:v>4.03725332228138</c:v>
                </c:pt>
                <c:pt idx="2848">
                  <c:v>1.83948063493992E-2</c:v>
                </c:pt>
                <c:pt idx="2849">
                  <c:v>1.83948063493992E-2</c:v>
                </c:pt>
                <c:pt idx="2850">
                  <c:v>3.7838177945574301</c:v>
                </c:pt>
                <c:pt idx="2851">
                  <c:v>1.02310943533239</c:v>
                </c:pt>
                <c:pt idx="2852">
                  <c:v>1.83948063493992E-2</c:v>
                </c:pt>
                <c:pt idx="2853">
                  <c:v>1.83948063493992E-2</c:v>
                </c:pt>
                <c:pt idx="2854">
                  <c:v>1.83948063493992E-2</c:v>
                </c:pt>
                <c:pt idx="2855">
                  <c:v>4.5413406350464403</c:v>
                </c:pt>
                <c:pt idx="2856">
                  <c:v>1.83948063493992E-2</c:v>
                </c:pt>
                <c:pt idx="2857">
                  <c:v>1.83948063493992E-2</c:v>
                </c:pt>
                <c:pt idx="2858">
                  <c:v>2.5316875908904799</c:v>
                </c:pt>
                <c:pt idx="2859">
                  <c:v>4.4211745163685796</c:v>
                </c:pt>
                <c:pt idx="2860">
                  <c:v>1.02310943533239</c:v>
                </c:pt>
                <c:pt idx="2861">
                  <c:v>4.4194445180950197</c:v>
                </c:pt>
                <c:pt idx="2862">
                  <c:v>4.8824125210274003</c:v>
                </c:pt>
                <c:pt idx="2863">
                  <c:v>4.7996375299081597</c:v>
                </c:pt>
                <c:pt idx="2864">
                  <c:v>2.5452511695408999</c:v>
                </c:pt>
                <c:pt idx="2865">
                  <c:v>4.5796411612788201</c:v>
                </c:pt>
                <c:pt idx="2866">
                  <c:v>1.83948063493992E-2</c:v>
                </c:pt>
                <c:pt idx="2867">
                  <c:v>1.83948063493992E-2</c:v>
                </c:pt>
                <c:pt idx="2868">
                  <c:v>1.83948063493992E-2</c:v>
                </c:pt>
                <c:pt idx="2869">
                  <c:v>4.5010863243505401</c:v>
                </c:pt>
                <c:pt idx="2870">
                  <c:v>3.2195133295899798</c:v>
                </c:pt>
                <c:pt idx="2871">
                  <c:v>1.83948063493992E-2</c:v>
                </c:pt>
                <c:pt idx="2872">
                  <c:v>1.83948063493992E-2</c:v>
                </c:pt>
                <c:pt idx="2873">
                  <c:v>4.5092965639462701</c:v>
                </c:pt>
                <c:pt idx="2874">
                  <c:v>4.4815409096008896</c:v>
                </c:pt>
                <c:pt idx="2875">
                  <c:v>3.0588247144892802</c:v>
                </c:pt>
                <c:pt idx="2876">
                  <c:v>4.3349761076313396</c:v>
                </c:pt>
                <c:pt idx="2877">
                  <c:v>2.39032060434947</c:v>
                </c:pt>
                <c:pt idx="2878">
                  <c:v>1.83948063493992E-2</c:v>
                </c:pt>
                <c:pt idx="2879">
                  <c:v>1.83948063493992E-2</c:v>
                </c:pt>
                <c:pt idx="2880">
                  <c:v>1.83948063493992E-2</c:v>
                </c:pt>
                <c:pt idx="2881">
                  <c:v>1.62593821272219</c:v>
                </c:pt>
                <c:pt idx="2882">
                  <c:v>4.0375897705721497</c:v>
                </c:pt>
                <c:pt idx="2883">
                  <c:v>2.6386455777071798</c:v>
                </c:pt>
                <c:pt idx="2884">
                  <c:v>3.5742853193489998</c:v>
                </c:pt>
                <c:pt idx="2885">
                  <c:v>4.5706785846471103</c:v>
                </c:pt>
                <c:pt idx="2886">
                  <c:v>1.83948063493992E-2</c:v>
                </c:pt>
                <c:pt idx="2887">
                  <c:v>4.6400820996711802</c:v>
                </c:pt>
                <c:pt idx="2888">
                  <c:v>1.83948063493992E-2</c:v>
                </c:pt>
                <c:pt idx="2889">
                  <c:v>1.83948063493992E-2</c:v>
                </c:pt>
                <c:pt idx="2890">
                  <c:v>4.08187702819815</c:v>
                </c:pt>
                <c:pt idx="2891">
                  <c:v>1.83948063493992E-2</c:v>
                </c:pt>
                <c:pt idx="2892">
                  <c:v>3.8761916799608001</c:v>
                </c:pt>
                <c:pt idx="2893">
                  <c:v>1.83948063493992E-2</c:v>
                </c:pt>
                <c:pt idx="2894">
                  <c:v>3.8575112643479401</c:v>
                </c:pt>
                <c:pt idx="2895">
                  <c:v>4.5541074771238996</c:v>
                </c:pt>
                <c:pt idx="2896">
                  <c:v>1.83948063493992E-2</c:v>
                </c:pt>
                <c:pt idx="2897">
                  <c:v>4.3221347203938301</c:v>
                </c:pt>
                <c:pt idx="2898">
                  <c:v>1.83948063493992E-2</c:v>
                </c:pt>
                <c:pt idx="2899">
                  <c:v>4.2775855596371004</c:v>
                </c:pt>
                <c:pt idx="2900">
                  <c:v>1.83948063493992E-2</c:v>
                </c:pt>
                <c:pt idx="2901">
                  <c:v>1.83948063493992E-2</c:v>
                </c:pt>
                <c:pt idx="2902">
                  <c:v>1.83948063493992E-2</c:v>
                </c:pt>
                <c:pt idx="2903">
                  <c:v>1.83948063493992E-2</c:v>
                </c:pt>
                <c:pt idx="2904">
                  <c:v>3.9235230453887202</c:v>
                </c:pt>
                <c:pt idx="2905">
                  <c:v>3.8649310499669398</c:v>
                </c:pt>
                <c:pt idx="2906">
                  <c:v>4.2173684074346998</c:v>
                </c:pt>
                <c:pt idx="2907">
                  <c:v>4.3213442664170998</c:v>
                </c:pt>
                <c:pt idx="2908">
                  <c:v>4.3244312357443304</c:v>
                </c:pt>
                <c:pt idx="2909">
                  <c:v>1.83948063493992E-2</c:v>
                </c:pt>
                <c:pt idx="2910">
                  <c:v>4.1116991291078602</c:v>
                </c:pt>
                <c:pt idx="2911">
                  <c:v>4.1994037499286998</c:v>
                </c:pt>
                <c:pt idx="2912">
                  <c:v>3.9926661952937201</c:v>
                </c:pt>
                <c:pt idx="2913">
                  <c:v>3.03253869329839</c:v>
                </c:pt>
                <c:pt idx="2914">
                  <c:v>4.6400820996711802</c:v>
                </c:pt>
                <c:pt idx="2915">
                  <c:v>4.7843122693494697</c:v>
                </c:pt>
                <c:pt idx="2916">
                  <c:v>4.0358963512277004</c:v>
                </c:pt>
                <c:pt idx="2917">
                  <c:v>3.71614427780692</c:v>
                </c:pt>
                <c:pt idx="2918">
                  <c:v>3.8620678668296602</c:v>
                </c:pt>
                <c:pt idx="2919">
                  <c:v>4.5396106367728803</c:v>
                </c:pt>
                <c:pt idx="2920">
                  <c:v>1.83948063493992E-2</c:v>
                </c:pt>
                <c:pt idx="2921">
                  <c:v>1.83948063493992E-2</c:v>
                </c:pt>
                <c:pt idx="2922">
                  <c:v>1.83948063493992E-2</c:v>
                </c:pt>
                <c:pt idx="2923">
                  <c:v>1.83948063493992E-2</c:v>
                </c:pt>
                <c:pt idx="2924">
                  <c:v>1.83948063493992E-2</c:v>
                </c:pt>
                <c:pt idx="2925">
                  <c:v>4.3780570225354003</c:v>
                </c:pt>
                <c:pt idx="2926">
                  <c:v>4.0788646040309597</c:v>
                </c:pt>
                <c:pt idx="2927">
                  <c:v>3.03253869329839</c:v>
                </c:pt>
                <c:pt idx="2928">
                  <c:v>3.6718935991100299</c:v>
                </c:pt>
                <c:pt idx="2929">
                  <c:v>1.83948063493992E-2</c:v>
                </c:pt>
                <c:pt idx="2930">
                  <c:v>1.83948063493992E-2</c:v>
                </c:pt>
                <c:pt idx="2931">
                  <c:v>1.83948063493992E-2</c:v>
                </c:pt>
                <c:pt idx="2932">
                  <c:v>1.83948063493992E-2</c:v>
                </c:pt>
                <c:pt idx="2933">
                  <c:v>3.9958658267217602</c:v>
                </c:pt>
                <c:pt idx="2934">
                  <c:v>1.83948063493992E-2</c:v>
                </c:pt>
                <c:pt idx="2935">
                  <c:v>1.83948063493992E-2</c:v>
                </c:pt>
                <c:pt idx="2936">
                  <c:v>1.83948063493992E-2</c:v>
                </c:pt>
                <c:pt idx="2937">
                  <c:v>1.83948063493992E-2</c:v>
                </c:pt>
                <c:pt idx="2938">
                  <c:v>2.2081278947412102</c:v>
                </c:pt>
                <c:pt idx="2939">
                  <c:v>3.7124160955328702</c:v>
                </c:pt>
                <c:pt idx="2940">
                  <c:v>1.83948063493992E-2</c:v>
                </c:pt>
                <c:pt idx="2941">
                  <c:v>1.83948063493992E-2</c:v>
                </c:pt>
                <c:pt idx="2942">
                  <c:v>1.83948063493992E-2</c:v>
                </c:pt>
                <c:pt idx="2943">
                  <c:v>4.3479301569696496</c:v>
                </c:pt>
                <c:pt idx="2944">
                  <c:v>3.6128096317713498</c:v>
                </c:pt>
                <c:pt idx="2945">
                  <c:v>4.2338634317862196</c:v>
                </c:pt>
                <c:pt idx="2946">
                  <c:v>3.8245212156449102</c:v>
                </c:pt>
                <c:pt idx="2947">
                  <c:v>1.83948063493992E-2</c:v>
                </c:pt>
                <c:pt idx="2948">
                  <c:v>2.9665951748214301</c:v>
                </c:pt>
                <c:pt idx="2949">
                  <c:v>4.04839500757822</c:v>
                </c:pt>
                <c:pt idx="2950">
                  <c:v>4.2859069233219902</c:v>
                </c:pt>
                <c:pt idx="2951">
                  <c:v>1.83948063493992E-2</c:v>
                </c:pt>
                <c:pt idx="2952">
                  <c:v>3.9850971686448</c:v>
                </c:pt>
                <c:pt idx="2953">
                  <c:v>4.9414964883660799</c:v>
                </c:pt>
                <c:pt idx="2954">
                  <c:v>4.0833466613526399</c:v>
                </c:pt>
                <c:pt idx="2955">
                  <c:v>3.4305837005167201</c:v>
                </c:pt>
                <c:pt idx="2956">
                  <c:v>3.3713442095519102</c:v>
                </c:pt>
                <c:pt idx="2957">
                  <c:v>5.0025786397052601</c:v>
                </c:pt>
                <c:pt idx="2958">
                  <c:v>1.83948063493992E-2</c:v>
                </c:pt>
                <c:pt idx="2959">
                  <c:v>4.4118754914461</c:v>
                </c:pt>
                <c:pt idx="2960">
                  <c:v>1.83948063493992E-2</c:v>
                </c:pt>
                <c:pt idx="2961">
                  <c:v>3.7026982565517099</c:v>
                </c:pt>
                <c:pt idx="2962">
                  <c:v>4.1175015785541103</c:v>
                </c:pt>
                <c:pt idx="2963">
                  <c:v>1.83948063493992E-2</c:v>
                </c:pt>
                <c:pt idx="2964">
                  <c:v>1.83948063493992E-2</c:v>
                </c:pt>
                <c:pt idx="2965">
                  <c:v>4.0985592598105196</c:v>
                </c:pt>
                <c:pt idx="2966">
                  <c:v>4.03725332228138</c:v>
                </c:pt>
                <c:pt idx="2967">
                  <c:v>3.77153664180066</c:v>
                </c:pt>
                <c:pt idx="2968">
                  <c:v>1.83948063493992E-2</c:v>
                </c:pt>
                <c:pt idx="2969">
                  <c:v>4.0902744750547404</c:v>
                </c:pt>
                <c:pt idx="2970">
                  <c:v>1.83948063493992E-2</c:v>
                </c:pt>
                <c:pt idx="2971">
                  <c:v>1.83948063493992E-2</c:v>
                </c:pt>
                <c:pt idx="2972">
                  <c:v>4.2104405937326002</c:v>
                </c:pt>
                <c:pt idx="2973">
                  <c:v>1.83948063493992E-2</c:v>
                </c:pt>
                <c:pt idx="2974">
                  <c:v>3.6550621264677399</c:v>
                </c:pt>
                <c:pt idx="2975">
                  <c:v>2.8355921355027802</c:v>
                </c:pt>
                <c:pt idx="2976">
                  <c:v>4.2715227450717803</c:v>
                </c:pt>
                <c:pt idx="2977">
                  <c:v>1.83948063493992E-2</c:v>
                </c:pt>
                <c:pt idx="2978">
                  <c:v>1.83948063493992E-2</c:v>
                </c:pt>
                <c:pt idx="2979">
                  <c:v>1.83948063493992E-2</c:v>
                </c:pt>
                <c:pt idx="2980">
                  <c:v>1.83948063493992E-2</c:v>
                </c:pt>
                <c:pt idx="2981">
                  <c:v>3.3339530819932799</c:v>
                </c:pt>
                <c:pt idx="2982">
                  <c:v>1.83948063493992E-2</c:v>
                </c:pt>
                <c:pt idx="2983">
                  <c:v>1.83948063493992E-2</c:v>
                </c:pt>
                <c:pt idx="2984">
                  <c:v>1.83948063493992E-2</c:v>
                </c:pt>
                <c:pt idx="2985">
                  <c:v>1.83948063493992E-2</c:v>
                </c:pt>
                <c:pt idx="2986">
                  <c:v>3.6402288378259602</c:v>
                </c:pt>
                <c:pt idx="2987">
                  <c:v>4.34168013514347</c:v>
                </c:pt>
                <c:pt idx="2988">
                  <c:v>1.83948063493992E-2</c:v>
                </c:pt>
                <c:pt idx="2989">
                  <c:v>1.83948063493992E-2</c:v>
                </c:pt>
                <c:pt idx="2990">
                  <c:v>4.5532424779871201</c:v>
                </c:pt>
                <c:pt idx="2991">
                  <c:v>3.4996079057246998</c:v>
                </c:pt>
                <c:pt idx="2992">
                  <c:v>3.33108989885601</c:v>
                </c:pt>
                <c:pt idx="2993">
                  <c:v>1.83948063493992E-2</c:v>
                </c:pt>
                <c:pt idx="2994">
                  <c:v>1.83948063493992E-2</c:v>
                </c:pt>
                <c:pt idx="2995">
                  <c:v>4.1452938118285996</c:v>
                </c:pt>
                <c:pt idx="2996">
                  <c:v>1.83948063493992E-2</c:v>
                </c:pt>
                <c:pt idx="2997">
                  <c:v>4.1640108063705696</c:v>
                </c:pt>
                <c:pt idx="2998">
                  <c:v>3.5678050780268298</c:v>
                </c:pt>
                <c:pt idx="2999">
                  <c:v>1.83948063493992E-2</c:v>
                </c:pt>
                <c:pt idx="3000">
                  <c:v>1.83948063493992E-2</c:v>
                </c:pt>
                <c:pt idx="3001">
                  <c:v>3.8354453973479998</c:v>
                </c:pt>
                <c:pt idx="3002">
                  <c:v>1.83948063493992E-2</c:v>
                </c:pt>
                <c:pt idx="3003">
                  <c:v>3.9536133320253701</c:v>
                </c:pt>
                <c:pt idx="3004">
                  <c:v>3.4807416701528</c:v>
                </c:pt>
                <c:pt idx="3005">
                  <c:v>4.03725332228138</c:v>
                </c:pt>
                <c:pt idx="3006">
                  <c:v>1.83948063493992E-2</c:v>
                </c:pt>
                <c:pt idx="3007">
                  <c:v>1.83948063493992E-2</c:v>
                </c:pt>
                <c:pt idx="3008">
                  <c:v>1.83948063493992E-2</c:v>
                </c:pt>
                <c:pt idx="3009">
                  <c:v>1.83948063493992E-2</c:v>
                </c:pt>
                <c:pt idx="3010">
                  <c:v>1.02310943533239</c:v>
                </c:pt>
                <c:pt idx="3011">
                  <c:v>3.3356830802668398</c:v>
                </c:pt>
                <c:pt idx="3012">
                  <c:v>3.5468344296596799</c:v>
                </c:pt>
                <c:pt idx="3013">
                  <c:v>4.3538057642741199</c:v>
                </c:pt>
                <c:pt idx="3014">
                  <c:v>1.83948063493992E-2</c:v>
                </c:pt>
                <c:pt idx="3015">
                  <c:v>3.4010297853339599</c:v>
                </c:pt>
                <c:pt idx="3016">
                  <c:v>1.83948063493992E-2</c:v>
                </c:pt>
                <c:pt idx="3017">
                  <c:v>4.2631252982151899</c:v>
                </c:pt>
                <c:pt idx="3018">
                  <c:v>1.83948063493992E-2</c:v>
                </c:pt>
                <c:pt idx="3019">
                  <c:v>1.83948063493992E-2</c:v>
                </c:pt>
                <c:pt idx="3020">
                  <c:v>3.6044121849147599</c:v>
                </c:pt>
                <c:pt idx="3021">
                  <c:v>1.83948063493992E-2</c:v>
                </c:pt>
                <c:pt idx="3022">
                  <c:v>3.7812910597109202</c:v>
                </c:pt>
                <c:pt idx="3023">
                  <c:v>3.7565478295327401</c:v>
                </c:pt>
                <c:pt idx="3024">
                  <c:v>1.83948063493992E-2</c:v>
                </c:pt>
                <c:pt idx="3025">
                  <c:v>4.1846831233877202</c:v>
                </c:pt>
                <c:pt idx="3026">
                  <c:v>3.8997271801152298</c:v>
                </c:pt>
                <c:pt idx="3027">
                  <c:v>4.2173684074346998</c:v>
                </c:pt>
                <c:pt idx="3028">
                  <c:v>4.2518280892922196</c:v>
                </c:pt>
                <c:pt idx="3029">
                  <c:v>1.83948063493992E-2</c:v>
                </c:pt>
                <c:pt idx="3030">
                  <c:v>4.08620984448992</c:v>
                </c:pt>
                <c:pt idx="3031">
                  <c:v>2.12629734321319</c:v>
                </c:pt>
                <c:pt idx="3032">
                  <c:v>3.0988932052261502</c:v>
                </c:pt>
                <c:pt idx="3033">
                  <c:v>4.2338634317862196</c:v>
                </c:pt>
                <c:pt idx="3034">
                  <c:v>4.0969785025668797</c:v>
                </c:pt>
                <c:pt idx="3035">
                  <c:v>4.10827571148985</c:v>
                </c:pt>
                <c:pt idx="3036">
                  <c:v>3.0047830389530099</c:v>
                </c:pt>
                <c:pt idx="3037">
                  <c:v>1.83948063493992E-2</c:v>
                </c:pt>
                <c:pt idx="3038">
                  <c:v>1.02310943533239</c:v>
                </c:pt>
                <c:pt idx="3039">
                  <c:v>3.13907297076201</c:v>
                </c:pt>
                <c:pt idx="3040">
                  <c:v>2.5424991104927699</c:v>
                </c:pt>
                <c:pt idx="3041">
                  <c:v>2.6572753111868499</c:v>
                </c:pt>
                <c:pt idx="3042">
                  <c:v>4.5207809801301</c:v>
                </c:pt>
                <c:pt idx="3043">
                  <c:v>3.7210056449447002</c:v>
                </c:pt>
                <c:pt idx="3044">
                  <c:v>2.0278240643153902</c:v>
                </c:pt>
                <c:pt idx="3045">
                  <c:v>5.0419679512643798</c:v>
                </c:pt>
                <c:pt idx="3046">
                  <c:v>4.8418900246045604</c:v>
                </c:pt>
                <c:pt idx="3047">
                  <c:v>1.83948063493992E-2</c:v>
                </c:pt>
                <c:pt idx="3048">
                  <c:v>1.83948063493992E-2</c:v>
                </c:pt>
                <c:pt idx="3049">
                  <c:v>1.2157309974441</c:v>
                </c:pt>
                <c:pt idx="3050">
                  <c:v>1.83948063493992E-2</c:v>
                </c:pt>
                <c:pt idx="3051">
                  <c:v>3.1338751553334601</c:v>
                </c:pt>
                <c:pt idx="3052">
                  <c:v>1.83948063493992E-2</c:v>
                </c:pt>
                <c:pt idx="3053">
                  <c:v>4.6877927749151898</c:v>
                </c:pt>
                <c:pt idx="3054">
                  <c:v>1.83948063493992E-2</c:v>
                </c:pt>
                <c:pt idx="3055">
                  <c:v>4.1710512821734804</c:v>
                </c:pt>
                <c:pt idx="3056">
                  <c:v>3.1599690739691102</c:v>
                </c:pt>
                <c:pt idx="3057">
                  <c:v>1.83948063493992E-2</c:v>
                </c:pt>
                <c:pt idx="3058">
                  <c:v>3.61284621070046</c:v>
                </c:pt>
                <c:pt idx="3059">
                  <c:v>2.50314148256837</c:v>
                </c:pt>
                <c:pt idx="3060">
                  <c:v>1.83948063493992E-2</c:v>
                </c:pt>
                <c:pt idx="3061">
                  <c:v>4.0403023253776897</c:v>
                </c:pt>
                <c:pt idx="3062">
                  <c:v>4.3563641827553399</c:v>
                </c:pt>
                <c:pt idx="3063">
                  <c:v>2.2422179066615899</c:v>
                </c:pt>
                <c:pt idx="3064">
                  <c:v>1.83948063493992E-2</c:v>
                </c:pt>
                <c:pt idx="3065">
                  <c:v>1.83948063493992E-2</c:v>
                </c:pt>
                <c:pt idx="3066">
                  <c:v>3.5071403534445</c:v>
                </c:pt>
                <c:pt idx="3067">
                  <c:v>2.6118231850624101</c:v>
                </c:pt>
                <c:pt idx="3068">
                  <c:v>2.0505677231912598</c:v>
                </c:pt>
                <c:pt idx="3069">
                  <c:v>1.83948063493992E-2</c:v>
                </c:pt>
                <c:pt idx="3070">
                  <c:v>2.2347615421134801</c:v>
                </c:pt>
                <c:pt idx="3071">
                  <c:v>3.9980132517521798</c:v>
                </c:pt>
                <c:pt idx="3072">
                  <c:v>3.0022246204717802</c:v>
                </c:pt>
                <c:pt idx="3073">
                  <c:v>3.3386257038585501</c:v>
                </c:pt>
                <c:pt idx="3074">
                  <c:v>3.6273064721223598</c:v>
                </c:pt>
                <c:pt idx="3075">
                  <c:v>4.0508851634956198</c:v>
                </c:pt>
                <c:pt idx="3076">
                  <c:v>1.83948063493992E-2</c:v>
                </c:pt>
                <c:pt idx="3077">
                  <c:v>1.83948063493992E-2</c:v>
                </c:pt>
                <c:pt idx="3078">
                  <c:v>4.0803708161145602</c:v>
                </c:pt>
                <c:pt idx="3079">
                  <c:v>4.3696595756788099</c:v>
                </c:pt>
                <c:pt idx="3080">
                  <c:v>3.18609957153387</c:v>
                </c:pt>
                <c:pt idx="3081">
                  <c:v>1.83948063493992E-2</c:v>
                </c:pt>
                <c:pt idx="3082">
                  <c:v>3.9240150173056199</c:v>
                </c:pt>
                <c:pt idx="3083">
                  <c:v>4.6400820996711802</c:v>
                </c:pt>
                <c:pt idx="3084">
                  <c:v>1.83948063493992E-2</c:v>
                </c:pt>
                <c:pt idx="3085">
                  <c:v>3.9157302325498402</c:v>
                </c:pt>
                <c:pt idx="3086">
                  <c:v>4.1808422790128601</c:v>
                </c:pt>
                <c:pt idx="3087">
                  <c:v>4.40212107353583</c:v>
                </c:pt>
                <c:pt idx="3088">
                  <c:v>1.83948063493992E-2</c:v>
                </c:pt>
                <c:pt idx="3089">
                  <c:v>1.83948063493992E-2</c:v>
                </c:pt>
                <c:pt idx="3090">
                  <c:v>1.6320010272875101</c:v>
                </c:pt>
                <c:pt idx="3091">
                  <c:v>1.83948063493992E-2</c:v>
                </c:pt>
                <c:pt idx="3092">
                  <c:v>3.7639676151517398</c:v>
                </c:pt>
                <c:pt idx="3093">
                  <c:v>3.8861319178301001</c:v>
                </c:pt>
                <c:pt idx="3094">
                  <c:v>2.51425287153232</c:v>
                </c:pt>
                <c:pt idx="3095">
                  <c:v>3.4225227019508999</c:v>
                </c:pt>
                <c:pt idx="3096">
                  <c:v>1.83948063493992E-2</c:v>
                </c:pt>
                <c:pt idx="3097">
                  <c:v>1.62593821272219</c:v>
                </c:pt>
                <c:pt idx="3098">
                  <c:v>4.4579688305173599</c:v>
                </c:pt>
                <c:pt idx="3099">
                  <c:v>1.62593821272219</c:v>
                </c:pt>
                <c:pt idx="3100">
                  <c:v>1.83948063493992E-2</c:v>
                </c:pt>
                <c:pt idx="3101">
                  <c:v>3.68838862346154</c:v>
                </c:pt>
                <c:pt idx="3102">
                  <c:v>2.4173921842227002</c:v>
                </c:pt>
                <c:pt idx="3103">
                  <c:v>1.83948063493992E-2</c:v>
                </c:pt>
                <c:pt idx="3104">
                  <c:v>4.07637444811356</c:v>
                </c:pt>
                <c:pt idx="3105">
                  <c:v>4.2113055928693797</c:v>
                </c:pt>
                <c:pt idx="3106">
                  <c:v>3.84463176016967</c:v>
                </c:pt>
                <c:pt idx="3107">
                  <c:v>4.04184650369222</c:v>
                </c:pt>
                <c:pt idx="3108">
                  <c:v>1.83948063493992E-2</c:v>
                </c:pt>
                <c:pt idx="3109">
                  <c:v>1.83948063493992E-2</c:v>
                </c:pt>
                <c:pt idx="3110">
                  <c:v>4.0965231095790902</c:v>
                </c:pt>
                <c:pt idx="3111">
                  <c:v>3.8363103964847798</c:v>
                </c:pt>
                <c:pt idx="3112">
                  <c:v>1.02310943533239</c:v>
                </c:pt>
                <c:pt idx="3113">
                  <c:v>1.83948063493992E-2</c:v>
                </c:pt>
                <c:pt idx="3114">
                  <c:v>3.8618440806396999</c:v>
                </c:pt>
                <c:pt idx="3115">
                  <c:v>4.7217239059266998</c:v>
                </c:pt>
                <c:pt idx="3116">
                  <c:v>1.83948063493992E-2</c:v>
                </c:pt>
                <c:pt idx="3117">
                  <c:v>4.1220947599649396</c:v>
                </c:pt>
                <c:pt idx="3118">
                  <c:v>1.83948063493992E-2</c:v>
                </c:pt>
                <c:pt idx="3119">
                  <c:v>3.1292819739226299</c:v>
                </c:pt>
                <c:pt idx="3120">
                  <c:v>3.7804626395032601</c:v>
                </c:pt>
                <c:pt idx="3121">
                  <c:v>4.3719942079700802</c:v>
                </c:pt>
                <c:pt idx="3122">
                  <c:v>3.93309025603814</c:v>
                </c:pt>
                <c:pt idx="3123">
                  <c:v>3.6232495114555801</c:v>
                </c:pt>
                <c:pt idx="3124">
                  <c:v>2.9739404152803899</c:v>
                </c:pt>
                <c:pt idx="3125">
                  <c:v>4.1099691308343003</c:v>
                </c:pt>
                <c:pt idx="3126">
                  <c:v>1.83948063493992E-2</c:v>
                </c:pt>
                <c:pt idx="3127">
                  <c:v>4.2618872718585399</c:v>
                </c:pt>
                <c:pt idx="3128">
                  <c:v>1.02310943533239</c:v>
                </c:pt>
                <c:pt idx="3129">
                  <c:v>3.8832687346928201</c:v>
                </c:pt>
                <c:pt idx="3130">
                  <c:v>4.1166731583464404</c:v>
                </c:pt>
                <c:pt idx="3131">
                  <c:v>4.5569706602611699</c:v>
                </c:pt>
                <c:pt idx="3132">
                  <c:v>1.83948063493992E-2</c:v>
                </c:pt>
                <c:pt idx="3133">
                  <c:v>1.3185292720257999</c:v>
                </c:pt>
                <c:pt idx="3134">
                  <c:v>1.83948063493992E-2</c:v>
                </c:pt>
                <c:pt idx="3135">
                  <c:v>1.83948063493992E-2</c:v>
                </c:pt>
                <c:pt idx="3136">
                  <c:v>4.5396106367728803</c:v>
                </c:pt>
                <c:pt idx="3137">
                  <c:v>1.83948063493992E-2</c:v>
                </c:pt>
                <c:pt idx="3138">
                  <c:v>4.2381962480779798</c:v>
                </c:pt>
                <c:pt idx="3139">
                  <c:v>1.83948063493992E-2</c:v>
                </c:pt>
                <c:pt idx="3140">
                  <c:v>2.2423988313262302</c:v>
                </c:pt>
                <c:pt idx="3141">
                  <c:v>3.8531418691270698</c:v>
                </c:pt>
                <c:pt idx="3142">
                  <c:v>4.1571512552323</c:v>
                </c:pt>
                <c:pt idx="3143">
                  <c:v>3.8081817149195198</c:v>
                </c:pt>
                <c:pt idx="3144">
                  <c:v>4.4162448866669699</c:v>
                </c:pt>
                <c:pt idx="3145">
                  <c:v>3.4529860158074301</c:v>
                </c:pt>
                <c:pt idx="3146">
                  <c:v>1.83948063493992E-2</c:v>
                </c:pt>
                <c:pt idx="3147">
                  <c:v>1.83948063493992E-2</c:v>
                </c:pt>
                <c:pt idx="3148">
                  <c:v>4.3137752397681801</c:v>
                </c:pt>
                <c:pt idx="3149">
                  <c:v>2.2681563016711102</c:v>
                </c:pt>
                <c:pt idx="3150">
                  <c:v>2.09090439965507</c:v>
                </c:pt>
                <c:pt idx="3151">
                  <c:v>1.02310943533239</c:v>
                </c:pt>
                <c:pt idx="3152">
                  <c:v>3.7596347988599801</c:v>
                </c:pt>
                <c:pt idx="3153">
                  <c:v>1.83948063493992E-2</c:v>
                </c:pt>
                <c:pt idx="3154">
                  <c:v>1.83948063493992E-2</c:v>
                </c:pt>
                <c:pt idx="3155">
                  <c:v>2.93006904639959</c:v>
                </c:pt>
                <c:pt idx="3156">
                  <c:v>3.03253869329839</c:v>
                </c:pt>
                <c:pt idx="3157">
                  <c:v>4.03725332228138</c:v>
                </c:pt>
                <c:pt idx="3158">
                  <c:v>4.0047918244243599</c:v>
                </c:pt>
                <c:pt idx="3159">
                  <c:v>4.1643472546613403</c:v>
                </c:pt>
                <c:pt idx="3160">
                  <c:v>4.01928866477538</c:v>
                </c:pt>
                <c:pt idx="3161">
                  <c:v>2.64729556907497</c:v>
                </c:pt>
                <c:pt idx="3162">
                  <c:v>3.6387226257423602</c:v>
                </c:pt>
                <c:pt idx="3163">
                  <c:v>1.83948063493992E-2</c:v>
                </c:pt>
                <c:pt idx="3164">
                  <c:v>3.3116190292664101</c:v>
                </c:pt>
                <c:pt idx="3165">
                  <c:v>4.1024001041853797</c:v>
                </c:pt>
                <c:pt idx="3166">
                  <c:v>1.83948063493992E-2</c:v>
                </c:pt>
                <c:pt idx="3167">
                  <c:v>1.83948063493992E-2</c:v>
                </c:pt>
                <c:pt idx="3168">
                  <c:v>4.1175381574832199</c:v>
                </c:pt>
                <c:pt idx="3169">
                  <c:v>4.1771140967387996</c:v>
                </c:pt>
                <c:pt idx="3170">
                  <c:v>1.83948063493992E-2</c:v>
                </c:pt>
                <c:pt idx="3171">
                  <c:v>1.83948063493992E-2</c:v>
                </c:pt>
                <c:pt idx="3172">
                  <c:v>1.83948063493992E-2</c:v>
                </c:pt>
                <c:pt idx="3173">
                  <c:v>2.83532394977584</c:v>
                </c:pt>
                <c:pt idx="3174">
                  <c:v>3.3218274528626401</c:v>
                </c:pt>
                <c:pt idx="3175">
                  <c:v>3.6539289416040202</c:v>
                </c:pt>
                <c:pt idx="3176">
                  <c:v>3.77982142655644</c:v>
                </c:pt>
                <c:pt idx="3177">
                  <c:v>2.9648651765478702</c:v>
                </c:pt>
                <c:pt idx="3178">
                  <c:v>3.5771485024862799</c:v>
                </c:pt>
                <c:pt idx="3179">
                  <c:v>1.83948063493992E-2</c:v>
                </c:pt>
                <c:pt idx="3180">
                  <c:v>4.4270135447439403</c:v>
                </c:pt>
                <c:pt idx="3181">
                  <c:v>1.83948063493992E-2</c:v>
                </c:pt>
                <c:pt idx="3182">
                  <c:v>3.9766997217882101</c:v>
                </c:pt>
                <c:pt idx="3183">
                  <c:v>1.83948063493992E-2</c:v>
                </c:pt>
                <c:pt idx="3184">
                  <c:v>3.8363103964847798</c:v>
                </c:pt>
                <c:pt idx="3185">
                  <c:v>2.9700995709055298</c:v>
                </c:pt>
                <c:pt idx="3186">
                  <c:v>2.09090439965507</c:v>
                </c:pt>
                <c:pt idx="3187">
                  <c:v>1.83948063493992E-2</c:v>
                </c:pt>
                <c:pt idx="3188">
                  <c:v>4.2341998800769796</c:v>
                </c:pt>
                <c:pt idx="3189">
                  <c:v>1.83948063493992E-2</c:v>
                </c:pt>
                <c:pt idx="3190">
                  <c:v>4.7376903794322001</c:v>
                </c:pt>
                <c:pt idx="3191">
                  <c:v>1.83948063493992E-2</c:v>
                </c:pt>
                <c:pt idx="3192">
                  <c:v>5.0419679512643798</c:v>
                </c:pt>
                <c:pt idx="3193">
                  <c:v>1.83948063493992E-2</c:v>
                </c:pt>
                <c:pt idx="3194">
                  <c:v>3.99932582326888</c:v>
                </c:pt>
                <c:pt idx="3195">
                  <c:v>3.2821333766474701</c:v>
                </c:pt>
                <c:pt idx="3196">
                  <c:v>1.83948063493992E-2</c:v>
                </c:pt>
                <c:pt idx="3197">
                  <c:v>3.9026586258163301</c:v>
                </c:pt>
                <c:pt idx="3198">
                  <c:v>4.3370854157209902</c:v>
                </c:pt>
                <c:pt idx="3199">
                  <c:v>3.2752421418744802</c:v>
                </c:pt>
                <c:pt idx="3200">
                  <c:v>4.2341998800769796</c:v>
                </c:pt>
                <c:pt idx="3201">
                  <c:v>3.4190992843329</c:v>
                </c:pt>
                <c:pt idx="3202">
                  <c:v>3.82655597857452</c:v>
                </c:pt>
                <c:pt idx="3203">
                  <c:v>2.7391487242401902</c:v>
                </c:pt>
                <c:pt idx="3204">
                  <c:v>3.6634961522534399</c:v>
                </c:pt>
                <c:pt idx="3205">
                  <c:v>4.2193665914352003</c:v>
                </c:pt>
                <c:pt idx="3206">
                  <c:v>1.83948063493992E-2</c:v>
                </c:pt>
                <c:pt idx="3207">
                  <c:v>4.2541993005126004</c:v>
                </c:pt>
                <c:pt idx="3208">
                  <c:v>3.4598455669456998</c:v>
                </c:pt>
                <c:pt idx="3209">
                  <c:v>4.3884892323216</c:v>
                </c:pt>
                <c:pt idx="3210">
                  <c:v>1.83948063493992E-2</c:v>
                </c:pt>
                <c:pt idx="3211">
                  <c:v>3.3855806847838501</c:v>
                </c:pt>
                <c:pt idx="3212">
                  <c:v>1.83948063493992E-2</c:v>
                </c:pt>
                <c:pt idx="3213">
                  <c:v>3.03253869329839</c:v>
                </c:pt>
                <c:pt idx="3214">
                  <c:v>3.5668655337300001</c:v>
                </c:pt>
                <c:pt idx="3215">
                  <c:v>4.1958310912807804</c:v>
                </c:pt>
                <c:pt idx="3216">
                  <c:v>3.03253869329839</c:v>
                </c:pt>
                <c:pt idx="3217">
                  <c:v>3.4798766710160298</c:v>
                </c:pt>
                <c:pt idx="3218">
                  <c:v>1.83948063493992E-2</c:v>
                </c:pt>
                <c:pt idx="3219">
                  <c:v>4.1128323139715803</c:v>
                </c:pt>
                <c:pt idx="3220">
                  <c:v>1.83948063493992E-2</c:v>
                </c:pt>
                <c:pt idx="3221">
                  <c:v>3.40282804617134</c:v>
                </c:pt>
                <c:pt idx="3222">
                  <c:v>1.83948063493992E-2</c:v>
                </c:pt>
                <c:pt idx="3223">
                  <c:v>3.66334691122352</c:v>
                </c:pt>
                <c:pt idx="3224">
                  <c:v>1.83948063493992E-2</c:v>
                </c:pt>
                <c:pt idx="3225">
                  <c:v>3.6165378140454001</c:v>
                </c:pt>
                <c:pt idx="3226">
                  <c:v>4.1771140967387996</c:v>
                </c:pt>
                <c:pt idx="3227">
                  <c:v>4.4784524022619996</c:v>
                </c:pt>
                <c:pt idx="3228">
                  <c:v>2.3141369786415602</c:v>
                </c:pt>
                <c:pt idx="3229">
                  <c:v>4.5396106367728803</c:v>
                </c:pt>
                <c:pt idx="3230">
                  <c:v>1.83948063493992E-2</c:v>
                </c:pt>
                <c:pt idx="3231">
                  <c:v>3.7237133044558401</c:v>
                </c:pt>
                <c:pt idx="3232">
                  <c:v>1.83948063493992E-2</c:v>
                </c:pt>
                <c:pt idx="3233">
                  <c:v>1.83948063493992E-2</c:v>
                </c:pt>
                <c:pt idx="3234">
                  <c:v>4.03725332228138</c:v>
                </c:pt>
                <c:pt idx="3235">
                  <c:v>2.0278240643153902</c:v>
                </c:pt>
                <c:pt idx="3236">
                  <c:v>1.83948063493992E-2</c:v>
                </c:pt>
                <c:pt idx="3237">
                  <c:v>3.4753200685343</c:v>
                </c:pt>
                <c:pt idx="3238">
                  <c:v>1.02310943533239</c:v>
                </c:pt>
                <c:pt idx="3239">
                  <c:v>1.83948063493992E-2</c:v>
                </c:pt>
                <c:pt idx="3240">
                  <c:v>1.83948063493992E-2</c:v>
                </c:pt>
                <c:pt idx="3241">
                  <c:v>4.26918811278051</c:v>
                </c:pt>
                <c:pt idx="3242">
                  <c:v>4.2578909038575397</c:v>
                </c:pt>
                <c:pt idx="3243">
                  <c:v>3.6582300742610698</c:v>
                </c:pt>
                <c:pt idx="3244">
                  <c:v>3.8884665501213602</c:v>
                </c:pt>
                <c:pt idx="3245">
                  <c:v>2.9923209615316</c:v>
                </c:pt>
                <c:pt idx="3246">
                  <c:v>2.3292384530102899</c:v>
                </c:pt>
                <c:pt idx="3247">
                  <c:v>1.83948063493992E-2</c:v>
                </c:pt>
                <c:pt idx="3248">
                  <c:v>3.7222436713013498</c:v>
                </c:pt>
                <c:pt idx="3249">
                  <c:v>3.7579048005864202</c:v>
                </c:pt>
                <c:pt idx="3250">
                  <c:v>1.83948063493992E-2</c:v>
                </c:pt>
                <c:pt idx="3251">
                  <c:v>1.83948063493992E-2</c:v>
                </c:pt>
                <c:pt idx="3252">
                  <c:v>4.7188607227894197</c:v>
                </c:pt>
                <c:pt idx="3253">
                  <c:v>1.83948063493992E-2</c:v>
                </c:pt>
                <c:pt idx="3254">
                  <c:v>3.7850192419849802</c:v>
                </c:pt>
                <c:pt idx="3255">
                  <c:v>2.9684441177920098</c:v>
                </c:pt>
                <c:pt idx="3256">
                  <c:v>1.83948063493992E-2</c:v>
                </c:pt>
                <c:pt idx="3257">
                  <c:v>1.83948063493992E-2</c:v>
                </c:pt>
                <c:pt idx="3258">
                  <c:v>1.83948063493992E-2</c:v>
                </c:pt>
                <c:pt idx="3259">
                  <c:v>1.83948063493992E-2</c:v>
                </c:pt>
                <c:pt idx="3260">
                  <c:v>1.83948063493992E-2</c:v>
                </c:pt>
                <c:pt idx="3261">
                  <c:v>3.5771485024862799</c:v>
                </c:pt>
                <c:pt idx="3262">
                  <c:v>3.8756997080439</c:v>
                </c:pt>
                <c:pt idx="3263">
                  <c:v>3.58415729465447</c:v>
                </c:pt>
                <c:pt idx="3264">
                  <c:v>1.83948063493992E-2</c:v>
                </c:pt>
                <c:pt idx="3265">
                  <c:v>1.83948063493992E-2</c:v>
                </c:pt>
                <c:pt idx="3266">
                  <c:v>1.83948063493992E-2</c:v>
                </c:pt>
                <c:pt idx="3267">
                  <c:v>2.9864453542271301</c:v>
                </c:pt>
                <c:pt idx="3268">
                  <c:v>3.9418670127108202</c:v>
                </c:pt>
                <c:pt idx="3269">
                  <c:v>3.6197374454734499</c:v>
                </c:pt>
                <c:pt idx="3270">
                  <c:v>3.9330536771090299</c:v>
                </c:pt>
                <c:pt idx="3271">
                  <c:v>2.80670329629368</c:v>
                </c:pt>
                <c:pt idx="3272">
                  <c:v>3.7191567019741201</c:v>
                </c:pt>
                <c:pt idx="3273">
                  <c:v>4.3183684211790103</c:v>
                </c:pt>
                <c:pt idx="3274">
                  <c:v>3.1949207277435301</c:v>
                </c:pt>
                <c:pt idx="3275">
                  <c:v>3.9776773830257999</c:v>
                </c:pt>
                <c:pt idx="3276">
                  <c:v>3.5094749857357699</c:v>
                </c:pt>
                <c:pt idx="3277">
                  <c:v>3.2193275096309502</c:v>
                </c:pt>
                <c:pt idx="3278">
                  <c:v>4.4174829130236297</c:v>
                </c:pt>
                <c:pt idx="3279">
                  <c:v>4.0508851634956198</c:v>
                </c:pt>
                <c:pt idx="3280">
                  <c:v>3.6762185947939199</c:v>
                </c:pt>
                <c:pt idx="3281">
                  <c:v>4.2964152162798799</c:v>
                </c:pt>
                <c:pt idx="3282">
                  <c:v>5.0419679512643798</c:v>
                </c:pt>
                <c:pt idx="3283">
                  <c:v>1.83948063493992E-2</c:v>
                </c:pt>
                <c:pt idx="3284">
                  <c:v>3.5899836071275701</c:v>
                </c:pt>
                <c:pt idx="3285">
                  <c:v>3.96062212419355</c:v>
                </c:pt>
                <c:pt idx="3286">
                  <c:v>4.5145689245348599</c:v>
                </c:pt>
                <c:pt idx="3287">
                  <c:v>1.02310943533239</c:v>
                </c:pt>
                <c:pt idx="3288">
                  <c:v>1.83948063493992E-2</c:v>
                </c:pt>
                <c:pt idx="3289">
                  <c:v>1.83948063493992E-2</c:v>
                </c:pt>
                <c:pt idx="3290">
                  <c:v>2.8849533685659101</c:v>
                </c:pt>
                <c:pt idx="3291">
                  <c:v>3.2848600346570902</c:v>
                </c:pt>
                <c:pt idx="3292">
                  <c:v>4.03725332228138</c:v>
                </c:pt>
                <c:pt idx="3293">
                  <c:v>1.83948063493992E-2</c:v>
                </c:pt>
                <c:pt idx="3294">
                  <c:v>1.83948063493992E-2</c:v>
                </c:pt>
                <c:pt idx="3295">
                  <c:v>4.5599465054992603</c:v>
                </c:pt>
                <c:pt idx="3296">
                  <c:v>1.83948063493992E-2</c:v>
                </c:pt>
                <c:pt idx="3297">
                  <c:v>1.83948063493992E-2</c:v>
                </c:pt>
                <c:pt idx="3298">
                  <c:v>1.83948063493992E-2</c:v>
                </c:pt>
                <c:pt idx="3299">
                  <c:v>3.9724795675972602</c:v>
                </c:pt>
                <c:pt idx="3300">
                  <c:v>4.3471017367619798</c:v>
                </c:pt>
                <c:pt idx="3301">
                  <c:v>1.83948063493992E-2</c:v>
                </c:pt>
                <c:pt idx="3302">
                  <c:v>4.2133037768698802</c:v>
                </c:pt>
                <c:pt idx="3303">
                  <c:v>1.83948063493992E-2</c:v>
                </c:pt>
                <c:pt idx="3304">
                  <c:v>4.3607335779762204</c:v>
                </c:pt>
                <c:pt idx="3305">
                  <c:v>1.62593821272219</c:v>
                </c:pt>
                <c:pt idx="3306">
                  <c:v>4.1186269428099598</c:v>
                </c:pt>
                <c:pt idx="3307">
                  <c:v>4.4551056473800799</c:v>
                </c:pt>
                <c:pt idx="3308">
                  <c:v>1.83948063493992E-2</c:v>
                </c:pt>
                <c:pt idx="3309">
                  <c:v>3.3930370493319701</c:v>
                </c:pt>
                <c:pt idx="3310">
                  <c:v>4.4820328815177897</c:v>
                </c:pt>
                <c:pt idx="3311">
                  <c:v>3.7575317733665399</c:v>
                </c:pt>
                <c:pt idx="3312">
                  <c:v>1.83948063493992E-2</c:v>
                </c:pt>
                <c:pt idx="3313">
                  <c:v>1.83948063493992E-2</c:v>
                </c:pt>
                <c:pt idx="3314">
                  <c:v>4.1188951285369004</c:v>
                </c:pt>
                <c:pt idx="3315">
                  <c:v>4.5109899832907203</c:v>
                </c:pt>
                <c:pt idx="3316">
                  <c:v>1.83948063493992E-2</c:v>
                </c:pt>
                <c:pt idx="3317">
                  <c:v>3.6333692866876901</c:v>
                </c:pt>
                <c:pt idx="3318">
                  <c:v>3.4815384067257602</c:v>
                </c:pt>
                <c:pt idx="3319">
                  <c:v>2.0278240643153902</c:v>
                </c:pt>
                <c:pt idx="3320">
                  <c:v>4.1273291543225996</c:v>
                </c:pt>
                <c:pt idx="3321">
                  <c:v>2.8721548428537398</c:v>
                </c:pt>
                <c:pt idx="3322">
                  <c:v>3.5589600587903201</c:v>
                </c:pt>
                <c:pt idx="3323">
                  <c:v>3.3762055766896801</c:v>
                </c:pt>
                <c:pt idx="3324">
                  <c:v>1.83948063493992E-2</c:v>
                </c:pt>
                <c:pt idx="3325">
                  <c:v>4.6400820996711802</c:v>
                </c:pt>
                <c:pt idx="3326">
                  <c:v>4.3395327101130601</c:v>
                </c:pt>
                <c:pt idx="3327">
                  <c:v>3.9248800164423998</c:v>
                </c:pt>
                <c:pt idx="3328">
                  <c:v>1.83948063493992E-2</c:v>
                </c:pt>
                <c:pt idx="3329">
                  <c:v>4.60155778724884</c:v>
                </c:pt>
                <c:pt idx="3330">
                  <c:v>3.2654877239642199</c:v>
                </c:pt>
                <c:pt idx="3331">
                  <c:v>1.83948063493992E-2</c:v>
                </c:pt>
                <c:pt idx="3332">
                  <c:v>1.83948063493992E-2</c:v>
                </c:pt>
                <c:pt idx="3333">
                  <c:v>2.5441496683119</c:v>
                </c:pt>
                <c:pt idx="3334">
                  <c:v>1.83948063493992E-2</c:v>
                </c:pt>
                <c:pt idx="3335">
                  <c:v>1.02310943533239</c:v>
                </c:pt>
                <c:pt idx="3336">
                  <c:v>1.83948063493992E-2</c:v>
                </c:pt>
                <c:pt idx="3337">
                  <c:v>3.0354018764356598</c:v>
                </c:pt>
                <c:pt idx="3338">
                  <c:v>2.3461065045816798</c:v>
                </c:pt>
                <c:pt idx="3339">
                  <c:v>1.83948063493992E-2</c:v>
                </c:pt>
                <c:pt idx="3340">
                  <c:v>3.7178742760804799</c:v>
                </c:pt>
                <c:pt idx="3341">
                  <c:v>1.83948063493992E-2</c:v>
                </c:pt>
                <c:pt idx="3342">
                  <c:v>3.3861092356298701</c:v>
                </c:pt>
                <c:pt idx="3343">
                  <c:v>3.8076897430026202</c:v>
                </c:pt>
                <c:pt idx="3344">
                  <c:v>1.62593821272219</c:v>
                </c:pt>
                <c:pt idx="3345">
                  <c:v>3.3476531857713501</c:v>
                </c:pt>
                <c:pt idx="3346">
                  <c:v>2.7311243046034899</c:v>
                </c:pt>
                <c:pt idx="3347">
                  <c:v>4.0448223489302997</c:v>
                </c:pt>
                <c:pt idx="3348">
                  <c:v>1.83948063493992E-2</c:v>
                </c:pt>
                <c:pt idx="3349">
                  <c:v>4.1213473182233598</c:v>
                </c:pt>
                <c:pt idx="3350">
                  <c:v>1.83948063493992E-2</c:v>
                </c:pt>
                <c:pt idx="3351">
                  <c:v>4.3187478817049403</c:v>
                </c:pt>
                <c:pt idx="3352">
                  <c:v>1.83948063493992E-2</c:v>
                </c:pt>
                <c:pt idx="3353">
                  <c:v>3.03253869329839</c:v>
                </c:pt>
                <c:pt idx="3354">
                  <c:v>3.66263115311666</c:v>
                </c:pt>
                <c:pt idx="3355">
                  <c:v>4.0409815045554396</c:v>
                </c:pt>
                <c:pt idx="3356">
                  <c:v>1.83948063493992E-2</c:v>
                </c:pt>
                <c:pt idx="3357">
                  <c:v>1.83948063493992E-2</c:v>
                </c:pt>
                <c:pt idx="3358">
                  <c:v>4.35986857883944</c:v>
                </c:pt>
                <c:pt idx="3359">
                  <c:v>4.1160319453996204</c:v>
                </c:pt>
                <c:pt idx="3360">
                  <c:v>1.83948063493992E-2</c:v>
                </c:pt>
                <c:pt idx="3361">
                  <c:v>3.36483228459501</c:v>
                </c:pt>
                <c:pt idx="3362">
                  <c:v>3.8560050522643401</c:v>
                </c:pt>
                <c:pt idx="3363">
                  <c:v>1.83948063493992E-2</c:v>
                </c:pt>
                <c:pt idx="3364">
                  <c:v>1.83948063493992E-2</c:v>
                </c:pt>
                <c:pt idx="3365">
                  <c:v>4.3184810832798197</c:v>
                </c:pt>
                <c:pt idx="3366">
                  <c:v>1.83948063493992E-2</c:v>
                </c:pt>
                <c:pt idx="3367">
                  <c:v>3.6892536225983199</c:v>
                </c:pt>
                <c:pt idx="3368">
                  <c:v>4.0062980365079603</c:v>
                </c:pt>
                <c:pt idx="3369">
                  <c:v>1.83948063493992E-2</c:v>
                </c:pt>
                <c:pt idx="3370">
                  <c:v>4.3620905490299</c:v>
                </c:pt>
                <c:pt idx="3371">
                  <c:v>1.83948063493992E-2</c:v>
                </c:pt>
                <c:pt idx="3372">
                  <c:v>1.83948063493992E-2</c:v>
                </c:pt>
                <c:pt idx="3373">
                  <c:v>1.83948063493992E-2</c:v>
                </c:pt>
                <c:pt idx="3374">
                  <c:v>1.83948063493992E-2</c:v>
                </c:pt>
                <c:pt idx="3375">
                  <c:v>3.6830415670030798</c:v>
                </c:pt>
                <c:pt idx="3376">
                  <c:v>3.7367039327232598</c:v>
                </c:pt>
                <c:pt idx="3377">
                  <c:v>4.03725332228138</c:v>
                </c:pt>
                <c:pt idx="3378">
                  <c:v>3.8423732110500999</c:v>
                </c:pt>
                <c:pt idx="3379">
                  <c:v>3.5348960077898801</c:v>
                </c:pt>
                <c:pt idx="3380">
                  <c:v>4.57293713376668</c:v>
                </c:pt>
                <c:pt idx="3381">
                  <c:v>1.83948063493992E-2</c:v>
                </c:pt>
                <c:pt idx="3382">
                  <c:v>1.83948063493992E-2</c:v>
                </c:pt>
                <c:pt idx="3383">
                  <c:v>4.1460461488645697</c:v>
                </c:pt>
                <c:pt idx="3384">
                  <c:v>1.83948063493992E-2</c:v>
                </c:pt>
                <c:pt idx="3385">
                  <c:v>4.2370630632142596</c:v>
                </c:pt>
                <c:pt idx="3386">
                  <c:v>1.83948063493992E-2</c:v>
                </c:pt>
                <c:pt idx="3387">
                  <c:v>3.6828543597422301</c:v>
                </c:pt>
                <c:pt idx="3388">
                  <c:v>1.83948063493992E-2</c:v>
                </c:pt>
                <c:pt idx="3389">
                  <c:v>4.3244312357443304</c:v>
                </c:pt>
                <c:pt idx="3390">
                  <c:v>1.83948063493992E-2</c:v>
                </c:pt>
                <c:pt idx="3391">
                  <c:v>1.83948063493992E-2</c:v>
                </c:pt>
                <c:pt idx="3392">
                  <c:v>4.2381962480779798</c:v>
                </c:pt>
                <c:pt idx="3393">
                  <c:v>1.83948063493992E-2</c:v>
                </c:pt>
                <c:pt idx="3394">
                  <c:v>1.83948063493992E-2</c:v>
                </c:pt>
                <c:pt idx="3395">
                  <c:v>3.1298105247686401</c:v>
                </c:pt>
                <c:pt idx="3396">
                  <c:v>3.1808334935414999</c:v>
                </c:pt>
                <c:pt idx="3397">
                  <c:v>1.83948063493992E-2</c:v>
                </c:pt>
                <c:pt idx="3398">
                  <c:v>5.0419679512643798</c:v>
                </c:pt>
                <c:pt idx="3399">
                  <c:v>3.8296063689726401</c:v>
                </c:pt>
                <c:pt idx="3400">
                  <c:v>4.0401165054186601</c:v>
                </c:pt>
                <c:pt idx="3401">
                  <c:v>2.8073810881696102</c:v>
                </c:pt>
                <c:pt idx="3402">
                  <c:v>1.83948063493992E-2</c:v>
                </c:pt>
                <c:pt idx="3403">
                  <c:v>1.83948063493992E-2</c:v>
                </c:pt>
                <c:pt idx="3404">
                  <c:v>1.83948063493992E-2</c:v>
                </c:pt>
                <c:pt idx="3405">
                  <c:v>1.83948063493992E-2</c:v>
                </c:pt>
                <c:pt idx="3406">
                  <c:v>1.83948063493992E-2</c:v>
                </c:pt>
                <c:pt idx="3407">
                  <c:v>3.2648781946521201</c:v>
                </c:pt>
                <c:pt idx="3408">
                  <c:v>3.1330101561966801</c:v>
                </c:pt>
                <c:pt idx="3409">
                  <c:v>1.83948063493992E-2</c:v>
                </c:pt>
                <c:pt idx="3410">
                  <c:v>1.83948063493992E-2</c:v>
                </c:pt>
                <c:pt idx="3411">
                  <c:v>1.83948063493992E-2</c:v>
                </c:pt>
                <c:pt idx="3412">
                  <c:v>3.1330101561966801</c:v>
                </c:pt>
                <c:pt idx="3413">
                  <c:v>3.7245783035926201</c:v>
                </c:pt>
                <c:pt idx="3414">
                  <c:v>1.83948063493992E-2</c:v>
                </c:pt>
                <c:pt idx="3415">
                  <c:v>1.83948063493992E-2</c:v>
                </c:pt>
                <c:pt idx="3416">
                  <c:v>1.83948063493992E-2</c:v>
                </c:pt>
                <c:pt idx="3417">
                  <c:v>1.83948063493992E-2</c:v>
                </c:pt>
                <c:pt idx="3418">
                  <c:v>1.83948063493992E-2</c:v>
                </c:pt>
                <c:pt idx="3419">
                  <c:v>3.6619899401698399</c:v>
                </c:pt>
                <c:pt idx="3420">
                  <c:v>1.02310943533239</c:v>
                </c:pt>
                <c:pt idx="3421">
                  <c:v>4.4032098588625699</c:v>
                </c:pt>
                <c:pt idx="3422">
                  <c:v>1.83948063493992E-2</c:v>
                </c:pt>
                <c:pt idx="3423">
                  <c:v>2.4317080999090899</c:v>
                </c:pt>
                <c:pt idx="3424">
                  <c:v>4.28131374191116</c:v>
                </c:pt>
                <c:pt idx="3425">
                  <c:v>1.4643845984847099</c:v>
                </c:pt>
                <c:pt idx="3426">
                  <c:v>1.83948063493992E-2</c:v>
                </c:pt>
                <c:pt idx="3427">
                  <c:v>3.5710856879209598</c:v>
                </c:pt>
                <c:pt idx="3428">
                  <c:v>3.54972929643167</c:v>
                </c:pt>
                <c:pt idx="3429">
                  <c:v>4.6415883117547798</c:v>
                </c:pt>
                <c:pt idx="3430">
                  <c:v>4.1634822555245599</c:v>
                </c:pt>
                <c:pt idx="3431">
                  <c:v>5.0419679512643798</c:v>
                </c:pt>
                <c:pt idx="3432">
                  <c:v>3.30563719316718</c:v>
                </c:pt>
                <c:pt idx="3433">
                  <c:v>1.83948063493992E-2</c:v>
                </c:pt>
                <c:pt idx="3434">
                  <c:v>3.7752282451456001</c:v>
                </c:pt>
                <c:pt idx="3435">
                  <c:v>4.0175586665018201</c:v>
                </c:pt>
                <c:pt idx="3436">
                  <c:v>2.5301813788068901</c:v>
                </c:pt>
                <c:pt idx="3437">
                  <c:v>1.83948063493992E-2</c:v>
                </c:pt>
                <c:pt idx="3438">
                  <c:v>4.1249579431022196</c:v>
                </c:pt>
                <c:pt idx="3439">
                  <c:v>3.9061630219004302</c:v>
                </c:pt>
                <c:pt idx="3440">
                  <c:v>1.83948063493992E-2</c:v>
                </c:pt>
                <c:pt idx="3441">
                  <c:v>1.7723903525909399</c:v>
                </c:pt>
                <c:pt idx="3442">
                  <c:v>2.0869080316540698</c:v>
                </c:pt>
                <c:pt idx="3443">
                  <c:v>3.6687622302458101</c:v>
                </c:pt>
                <c:pt idx="3444">
                  <c:v>1.83948063493992E-2</c:v>
                </c:pt>
                <c:pt idx="3445">
                  <c:v>1.83948063493992E-2</c:v>
                </c:pt>
                <c:pt idx="3446">
                  <c:v>1.83948063493992E-2</c:v>
                </c:pt>
                <c:pt idx="3447">
                  <c:v>1.83948063493992E-2</c:v>
                </c:pt>
                <c:pt idx="3448">
                  <c:v>3.84463176016967</c:v>
                </c:pt>
                <c:pt idx="3449">
                  <c:v>4.2715227450717803</c:v>
                </c:pt>
                <c:pt idx="3450">
                  <c:v>4.0320555068528403</c:v>
                </c:pt>
                <c:pt idx="3451">
                  <c:v>4.1400959964000599</c:v>
                </c:pt>
                <c:pt idx="3452">
                  <c:v>3.6784849645213602</c:v>
                </c:pt>
                <c:pt idx="3453">
                  <c:v>1.83948063493992E-2</c:v>
                </c:pt>
                <c:pt idx="3454">
                  <c:v>5.0419679512643798</c:v>
                </c:pt>
                <c:pt idx="3455">
                  <c:v>1.83948063493992E-2</c:v>
                </c:pt>
                <c:pt idx="3456">
                  <c:v>1.83948063493992E-2</c:v>
                </c:pt>
                <c:pt idx="3457">
                  <c:v>3.76916543058028</c:v>
                </c:pt>
                <c:pt idx="3458">
                  <c:v>1.83948063493992E-2</c:v>
                </c:pt>
                <c:pt idx="3459">
                  <c:v>1.83948063493992E-2</c:v>
                </c:pt>
                <c:pt idx="3460">
                  <c:v>3.7917232694971199</c:v>
                </c:pt>
                <c:pt idx="3461">
                  <c:v>1.02310943533239</c:v>
                </c:pt>
                <c:pt idx="3462">
                  <c:v>4.0902744750547404</c:v>
                </c:pt>
                <c:pt idx="3463">
                  <c:v>2.76091472187847</c:v>
                </c:pt>
                <c:pt idx="3464">
                  <c:v>3.8351772116210601</c:v>
                </c:pt>
                <c:pt idx="3465">
                  <c:v>1.83948063493992E-2</c:v>
                </c:pt>
                <c:pt idx="3466">
                  <c:v>4.2193665914352003</c:v>
                </c:pt>
                <c:pt idx="3467">
                  <c:v>3.6459121918653499</c:v>
                </c:pt>
                <c:pt idx="3468">
                  <c:v>3.8664372620505398</c:v>
                </c:pt>
                <c:pt idx="3469">
                  <c:v>1.92535441741659</c:v>
                </c:pt>
                <c:pt idx="3470">
                  <c:v>4.0441128734196496</c:v>
                </c:pt>
                <c:pt idx="3471">
                  <c:v>1.83948063493992E-2</c:v>
                </c:pt>
                <c:pt idx="3472">
                  <c:v>3.63623246982496</c:v>
                </c:pt>
                <c:pt idx="3473">
                  <c:v>1.83948063493992E-2</c:v>
                </c:pt>
                <c:pt idx="3474">
                  <c:v>1.83948063493992E-2</c:v>
                </c:pt>
                <c:pt idx="3475">
                  <c:v>3.2540412740113198</c:v>
                </c:pt>
                <c:pt idx="3476">
                  <c:v>1.83948063493992E-2</c:v>
                </c:pt>
                <c:pt idx="3477">
                  <c:v>1.83948063493992E-2</c:v>
                </c:pt>
                <c:pt idx="3478">
                  <c:v>1.83948063493992E-2</c:v>
                </c:pt>
                <c:pt idx="3479">
                  <c:v>1.83948063493992E-2</c:v>
                </c:pt>
                <c:pt idx="3480">
                  <c:v>1.83948063493992E-2</c:v>
                </c:pt>
                <c:pt idx="3481">
                  <c:v>3.7442363804430698</c:v>
                </c:pt>
                <c:pt idx="3482">
                  <c:v>3.63536747068818</c:v>
                </c:pt>
                <c:pt idx="3483">
                  <c:v>4.08940947591796</c:v>
                </c:pt>
                <c:pt idx="3484">
                  <c:v>3.03253869329839</c:v>
                </c:pt>
                <c:pt idx="3485">
                  <c:v>3.6619899401698399</c:v>
                </c:pt>
                <c:pt idx="3486">
                  <c:v>1.83948063493992E-2</c:v>
                </c:pt>
                <c:pt idx="3487">
                  <c:v>2.8335939515022801</c:v>
                </c:pt>
                <c:pt idx="3488">
                  <c:v>3.9987290098590398</c:v>
                </c:pt>
                <c:pt idx="3489">
                  <c:v>1.83948063493992E-2</c:v>
                </c:pt>
                <c:pt idx="3490">
                  <c:v>3.4541192006711401</c:v>
                </c:pt>
                <c:pt idx="3491">
                  <c:v>4.4293847559643096</c:v>
                </c:pt>
                <c:pt idx="3492">
                  <c:v>3.2137869633154201</c:v>
                </c:pt>
                <c:pt idx="3493">
                  <c:v>1.02310943533239</c:v>
                </c:pt>
                <c:pt idx="3494">
                  <c:v>3.6442934683907802</c:v>
                </c:pt>
                <c:pt idx="3495">
                  <c:v>4.4765303014331996</c:v>
                </c:pt>
                <c:pt idx="3496">
                  <c:v>3.0904596114097198</c:v>
                </c:pt>
                <c:pt idx="3497">
                  <c:v>4.15369125868519</c:v>
                </c:pt>
                <c:pt idx="3498">
                  <c:v>4.5738021329034604</c:v>
                </c:pt>
                <c:pt idx="3499">
                  <c:v>1.83948063493992E-2</c:v>
                </c:pt>
                <c:pt idx="3500">
                  <c:v>3.22948525109399</c:v>
                </c:pt>
                <c:pt idx="3501">
                  <c:v>1.83948063493992E-2</c:v>
                </c:pt>
                <c:pt idx="3502">
                  <c:v>1.83948063493992E-2</c:v>
                </c:pt>
                <c:pt idx="3503">
                  <c:v>1.83948063493992E-2</c:v>
                </c:pt>
                <c:pt idx="3504">
                  <c:v>4.3780570225354003</c:v>
                </c:pt>
                <c:pt idx="3505">
                  <c:v>1.83948063493992E-2</c:v>
                </c:pt>
                <c:pt idx="3506">
                  <c:v>4.0118323002272698</c:v>
                </c:pt>
                <c:pt idx="3507">
                  <c:v>3.0519334797162898</c:v>
                </c:pt>
                <c:pt idx="3508">
                  <c:v>4.1968087525183604</c:v>
                </c:pt>
                <c:pt idx="3509">
                  <c:v>1.83948063493992E-2</c:v>
                </c:pt>
                <c:pt idx="3510">
                  <c:v>3.7856604549317998</c:v>
                </c:pt>
                <c:pt idx="3511">
                  <c:v>1.02310943533239</c:v>
                </c:pt>
                <c:pt idx="3512">
                  <c:v>1.6230750295849199</c:v>
                </c:pt>
                <c:pt idx="3513">
                  <c:v>1.9213580494156</c:v>
                </c:pt>
                <c:pt idx="3514">
                  <c:v>1.83948063493992E-2</c:v>
                </c:pt>
                <c:pt idx="3515">
                  <c:v>3.0929796316907501</c:v>
                </c:pt>
                <c:pt idx="3516">
                  <c:v>3.31112705734951</c:v>
                </c:pt>
                <c:pt idx="3517">
                  <c:v>4.3198380543335002</c:v>
                </c:pt>
                <c:pt idx="3518">
                  <c:v>3.8683544675849499</c:v>
                </c:pt>
                <c:pt idx="3519">
                  <c:v>1.83948063493992E-2</c:v>
                </c:pt>
                <c:pt idx="3520">
                  <c:v>3.2498211198203699</c:v>
                </c:pt>
                <c:pt idx="3521">
                  <c:v>3.7856604549317998</c:v>
                </c:pt>
                <c:pt idx="3522">
                  <c:v>5.0419679512643798</c:v>
                </c:pt>
                <c:pt idx="3523">
                  <c:v>3.71987246008098</c:v>
                </c:pt>
                <c:pt idx="3524">
                  <c:v>3.03253869329839</c:v>
                </c:pt>
                <c:pt idx="3525">
                  <c:v>1.83948063493992E-2</c:v>
                </c:pt>
                <c:pt idx="3526">
                  <c:v>1.83948063493992E-2</c:v>
                </c:pt>
                <c:pt idx="3527">
                  <c:v>4.1326396318519496</c:v>
                </c:pt>
                <c:pt idx="3528">
                  <c:v>4.3960582589705099</c:v>
                </c:pt>
                <c:pt idx="3529">
                  <c:v>1.83948063493992E-2</c:v>
                </c:pt>
                <c:pt idx="3530">
                  <c:v>4.2260706189473396</c:v>
                </c:pt>
                <c:pt idx="3531">
                  <c:v>3.3371955749466502</c:v>
                </c:pt>
                <c:pt idx="3532">
                  <c:v>1.83948063493992E-2</c:v>
                </c:pt>
                <c:pt idx="3533">
                  <c:v>3.9701083563768802</c:v>
                </c:pt>
                <c:pt idx="3534">
                  <c:v>5.0419679512643798</c:v>
                </c:pt>
                <c:pt idx="3535">
                  <c:v>1.83948063493992E-2</c:v>
                </c:pt>
                <c:pt idx="3536">
                  <c:v>4.9611911441456398</c:v>
                </c:pt>
                <c:pt idx="3537">
                  <c:v>1.83948063493992E-2</c:v>
                </c:pt>
                <c:pt idx="3538">
                  <c:v>4.0206105949116004</c:v>
                </c:pt>
                <c:pt idx="3539">
                  <c:v>4.3735004200536798</c:v>
                </c:pt>
                <c:pt idx="3540">
                  <c:v>3.6553303121946801</c:v>
                </c:pt>
                <c:pt idx="3541">
                  <c:v>1.83948063493992E-2</c:v>
                </c:pt>
                <c:pt idx="3542">
                  <c:v>4.5535789262778898</c:v>
                </c:pt>
                <c:pt idx="3543">
                  <c:v>1.83948063493992E-2</c:v>
                </c:pt>
                <c:pt idx="3544">
                  <c:v>3.8756997080439</c:v>
                </c:pt>
                <c:pt idx="3545">
                  <c:v>1.83948063493992E-2</c:v>
                </c:pt>
                <c:pt idx="3546">
                  <c:v>4.4209507301786202</c:v>
                </c:pt>
                <c:pt idx="3547">
                  <c:v>4.5471796634218</c:v>
                </c:pt>
                <c:pt idx="3548">
                  <c:v>1.83948063493992E-2</c:v>
                </c:pt>
                <c:pt idx="3549">
                  <c:v>1.02310943533239</c:v>
                </c:pt>
                <c:pt idx="3550">
                  <c:v>2.82759939950079</c:v>
                </c:pt>
                <c:pt idx="3551">
                  <c:v>1.83948063493992E-2</c:v>
                </c:pt>
                <c:pt idx="3552">
                  <c:v>1.83948063493992E-2</c:v>
                </c:pt>
                <c:pt idx="3553">
                  <c:v>1.83948063493992E-2</c:v>
                </c:pt>
                <c:pt idx="3554">
                  <c:v>3.9889380130196601</c:v>
                </c:pt>
                <c:pt idx="3555">
                  <c:v>1.83948063493992E-2</c:v>
                </c:pt>
                <c:pt idx="3556">
                  <c:v>3.30619742764791</c:v>
                </c:pt>
                <c:pt idx="3557">
                  <c:v>3.9019857292347901</c:v>
                </c:pt>
                <c:pt idx="3558">
                  <c:v>5.0419679512643798</c:v>
                </c:pt>
                <c:pt idx="3559">
                  <c:v>1.83948063493992E-2</c:v>
                </c:pt>
                <c:pt idx="3560">
                  <c:v>4.0766426338404997</c:v>
                </c:pt>
                <c:pt idx="3561">
                  <c:v>1.83948063493992E-2</c:v>
                </c:pt>
                <c:pt idx="3562">
                  <c:v>1.83948063493992E-2</c:v>
                </c:pt>
                <c:pt idx="3563">
                  <c:v>3.8489567558535702</c:v>
                </c:pt>
                <c:pt idx="3564">
                  <c:v>1.83948063493992E-2</c:v>
                </c:pt>
                <c:pt idx="3565">
                  <c:v>1.83948063493992E-2</c:v>
                </c:pt>
                <c:pt idx="3566">
                  <c:v>4.0313397487459799</c:v>
                </c:pt>
                <c:pt idx="3567">
                  <c:v>3.64395702010001</c:v>
                </c:pt>
                <c:pt idx="3568">
                  <c:v>1.83948063493992E-2</c:v>
                </c:pt>
                <c:pt idx="3569">
                  <c:v>1.83948063493992E-2</c:v>
                </c:pt>
                <c:pt idx="3570">
                  <c:v>4.0981799499944298</c:v>
                </c:pt>
                <c:pt idx="3571">
                  <c:v>1.83948063493992E-2</c:v>
                </c:pt>
                <c:pt idx="3572">
                  <c:v>1.83948063493992E-2</c:v>
                </c:pt>
                <c:pt idx="3573">
                  <c:v>1.83948063493992E-2</c:v>
                </c:pt>
                <c:pt idx="3574">
                  <c:v>3.1587676265415698</c:v>
                </c:pt>
                <c:pt idx="3575">
                  <c:v>1.83948063493992E-2</c:v>
                </c:pt>
                <c:pt idx="3576">
                  <c:v>1.83948063493992E-2</c:v>
                </c:pt>
                <c:pt idx="3577">
                  <c:v>1.83948063493992E-2</c:v>
                </c:pt>
                <c:pt idx="3578">
                  <c:v>1.83948063493992E-2</c:v>
                </c:pt>
                <c:pt idx="3579">
                  <c:v>4.0993497137872597</c:v>
                </c:pt>
                <c:pt idx="3580">
                  <c:v>2.1683260517196299</c:v>
                </c:pt>
                <c:pt idx="3581">
                  <c:v>4.1589256530428402</c:v>
                </c:pt>
                <c:pt idx="3582">
                  <c:v>1.83948063493992E-2</c:v>
                </c:pt>
                <c:pt idx="3583">
                  <c:v>1.83948063493992E-2</c:v>
                </c:pt>
                <c:pt idx="3584">
                  <c:v>1.83948063493992E-2</c:v>
                </c:pt>
                <c:pt idx="3585">
                  <c:v>1.83948063493992E-2</c:v>
                </c:pt>
                <c:pt idx="3586">
                  <c:v>3.2334816190949902</c:v>
                </c:pt>
                <c:pt idx="3587">
                  <c:v>4.7200304865822504</c:v>
                </c:pt>
                <c:pt idx="3588">
                  <c:v>1.83948063493992E-2</c:v>
                </c:pt>
                <c:pt idx="3589">
                  <c:v>1.83948063493992E-2</c:v>
                </c:pt>
                <c:pt idx="3590">
                  <c:v>5.0419679512643798</c:v>
                </c:pt>
                <c:pt idx="3591">
                  <c:v>1.83948063493992E-2</c:v>
                </c:pt>
                <c:pt idx="3592">
                  <c:v>1.83948063493992E-2</c:v>
                </c:pt>
                <c:pt idx="3593">
                  <c:v>4.03725332228138</c:v>
                </c:pt>
                <c:pt idx="3594">
                  <c:v>1.83948063493992E-2</c:v>
                </c:pt>
                <c:pt idx="3595">
                  <c:v>3.8285858462097302</c:v>
                </c:pt>
                <c:pt idx="3596">
                  <c:v>3.4177818175218002</c:v>
                </c:pt>
                <c:pt idx="3597">
                  <c:v>3.01084585351833</c:v>
                </c:pt>
                <c:pt idx="3598">
                  <c:v>1.83948063493992E-2</c:v>
                </c:pt>
                <c:pt idx="3599">
                  <c:v>3.1330101561966801</c:v>
                </c:pt>
                <c:pt idx="3600">
                  <c:v>1.83948063493992E-2</c:v>
                </c:pt>
                <c:pt idx="3601">
                  <c:v>4.9029721759437299</c:v>
                </c:pt>
                <c:pt idx="3602">
                  <c:v>3.95248014716165</c:v>
                </c:pt>
                <c:pt idx="3603">
                  <c:v>4.3728592071068597</c:v>
                </c:pt>
                <c:pt idx="3604">
                  <c:v>4.7228570907904102</c:v>
                </c:pt>
                <c:pt idx="3605">
                  <c:v>3.2682016660715698</c:v>
                </c:pt>
                <c:pt idx="3606">
                  <c:v>1.83948063493992E-2</c:v>
                </c:pt>
                <c:pt idx="3607">
                  <c:v>1.83948063493992E-2</c:v>
                </c:pt>
                <c:pt idx="3608">
                  <c:v>4.4219649703453099</c:v>
                </c:pt>
                <c:pt idx="3609">
                  <c:v>3.6333692866876901</c:v>
                </c:pt>
                <c:pt idx="3610">
                  <c:v>1.83948063493992E-2</c:v>
                </c:pt>
                <c:pt idx="3611">
                  <c:v>1.83948063493992E-2</c:v>
                </c:pt>
                <c:pt idx="3612">
                  <c:v>5.0419679512643798</c:v>
                </c:pt>
                <c:pt idx="3613">
                  <c:v>1.83948063493992E-2</c:v>
                </c:pt>
                <c:pt idx="3614">
                  <c:v>3.60975924137322</c:v>
                </c:pt>
                <c:pt idx="3615">
                  <c:v>3.7688655612186199</c:v>
                </c:pt>
                <c:pt idx="3616">
                  <c:v>4.03725332228138</c:v>
                </c:pt>
                <c:pt idx="3617">
                  <c:v>1.83948063493992E-2</c:v>
                </c:pt>
                <c:pt idx="3618">
                  <c:v>1.86815932926034</c:v>
                </c:pt>
                <c:pt idx="3619">
                  <c:v>4.2433940635065204</c:v>
                </c:pt>
                <c:pt idx="3620">
                  <c:v>1.83948063493992E-2</c:v>
                </c:pt>
                <c:pt idx="3621">
                  <c:v>4.21480998895347</c:v>
                </c:pt>
                <c:pt idx="3622">
                  <c:v>1.83948063493992E-2</c:v>
                </c:pt>
                <c:pt idx="3623">
                  <c:v>1.83948063493992E-2</c:v>
                </c:pt>
                <c:pt idx="3624">
                  <c:v>3.2109237801781498</c:v>
                </c:pt>
                <c:pt idx="3625">
                  <c:v>1.83948063493992E-2</c:v>
                </c:pt>
                <c:pt idx="3626">
                  <c:v>2.7530853301104798</c:v>
                </c:pt>
                <c:pt idx="3627">
                  <c:v>3.0039863023800599</c:v>
                </c:pt>
                <c:pt idx="3628">
                  <c:v>3.9640455418115601</c:v>
                </c:pt>
                <c:pt idx="3629">
                  <c:v>4.3916888637496401</c:v>
                </c:pt>
                <c:pt idx="3630">
                  <c:v>4.6400820996711802</c:v>
                </c:pt>
                <c:pt idx="3631">
                  <c:v>1.83948063493992E-2</c:v>
                </c:pt>
                <c:pt idx="3632">
                  <c:v>1.83948063493992E-2</c:v>
                </c:pt>
                <c:pt idx="3633">
                  <c:v>1.83948063493992E-2</c:v>
                </c:pt>
                <c:pt idx="3634">
                  <c:v>1.83948063493992E-2</c:v>
                </c:pt>
                <c:pt idx="3635">
                  <c:v>3.8776978920444001</c:v>
                </c:pt>
                <c:pt idx="3636">
                  <c:v>4.1067694994062602</c:v>
                </c:pt>
                <c:pt idx="3637">
                  <c:v>1.83948063493992E-2</c:v>
                </c:pt>
                <c:pt idx="3638">
                  <c:v>2.9871548297377699</c:v>
                </c:pt>
                <c:pt idx="3639">
                  <c:v>1.83948063493992E-2</c:v>
                </c:pt>
                <c:pt idx="3640">
                  <c:v>1.83948063493992E-2</c:v>
                </c:pt>
                <c:pt idx="3641">
                  <c:v>1.83948063493992E-2</c:v>
                </c:pt>
                <c:pt idx="3642">
                  <c:v>4.5593052925524402</c:v>
                </c:pt>
                <c:pt idx="3643">
                  <c:v>4.2609033280247397</c:v>
                </c:pt>
                <c:pt idx="3644">
                  <c:v>1.83948063493992E-2</c:v>
                </c:pt>
                <c:pt idx="3645">
                  <c:v>1.83948063493992E-2</c:v>
                </c:pt>
                <c:pt idx="3646">
                  <c:v>1.83948063493992E-2</c:v>
                </c:pt>
                <c:pt idx="3647">
                  <c:v>1.83948063493992E-2</c:v>
                </c:pt>
                <c:pt idx="3648">
                  <c:v>1.83948063493992E-2</c:v>
                </c:pt>
                <c:pt idx="3649">
                  <c:v>1.83948063493992E-2</c:v>
                </c:pt>
                <c:pt idx="3650">
                  <c:v>3.0502351650774502</c:v>
                </c:pt>
                <c:pt idx="3651">
                  <c:v>3.9766997217882101</c:v>
                </c:pt>
                <c:pt idx="3652">
                  <c:v>1.83948063493992E-2</c:v>
                </c:pt>
                <c:pt idx="3653">
                  <c:v>1.83948063493992E-2</c:v>
                </c:pt>
                <c:pt idx="3654">
                  <c:v>3.8957357074086199</c:v>
                </c:pt>
                <c:pt idx="3655">
                  <c:v>4.03725332228138</c:v>
                </c:pt>
                <c:pt idx="3656">
                  <c:v>4.5658966579637701</c:v>
                </c:pt>
                <c:pt idx="3657">
                  <c:v>4.3583623667558404</c:v>
                </c:pt>
                <c:pt idx="3658">
                  <c:v>3.9740636821236399</c:v>
                </c:pt>
                <c:pt idx="3659">
                  <c:v>4.5593052925524402</c:v>
                </c:pt>
                <c:pt idx="3660">
                  <c:v>1.83948063493992E-2</c:v>
                </c:pt>
                <c:pt idx="3661">
                  <c:v>1.83948063493992E-2</c:v>
                </c:pt>
                <c:pt idx="3662">
                  <c:v>3.8016269284373001</c:v>
                </c:pt>
                <c:pt idx="3663">
                  <c:v>1.83948063493992E-2</c:v>
                </c:pt>
                <c:pt idx="3664">
                  <c:v>1.83948063493992E-2</c:v>
                </c:pt>
                <c:pt idx="3665">
                  <c:v>4.4371409898740799</c:v>
                </c:pt>
                <c:pt idx="3666">
                  <c:v>3.8696368934785799</c:v>
                </c:pt>
                <c:pt idx="3667">
                  <c:v>3.6978003104848298</c:v>
                </c:pt>
                <c:pt idx="3668">
                  <c:v>3.5523242938420099</c:v>
                </c:pt>
                <c:pt idx="3669">
                  <c:v>4.8418900246045604</c:v>
                </c:pt>
                <c:pt idx="3670">
                  <c:v>1.83948063493992E-2</c:v>
                </c:pt>
                <c:pt idx="3671">
                  <c:v>1.83948063493992E-2</c:v>
                </c:pt>
                <c:pt idx="3672">
                  <c:v>3.9079739986400699</c:v>
                </c:pt>
                <c:pt idx="3673">
                  <c:v>3.7555335893660402</c:v>
                </c:pt>
                <c:pt idx="3674">
                  <c:v>1.83948063493992E-2</c:v>
                </c:pt>
                <c:pt idx="3675">
                  <c:v>3.6027567318012399</c:v>
                </c:pt>
                <c:pt idx="3676">
                  <c:v>1.83948063493992E-2</c:v>
                </c:pt>
                <c:pt idx="3677">
                  <c:v>3.7555335893660402</c:v>
                </c:pt>
                <c:pt idx="3678">
                  <c:v>4.1931171491734203</c:v>
                </c:pt>
                <c:pt idx="3679">
                  <c:v>1.83948063493992E-2</c:v>
                </c:pt>
                <c:pt idx="3680">
                  <c:v>1.83948063493992E-2</c:v>
                </c:pt>
                <c:pt idx="3681">
                  <c:v>3.4419935715404999</c:v>
                </c:pt>
                <c:pt idx="3682">
                  <c:v>4.6053986316237001</c:v>
                </c:pt>
                <c:pt idx="3683">
                  <c:v>1.83948063493992E-2</c:v>
                </c:pt>
                <c:pt idx="3684">
                  <c:v>4.1808422790128601</c:v>
                </c:pt>
                <c:pt idx="3685">
                  <c:v>4.0645170047098604</c:v>
                </c:pt>
                <c:pt idx="3686">
                  <c:v>1.83948063493992E-2</c:v>
                </c:pt>
                <c:pt idx="3687">
                  <c:v>1.83948063493992E-2</c:v>
                </c:pt>
                <c:pt idx="3688">
                  <c:v>1.83948063493992E-2</c:v>
                </c:pt>
                <c:pt idx="3689">
                  <c:v>1.83948063493992E-2</c:v>
                </c:pt>
                <c:pt idx="3690">
                  <c:v>1.83948063493992E-2</c:v>
                </c:pt>
                <c:pt idx="3691">
                  <c:v>1.83948063493992E-2</c:v>
                </c:pt>
                <c:pt idx="3692">
                  <c:v>5.0419679512643798</c:v>
                </c:pt>
                <c:pt idx="3693">
                  <c:v>1.83948063493992E-2</c:v>
                </c:pt>
                <c:pt idx="3694">
                  <c:v>1.83948063493992E-2</c:v>
                </c:pt>
                <c:pt idx="3695">
                  <c:v>2.06510588705595</c:v>
                </c:pt>
                <c:pt idx="3696">
                  <c:v>1.83948063493992E-2</c:v>
                </c:pt>
                <c:pt idx="3697">
                  <c:v>1.83948063493992E-2</c:v>
                </c:pt>
                <c:pt idx="3698">
                  <c:v>3.4777658249147199</c:v>
                </c:pt>
                <c:pt idx="3699">
                  <c:v>1.83948063493992E-2</c:v>
                </c:pt>
                <c:pt idx="3700">
                  <c:v>3.5846048670343902</c:v>
                </c:pt>
                <c:pt idx="3701">
                  <c:v>1.83948063493992E-2</c:v>
                </c:pt>
                <c:pt idx="3702">
                  <c:v>1.83948063493992E-2</c:v>
                </c:pt>
                <c:pt idx="3703">
                  <c:v>4.0094976679360004</c:v>
                </c:pt>
                <c:pt idx="3704">
                  <c:v>3.7367039327232598</c:v>
                </c:pt>
                <c:pt idx="3705">
                  <c:v>3.2199990189106602</c:v>
                </c:pt>
                <c:pt idx="3706">
                  <c:v>4.5471796634218</c:v>
                </c:pt>
                <c:pt idx="3707">
                  <c:v>1.02310943533239</c:v>
                </c:pt>
                <c:pt idx="3708">
                  <c:v>4.2081806573112104</c:v>
                </c:pt>
                <c:pt idx="3709">
                  <c:v>1.83948063493992E-2</c:v>
                </c:pt>
                <c:pt idx="3710">
                  <c:v>4.88787070157501</c:v>
                </c:pt>
                <c:pt idx="3711">
                  <c:v>1.83948063493992E-2</c:v>
                </c:pt>
                <c:pt idx="3712">
                  <c:v>1.83948063493992E-2</c:v>
                </c:pt>
                <c:pt idx="3713">
                  <c:v>1.83948063493992E-2</c:v>
                </c:pt>
                <c:pt idx="3714">
                  <c:v>4.2343554037031197</c:v>
                </c:pt>
                <c:pt idx="3715">
                  <c:v>1.83948063493992E-2</c:v>
                </c:pt>
                <c:pt idx="3716">
                  <c:v>4.37252275881609</c:v>
                </c:pt>
                <c:pt idx="3717">
                  <c:v>2.6102790067478798</c:v>
                </c:pt>
                <c:pt idx="3718">
                  <c:v>1.83948063493992E-2</c:v>
                </c:pt>
                <c:pt idx="3719">
                  <c:v>4.2436544286255904</c:v>
                </c:pt>
                <c:pt idx="3720">
                  <c:v>1.83948063493992E-2</c:v>
                </c:pt>
                <c:pt idx="3721">
                  <c:v>4.1030413171321998</c:v>
                </c:pt>
                <c:pt idx="3722">
                  <c:v>4.7208589067899203</c:v>
                </c:pt>
                <c:pt idx="3723">
                  <c:v>1.83948063493992E-2</c:v>
                </c:pt>
                <c:pt idx="3724">
                  <c:v>3.64768520237407</c:v>
                </c:pt>
                <c:pt idx="3725">
                  <c:v>1.83948063493992E-2</c:v>
                </c:pt>
                <c:pt idx="3726">
                  <c:v>1.83948063493992E-2</c:v>
                </c:pt>
                <c:pt idx="3727">
                  <c:v>1.83948063493992E-2</c:v>
                </c:pt>
                <c:pt idx="3728">
                  <c:v>1.83948063493992E-2</c:v>
                </c:pt>
                <c:pt idx="3729">
                  <c:v>1.83948063493992E-2</c:v>
                </c:pt>
                <c:pt idx="3730">
                  <c:v>2.5565800620985901</c:v>
                </c:pt>
                <c:pt idx="3731">
                  <c:v>2.2481617765298898</c:v>
                </c:pt>
                <c:pt idx="3732">
                  <c:v>4.4038144928802803</c:v>
                </c:pt>
                <c:pt idx="3733">
                  <c:v>4.1710512821734804</c:v>
                </c:pt>
                <c:pt idx="3734">
                  <c:v>1.83948063493992E-2</c:v>
                </c:pt>
                <c:pt idx="3735">
                  <c:v>3.7708954288538399</c:v>
                </c:pt>
                <c:pt idx="3736">
                  <c:v>3.8450126079974201</c:v>
                </c:pt>
                <c:pt idx="3737">
                  <c:v>1.83948063493992E-2</c:v>
                </c:pt>
                <c:pt idx="3738">
                  <c:v>1.83948063493992E-2</c:v>
                </c:pt>
                <c:pt idx="3739">
                  <c:v>1.83948063493992E-2</c:v>
                </c:pt>
                <c:pt idx="3740">
                  <c:v>2.6846882346452401</c:v>
                </c:pt>
                <c:pt idx="3741">
                  <c:v>1.8990683962257</c:v>
                </c:pt>
                <c:pt idx="3742">
                  <c:v>1.83948063493992E-2</c:v>
                </c:pt>
                <c:pt idx="3743">
                  <c:v>1.83948063493992E-2</c:v>
                </c:pt>
                <c:pt idx="3744">
                  <c:v>4.17477946444754</c:v>
                </c:pt>
                <c:pt idx="3745">
                  <c:v>3.4066688905462001</c:v>
                </c:pt>
                <c:pt idx="3746">
                  <c:v>1.62593821272219</c:v>
                </c:pt>
                <c:pt idx="3747">
                  <c:v>4.0244864802039197</c:v>
                </c:pt>
                <c:pt idx="3748">
                  <c:v>3.6209072092662802</c:v>
                </c:pt>
                <c:pt idx="3749">
                  <c:v>5.0419679512643798</c:v>
                </c:pt>
                <c:pt idx="3750">
                  <c:v>1.83948063493992E-2</c:v>
                </c:pt>
                <c:pt idx="3751">
                  <c:v>1.83948063493992E-2</c:v>
                </c:pt>
                <c:pt idx="3752">
                  <c:v>1.83948063493992E-2</c:v>
                </c:pt>
                <c:pt idx="3753">
                  <c:v>4.0909156880015596</c:v>
                </c:pt>
                <c:pt idx="3754">
                  <c:v>2.1842925252251302</c:v>
                </c:pt>
                <c:pt idx="3755">
                  <c:v>3.05588501621104</c:v>
                </c:pt>
                <c:pt idx="3756">
                  <c:v>1.83948063493992E-2</c:v>
                </c:pt>
                <c:pt idx="3757">
                  <c:v>3.26471137319156</c:v>
                </c:pt>
                <c:pt idx="3758">
                  <c:v>3.3556459217733399</c:v>
                </c:pt>
                <c:pt idx="3759">
                  <c:v>4.4647094369586098</c:v>
                </c:pt>
                <c:pt idx="3760">
                  <c:v>4.2912174008513402</c:v>
                </c:pt>
                <c:pt idx="3761">
                  <c:v>4.3398008958399998</c:v>
                </c:pt>
                <c:pt idx="3762">
                  <c:v>3.63536747068818</c:v>
                </c:pt>
                <c:pt idx="3763">
                  <c:v>1.83948063493992E-2</c:v>
                </c:pt>
                <c:pt idx="3764">
                  <c:v>3.67001435980655</c:v>
                </c:pt>
                <c:pt idx="3765">
                  <c:v>4.8804143370268998</c:v>
                </c:pt>
                <c:pt idx="3766">
                  <c:v>3.2951605838439999</c:v>
                </c:pt>
                <c:pt idx="3767">
                  <c:v>3.3678018472368798</c:v>
                </c:pt>
                <c:pt idx="3768">
                  <c:v>1.83948063493992E-2</c:v>
                </c:pt>
                <c:pt idx="3769">
                  <c:v>3.03253869329839</c:v>
                </c:pt>
                <c:pt idx="3770">
                  <c:v>1.83948063493992E-2</c:v>
                </c:pt>
                <c:pt idx="3771">
                  <c:v>3.2733994815001202</c:v>
                </c:pt>
                <c:pt idx="3772">
                  <c:v>2.94287385470798</c:v>
                </c:pt>
                <c:pt idx="3773">
                  <c:v>4.2491126091732099</c:v>
                </c:pt>
                <c:pt idx="3774">
                  <c:v>1.83948063493992E-2</c:v>
                </c:pt>
                <c:pt idx="3775">
                  <c:v>4.3068474260660796</c:v>
                </c:pt>
                <c:pt idx="3776">
                  <c:v>1.83948063493992E-2</c:v>
                </c:pt>
                <c:pt idx="3777">
                  <c:v>1.83948063493992E-2</c:v>
                </c:pt>
                <c:pt idx="3778">
                  <c:v>3.6756217813840801</c:v>
                </c:pt>
                <c:pt idx="3779">
                  <c:v>3.8831560725920098</c:v>
                </c:pt>
                <c:pt idx="3780">
                  <c:v>4.6212524430283999</c:v>
                </c:pt>
                <c:pt idx="3781">
                  <c:v>4.0781488459241002</c:v>
                </c:pt>
                <c:pt idx="3782">
                  <c:v>1.83948063493992E-2</c:v>
                </c:pt>
                <c:pt idx="3783">
                  <c:v>1.83948063493992E-2</c:v>
                </c:pt>
                <c:pt idx="3784">
                  <c:v>2.9383904100844802</c:v>
                </c:pt>
                <c:pt idx="3785">
                  <c:v>5.0419679512643798</c:v>
                </c:pt>
                <c:pt idx="3786">
                  <c:v>1.83948063493992E-2</c:v>
                </c:pt>
                <c:pt idx="3787">
                  <c:v>4.1278211262394997</c:v>
                </c:pt>
                <c:pt idx="3788">
                  <c:v>3.7826846096937099</c:v>
                </c:pt>
                <c:pt idx="3789">
                  <c:v>1.83948063493992E-2</c:v>
                </c:pt>
                <c:pt idx="3790">
                  <c:v>4.5593052925524402</c:v>
                </c:pt>
                <c:pt idx="3791">
                  <c:v>5.0419679512643798</c:v>
                </c:pt>
                <c:pt idx="3792">
                  <c:v>4.2579640617157599</c:v>
                </c:pt>
                <c:pt idx="3793">
                  <c:v>4.0283273245787798</c:v>
                </c:pt>
                <c:pt idx="3794">
                  <c:v>1.83948063493992E-2</c:v>
                </c:pt>
                <c:pt idx="3795">
                  <c:v>2.8480907918532998</c:v>
                </c:pt>
                <c:pt idx="3796">
                  <c:v>3.1126742874703099</c:v>
                </c:pt>
                <c:pt idx="3797">
                  <c:v>1.83948063493992E-2</c:v>
                </c:pt>
                <c:pt idx="3798">
                  <c:v>1.83948063493992E-2</c:v>
                </c:pt>
                <c:pt idx="3799">
                  <c:v>1.83948063493992E-2</c:v>
                </c:pt>
                <c:pt idx="3800">
                  <c:v>3.7344819625327998</c:v>
                </c:pt>
                <c:pt idx="3801">
                  <c:v>1.02310943533239</c:v>
                </c:pt>
                <c:pt idx="3802">
                  <c:v>4.2071283002037498</c:v>
                </c:pt>
                <c:pt idx="3803">
                  <c:v>3.7434079602354</c:v>
                </c:pt>
                <c:pt idx="3804">
                  <c:v>4.0783726321140596</c:v>
                </c:pt>
                <c:pt idx="3805">
                  <c:v>3.5713094741109201</c:v>
                </c:pt>
                <c:pt idx="3806">
                  <c:v>3.2081717211300198</c:v>
                </c:pt>
                <c:pt idx="3807">
                  <c:v>1.83948063493992E-2</c:v>
                </c:pt>
                <c:pt idx="3808">
                  <c:v>1.83948063493992E-2</c:v>
                </c:pt>
                <c:pt idx="3809">
                  <c:v>4.1091041316975199</c:v>
                </c:pt>
                <c:pt idx="3810">
                  <c:v>1.83948063493992E-2</c:v>
                </c:pt>
                <c:pt idx="3811">
                  <c:v>3.9696226670561998</c:v>
                </c:pt>
                <c:pt idx="3812">
                  <c:v>3.8371753956215602</c:v>
                </c:pt>
                <c:pt idx="3813">
                  <c:v>1.83948063493992E-2</c:v>
                </c:pt>
                <c:pt idx="3814">
                  <c:v>4.3198380543335002</c:v>
                </c:pt>
                <c:pt idx="3815">
                  <c:v>1.83948063493992E-2</c:v>
                </c:pt>
                <c:pt idx="3816">
                  <c:v>4.7722977643079796</c:v>
                </c:pt>
                <c:pt idx="3817">
                  <c:v>4.3529407651373404</c:v>
                </c:pt>
                <c:pt idx="3818">
                  <c:v>1.83948063493992E-2</c:v>
                </c:pt>
                <c:pt idx="3819">
                  <c:v>1.83948063493992E-2</c:v>
                </c:pt>
                <c:pt idx="3820">
                  <c:v>3.9021349702647101</c:v>
                </c:pt>
                <c:pt idx="3821">
                  <c:v>1.83948063493992E-2</c:v>
                </c:pt>
                <c:pt idx="3822">
                  <c:v>1.83948063493992E-2</c:v>
                </c:pt>
                <c:pt idx="3823">
                  <c:v>4.4345825713928599</c:v>
                </c:pt>
                <c:pt idx="3824">
                  <c:v>1.83948063493992E-2</c:v>
                </c:pt>
                <c:pt idx="3825">
                  <c:v>1.02310943533239</c:v>
                </c:pt>
                <c:pt idx="3826">
                  <c:v>1.83948063493992E-2</c:v>
                </c:pt>
                <c:pt idx="3827">
                  <c:v>1.83948063493992E-2</c:v>
                </c:pt>
                <c:pt idx="3828">
                  <c:v>4.5389694238260603</c:v>
                </c:pt>
                <c:pt idx="3829">
                  <c:v>1.83948063493992E-2</c:v>
                </c:pt>
                <c:pt idx="3830">
                  <c:v>4.1363678141260003</c:v>
                </c:pt>
                <c:pt idx="3831">
                  <c:v>4.4813916685709803</c:v>
                </c:pt>
                <c:pt idx="3832">
                  <c:v>1.83948063493992E-2</c:v>
                </c:pt>
                <c:pt idx="3833">
                  <c:v>4.11803012940012</c:v>
                </c:pt>
                <c:pt idx="3834">
                  <c:v>1.83948063493992E-2</c:v>
                </c:pt>
                <c:pt idx="3835">
                  <c:v>3.3775625477433602</c:v>
                </c:pt>
                <c:pt idx="3836">
                  <c:v>4.0488869794951201</c:v>
                </c:pt>
                <c:pt idx="3837">
                  <c:v>3.8489645764614302</c:v>
                </c:pt>
                <c:pt idx="3838">
                  <c:v>1.83948063493992E-2</c:v>
                </c:pt>
                <c:pt idx="3839">
                  <c:v>1.83948063493992E-2</c:v>
                </c:pt>
                <c:pt idx="3840">
                  <c:v>4.2109691445786099</c:v>
                </c:pt>
                <c:pt idx="3841">
                  <c:v>1.83948063493992E-2</c:v>
                </c:pt>
                <c:pt idx="3842">
                  <c:v>4.9611911441456398</c:v>
                </c:pt>
                <c:pt idx="3843">
                  <c:v>4.03725332228138</c:v>
                </c:pt>
                <c:pt idx="3844">
                  <c:v>1.83948063493992E-2</c:v>
                </c:pt>
                <c:pt idx="3845">
                  <c:v>4.8804143370268998</c:v>
                </c:pt>
                <c:pt idx="3846">
                  <c:v>3.5979763431295599</c:v>
                </c:pt>
                <c:pt idx="3847">
                  <c:v>4.0768713153248504</c:v>
                </c:pt>
                <c:pt idx="3848">
                  <c:v>1.83948063493992E-2</c:v>
                </c:pt>
                <c:pt idx="3849">
                  <c:v>1.83948063493992E-2</c:v>
                </c:pt>
                <c:pt idx="3850">
                  <c:v>3.5793704726767399</c:v>
                </c:pt>
                <c:pt idx="3851">
                  <c:v>3.96062212419355</c:v>
                </c:pt>
                <c:pt idx="3852">
                  <c:v>1.83948063493992E-2</c:v>
                </c:pt>
                <c:pt idx="3853">
                  <c:v>2.4689899226496399</c:v>
                </c:pt>
                <c:pt idx="3854">
                  <c:v>3.1587676265415698</c:v>
                </c:pt>
                <c:pt idx="3855">
                  <c:v>1.83948063493992E-2</c:v>
                </c:pt>
                <c:pt idx="3856">
                  <c:v>3.68974559451522</c:v>
                </c:pt>
                <c:pt idx="3857">
                  <c:v>3.8945293646866799</c:v>
                </c:pt>
                <c:pt idx="3858">
                  <c:v>1.83948063493992E-2</c:v>
                </c:pt>
                <c:pt idx="3859">
                  <c:v>1.83948063493992E-2</c:v>
                </c:pt>
                <c:pt idx="3860">
                  <c:v>4.3105756083401303</c:v>
                </c:pt>
                <c:pt idx="3861">
                  <c:v>4.4748368820887601</c:v>
                </c:pt>
                <c:pt idx="3862">
                  <c:v>3.8607108957759801</c:v>
                </c:pt>
                <c:pt idx="3863">
                  <c:v>1.83948063493992E-2</c:v>
                </c:pt>
                <c:pt idx="3864">
                  <c:v>4.8100697396943497</c:v>
                </c:pt>
                <c:pt idx="3865">
                  <c:v>1.83948063493992E-2</c:v>
                </c:pt>
                <c:pt idx="3866">
                  <c:v>1.83948063493992E-2</c:v>
                </c:pt>
                <c:pt idx="3867">
                  <c:v>4.4490428328147598</c:v>
                </c:pt>
                <c:pt idx="3868">
                  <c:v>4.4230932599146398</c:v>
                </c:pt>
                <c:pt idx="3869">
                  <c:v>1.83948063493992E-2</c:v>
                </c:pt>
                <c:pt idx="3870">
                  <c:v>1.83948063493992E-2</c:v>
                </c:pt>
                <c:pt idx="3871">
                  <c:v>1.83948063493992E-2</c:v>
                </c:pt>
                <c:pt idx="3872">
                  <c:v>4.4527710150888202</c:v>
                </c:pt>
                <c:pt idx="3873">
                  <c:v>4.4597782692453496</c:v>
                </c:pt>
                <c:pt idx="3874">
                  <c:v>1.83948063493992E-2</c:v>
                </c:pt>
                <c:pt idx="3875">
                  <c:v>4.03725332228138</c:v>
                </c:pt>
                <c:pt idx="3876">
                  <c:v>4.5789999483320001</c:v>
                </c:pt>
                <c:pt idx="3877">
                  <c:v>1.83948063493992E-2</c:v>
                </c:pt>
                <c:pt idx="3878">
                  <c:v>1.83948063493992E-2</c:v>
                </c:pt>
                <c:pt idx="3879">
                  <c:v>1.83948063493992E-2</c:v>
                </c:pt>
                <c:pt idx="3880">
                  <c:v>5.0419679512643798</c:v>
                </c:pt>
                <c:pt idx="3881">
                  <c:v>3.8711431055621799</c:v>
                </c:pt>
                <c:pt idx="3882">
                  <c:v>5.0419679512643798</c:v>
                </c:pt>
                <c:pt idx="3883">
                  <c:v>1.83948063493992E-2</c:v>
                </c:pt>
                <c:pt idx="3884">
                  <c:v>2.98994975031122</c:v>
                </c:pt>
                <c:pt idx="3885">
                  <c:v>4.5123835332735096</c:v>
                </c:pt>
                <c:pt idx="3886">
                  <c:v>4.0236214810671402</c:v>
                </c:pt>
                <c:pt idx="3887">
                  <c:v>1.83948063493992E-2</c:v>
                </c:pt>
                <c:pt idx="3888">
                  <c:v>4.3129468195605103</c:v>
                </c:pt>
                <c:pt idx="3889">
                  <c:v>4.3719942079700802</c:v>
                </c:pt>
                <c:pt idx="3890">
                  <c:v>1.83948063493992E-2</c:v>
                </c:pt>
                <c:pt idx="3891">
                  <c:v>1.83948063493992E-2</c:v>
                </c:pt>
                <c:pt idx="3892">
                  <c:v>1.83948063493992E-2</c:v>
                </c:pt>
                <c:pt idx="3893">
                  <c:v>2.8962202811559901</c:v>
                </c:pt>
                <c:pt idx="3894">
                  <c:v>4.2099914833410299</c:v>
                </c:pt>
                <c:pt idx="3895">
                  <c:v>4.4504330255148101</c:v>
                </c:pt>
                <c:pt idx="3896">
                  <c:v>1.83948063493992E-2</c:v>
                </c:pt>
                <c:pt idx="3897">
                  <c:v>1.83948063493992E-2</c:v>
                </c:pt>
                <c:pt idx="3898">
                  <c:v>1.83948063493992E-2</c:v>
                </c:pt>
                <c:pt idx="3899">
                  <c:v>1.83948063493992E-2</c:v>
                </c:pt>
                <c:pt idx="3900">
                  <c:v>3.6718935991100299</c:v>
                </c:pt>
                <c:pt idx="3901">
                  <c:v>4.6405740715880803</c:v>
                </c:pt>
                <c:pt idx="3902">
                  <c:v>1.62593821272219</c:v>
                </c:pt>
                <c:pt idx="3903">
                  <c:v>4.9414964883660799</c:v>
                </c:pt>
                <c:pt idx="3904">
                  <c:v>1.83948063493992E-2</c:v>
                </c:pt>
                <c:pt idx="3905">
                  <c:v>1.83948063493992E-2</c:v>
                </c:pt>
                <c:pt idx="3906">
                  <c:v>4.4336809933269699</c:v>
                </c:pt>
                <c:pt idx="3907">
                  <c:v>1.83948063493992E-2</c:v>
                </c:pt>
                <c:pt idx="3908">
                  <c:v>1.83948063493992E-2</c:v>
                </c:pt>
                <c:pt idx="3909">
                  <c:v>3.7787326412297002</c:v>
                </c:pt>
                <c:pt idx="3910">
                  <c:v>4.6006927881120596</c:v>
                </c:pt>
                <c:pt idx="3911">
                  <c:v>1.83948063493992E-2</c:v>
                </c:pt>
                <c:pt idx="3912">
                  <c:v>1.02310943533239</c:v>
                </c:pt>
                <c:pt idx="3913">
                  <c:v>1.83948063493992E-2</c:v>
                </c:pt>
                <c:pt idx="3914">
                  <c:v>3.6880521751707702</c:v>
                </c:pt>
                <c:pt idx="3915">
                  <c:v>4.59933581705838</c:v>
                </c:pt>
                <c:pt idx="3916">
                  <c:v>1.83948063493992E-2</c:v>
                </c:pt>
                <c:pt idx="3917">
                  <c:v>3.5847175291352</c:v>
                </c:pt>
                <c:pt idx="3918">
                  <c:v>1.83948063493992E-2</c:v>
                </c:pt>
                <c:pt idx="3919">
                  <c:v>1.83948063493992E-2</c:v>
                </c:pt>
                <c:pt idx="3920">
                  <c:v>4.4761938531424299</c:v>
                </c:pt>
                <c:pt idx="3921">
                  <c:v>1.83948063493992E-2</c:v>
                </c:pt>
                <c:pt idx="3922">
                  <c:v>3.9945088556680801</c:v>
                </c:pt>
                <c:pt idx="3923">
                  <c:v>1.83948063493992E-2</c:v>
                </c:pt>
                <c:pt idx="3924">
                  <c:v>3.1310119721961902</c:v>
                </c:pt>
                <c:pt idx="3925">
                  <c:v>1.83948063493992E-2</c:v>
                </c:pt>
                <c:pt idx="3926">
                  <c:v>4.1033826607173598</c:v>
                </c:pt>
                <c:pt idx="3927">
                  <c:v>1.83948063493992E-2</c:v>
                </c:pt>
                <c:pt idx="3928">
                  <c:v>4.3731639717629101</c:v>
                </c:pt>
                <c:pt idx="3929">
                  <c:v>4.8546568666820198</c:v>
                </c:pt>
                <c:pt idx="3930">
                  <c:v>1.83948063493992E-2</c:v>
                </c:pt>
                <c:pt idx="3931">
                  <c:v>2.7957094647249399</c:v>
                </c:pt>
                <c:pt idx="3932">
                  <c:v>4.0922726590552401</c:v>
                </c:pt>
                <c:pt idx="3933">
                  <c:v>4.5532424779871201</c:v>
                </c:pt>
                <c:pt idx="3934">
                  <c:v>3.2393572263994601</c:v>
                </c:pt>
                <c:pt idx="3935">
                  <c:v>3.8921947323954198</c:v>
                </c:pt>
                <c:pt idx="3936">
                  <c:v>1.83948063493992E-2</c:v>
                </c:pt>
                <c:pt idx="3937">
                  <c:v>1.83948063493992E-2</c:v>
                </c:pt>
                <c:pt idx="3938">
                  <c:v>1.83948063493992E-2</c:v>
                </c:pt>
                <c:pt idx="3939">
                  <c:v>2.8550186055553999</c:v>
                </c:pt>
                <c:pt idx="3940">
                  <c:v>1.83948063493992E-2</c:v>
                </c:pt>
                <c:pt idx="3941">
                  <c:v>4.7685695820339298</c:v>
                </c:pt>
                <c:pt idx="3942">
                  <c:v>4.1597906521796197</c:v>
                </c:pt>
                <c:pt idx="3943">
                  <c:v>1.83948063493992E-2</c:v>
                </c:pt>
                <c:pt idx="3944">
                  <c:v>5.0419679512643798</c:v>
                </c:pt>
                <c:pt idx="3945">
                  <c:v>1.83948063493992E-2</c:v>
                </c:pt>
                <c:pt idx="3946">
                  <c:v>3.69226743406734</c:v>
                </c:pt>
                <c:pt idx="3947">
                  <c:v>1.83948063493992E-2</c:v>
                </c:pt>
                <c:pt idx="3948">
                  <c:v>1.83948063493992E-2</c:v>
                </c:pt>
                <c:pt idx="3949">
                  <c:v>1.83948063493992E-2</c:v>
                </c:pt>
                <c:pt idx="3950">
                  <c:v>1.83948063493992E-2</c:v>
                </c:pt>
                <c:pt idx="3951">
                  <c:v>2.25391982643916</c:v>
                </c:pt>
                <c:pt idx="3952">
                  <c:v>1.83948063493992E-2</c:v>
                </c:pt>
                <c:pt idx="3953">
                  <c:v>1.83948063493992E-2</c:v>
                </c:pt>
                <c:pt idx="3954">
                  <c:v>3.8672277160272701</c:v>
                </c:pt>
                <c:pt idx="3955">
                  <c:v>4.4909209129894601</c:v>
                </c:pt>
                <c:pt idx="3956">
                  <c:v>4.3538057642741199</c:v>
                </c:pt>
                <c:pt idx="3957">
                  <c:v>4.7389346883850703</c:v>
                </c:pt>
                <c:pt idx="3958">
                  <c:v>4.7776082418373296</c:v>
                </c:pt>
                <c:pt idx="3959">
                  <c:v>4.49502350978522</c:v>
                </c:pt>
                <c:pt idx="3960">
                  <c:v>4.33346989554774</c:v>
                </c:pt>
                <c:pt idx="3961">
                  <c:v>4.5835931297428303</c:v>
                </c:pt>
                <c:pt idx="3962">
                  <c:v>2.08521461230962</c:v>
                </c:pt>
                <c:pt idx="3963">
                  <c:v>4.0963372896200596</c:v>
                </c:pt>
                <c:pt idx="3964">
                  <c:v>4.2625967473691802</c:v>
                </c:pt>
                <c:pt idx="3965">
                  <c:v>3.8303158444832901</c:v>
                </c:pt>
                <c:pt idx="3966">
                  <c:v>4.6400820996711802</c:v>
                </c:pt>
                <c:pt idx="3967">
                  <c:v>3.9504137005973199</c:v>
                </c:pt>
                <c:pt idx="3968">
                  <c:v>2.0278240643153902</c:v>
                </c:pt>
                <c:pt idx="3969">
                  <c:v>3.7804260605741402</c:v>
                </c:pt>
                <c:pt idx="3970">
                  <c:v>1.4269934709260901</c:v>
                </c:pt>
                <c:pt idx="3971">
                  <c:v>5.0419679512643798</c:v>
                </c:pt>
                <c:pt idx="3972">
                  <c:v>2.8243997680727499</c:v>
                </c:pt>
                <c:pt idx="3973">
                  <c:v>1.83948063493992E-2</c:v>
                </c:pt>
                <c:pt idx="3974">
                  <c:v>1.83948063493992E-2</c:v>
                </c:pt>
                <c:pt idx="3975">
                  <c:v>1.83948063493992E-2</c:v>
                </c:pt>
                <c:pt idx="3976">
                  <c:v>1.83948063493992E-2</c:v>
                </c:pt>
                <c:pt idx="3977">
                  <c:v>3.8597332345384001</c:v>
                </c:pt>
                <c:pt idx="3978">
                  <c:v>1.83948063493992E-2</c:v>
                </c:pt>
                <c:pt idx="3979">
                  <c:v>3.8808975234724401</c:v>
                </c:pt>
                <c:pt idx="3980">
                  <c:v>1.83948063493992E-2</c:v>
                </c:pt>
                <c:pt idx="3981">
                  <c:v>1.9671959186621799</c:v>
                </c:pt>
                <c:pt idx="3982">
                  <c:v>1.83948063493992E-2</c:v>
                </c:pt>
                <c:pt idx="3983">
                  <c:v>4.6400820996711802</c:v>
                </c:pt>
                <c:pt idx="3984">
                  <c:v>4.2104405937326002</c:v>
                </c:pt>
                <c:pt idx="3985">
                  <c:v>1.83948063493992E-2</c:v>
                </c:pt>
                <c:pt idx="3986">
                  <c:v>1.83948063493992E-2</c:v>
                </c:pt>
                <c:pt idx="3987">
                  <c:v>1.83948063493992E-2</c:v>
                </c:pt>
                <c:pt idx="3988">
                  <c:v>3.61371259713906</c:v>
                </c:pt>
                <c:pt idx="3989">
                  <c:v>4.7405535625694801</c:v>
                </c:pt>
                <c:pt idx="3990">
                  <c:v>3.42643180888959</c:v>
                </c:pt>
                <c:pt idx="3991">
                  <c:v>3.5091385374450001</c:v>
                </c:pt>
                <c:pt idx="3992">
                  <c:v>4.1550848086679801</c:v>
                </c:pt>
                <c:pt idx="3993">
                  <c:v>5.0419679512643798</c:v>
                </c:pt>
                <c:pt idx="3994">
                  <c:v>3.4155948882487999</c:v>
                </c:pt>
                <c:pt idx="3995">
                  <c:v>1.83948063493992E-2</c:v>
                </c:pt>
                <c:pt idx="3996">
                  <c:v>1.83948063493992E-2</c:v>
                </c:pt>
                <c:pt idx="3997">
                  <c:v>3.9452158851687802</c:v>
                </c:pt>
                <c:pt idx="3998">
                  <c:v>1.83948063493992E-2</c:v>
                </c:pt>
                <c:pt idx="3999">
                  <c:v>4.3386677109762797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435-43F8-BE83-6F64C8FF04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62254096"/>
        <c:axId val="576477728"/>
      </c:scatterChart>
      <c:valAx>
        <c:axId val="26225409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en-US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Service Quality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6477728"/>
        <c:crosses val="autoZero"/>
        <c:crossBetween val="midCat"/>
      </c:valAx>
      <c:valAx>
        <c:axId val="576477728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en-US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site_review_rating</a:t>
                </a:r>
              </a:p>
            </c:rich>
          </c:tx>
          <c:overlay val="0"/>
        </c:title>
        <c:numFmt formatCode="0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2254096"/>
        <c:crosses val="autoZero"/>
        <c:crossBetween val="midCat"/>
      </c:valAx>
    </c:plotArea>
    <c:legend>
      <c:legendPos val="r"/>
      <c:overlay val="0"/>
      <c:txPr>
        <a:bodyPr rot="0" spcFirstLastPara="0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3cf14864-c473-4bf4-9435-82a66febb6d4}"/>
      </c:ext>
    </c:extLst>
  </c:chart>
  <c:txPr>
    <a:bodyPr/>
    <a:lstStyle/>
    <a:p>
      <a:pPr>
        <a:defRPr lang="en-US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en-US"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Amenities Line Fit  Plot</a:t>
            </a:r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0.155892255892256"/>
          <c:y val="0.457921635434412"/>
          <c:w val="0.50370370370370399"/>
          <c:h val="0.38739352640545099"/>
        </c:manualLayout>
      </c:layout>
      <c:scatterChart>
        <c:scatterStyle val="lineMarker"/>
        <c:varyColors val="0"/>
        <c:ser>
          <c:idx val="0"/>
          <c:order val="0"/>
          <c:tx>
            <c:strRef>
              <c:f>"site_review_rating"</c:f>
              <c:strCache>
                <c:ptCount val="1"/>
                <c:pt idx="0">
                  <c:v>site_review_rating</c:v>
                </c:pt>
              </c:strCache>
            </c:strRef>
          </c:tx>
          <c:spPr>
            <a:ln w="19050" cap="rnd" cmpd="sng" algn="ctr">
              <a:noFill/>
              <a:prstDash val="solid"/>
              <a:round/>
            </a:ln>
          </c:spPr>
          <c:xVal>
            <c:numRef>
              <c:f>'[Cleaned Hotel booking data.xlsx]Regression 1'!$C$9:$C$4008</c:f>
              <c:numCache>
                <c:formatCode>0</c:formatCode>
                <c:ptCount val="4000"/>
                <c:pt idx="0">
                  <c:v>3.7</c:v>
                </c:pt>
                <c:pt idx="1">
                  <c:v>4.7</c:v>
                </c:pt>
                <c:pt idx="2">
                  <c:v>2.5</c:v>
                </c:pt>
                <c:pt idx="3">
                  <c:v>5</c:v>
                </c:pt>
                <c:pt idx="4">
                  <c:v>2.6</c:v>
                </c:pt>
                <c:pt idx="5">
                  <c:v>3.8</c:v>
                </c:pt>
                <c:pt idx="6">
                  <c:v>0</c:v>
                </c:pt>
                <c:pt idx="7">
                  <c:v>3.9</c:v>
                </c:pt>
                <c:pt idx="8">
                  <c:v>2</c:v>
                </c:pt>
                <c:pt idx="9">
                  <c:v>0</c:v>
                </c:pt>
                <c:pt idx="10">
                  <c:v>4.0999999999999996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4.5</c:v>
                </c:pt>
                <c:pt idx="15">
                  <c:v>3.7</c:v>
                </c:pt>
                <c:pt idx="16">
                  <c:v>1</c:v>
                </c:pt>
                <c:pt idx="17">
                  <c:v>0</c:v>
                </c:pt>
                <c:pt idx="18">
                  <c:v>4.0999999999999996</c:v>
                </c:pt>
                <c:pt idx="19">
                  <c:v>0</c:v>
                </c:pt>
                <c:pt idx="20">
                  <c:v>0</c:v>
                </c:pt>
                <c:pt idx="21">
                  <c:v>3.1</c:v>
                </c:pt>
                <c:pt idx="22">
                  <c:v>4.4000000000000004</c:v>
                </c:pt>
                <c:pt idx="23">
                  <c:v>5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4.5999999999999996</c:v>
                </c:pt>
                <c:pt idx="30">
                  <c:v>3.1</c:v>
                </c:pt>
                <c:pt idx="31">
                  <c:v>4</c:v>
                </c:pt>
                <c:pt idx="32">
                  <c:v>0</c:v>
                </c:pt>
                <c:pt idx="33">
                  <c:v>4.4000000000000004</c:v>
                </c:pt>
                <c:pt idx="34">
                  <c:v>1.6</c:v>
                </c:pt>
                <c:pt idx="35">
                  <c:v>4</c:v>
                </c:pt>
                <c:pt idx="36">
                  <c:v>3.4</c:v>
                </c:pt>
                <c:pt idx="37">
                  <c:v>0</c:v>
                </c:pt>
                <c:pt idx="38">
                  <c:v>0</c:v>
                </c:pt>
                <c:pt idx="39">
                  <c:v>3.4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3.4</c:v>
                </c:pt>
                <c:pt idx="44">
                  <c:v>3.7</c:v>
                </c:pt>
                <c:pt idx="45">
                  <c:v>3.6</c:v>
                </c:pt>
                <c:pt idx="46">
                  <c:v>0</c:v>
                </c:pt>
                <c:pt idx="47">
                  <c:v>0</c:v>
                </c:pt>
                <c:pt idx="48">
                  <c:v>3.9</c:v>
                </c:pt>
                <c:pt idx="49">
                  <c:v>4</c:v>
                </c:pt>
                <c:pt idx="50">
                  <c:v>4.5999999999999996</c:v>
                </c:pt>
                <c:pt idx="51">
                  <c:v>0</c:v>
                </c:pt>
                <c:pt idx="52">
                  <c:v>0</c:v>
                </c:pt>
                <c:pt idx="53">
                  <c:v>3</c:v>
                </c:pt>
                <c:pt idx="54">
                  <c:v>2.6</c:v>
                </c:pt>
                <c:pt idx="55">
                  <c:v>3.5</c:v>
                </c:pt>
                <c:pt idx="56">
                  <c:v>0</c:v>
                </c:pt>
                <c:pt idx="57">
                  <c:v>0</c:v>
                </c:pt>
                <c:pt idx="58">
                  <c:v>3.7</c:v>
                </c:pt>
                <c:pt idx="59">
                  <c:v>4.3</c:v>
                </c:pt>
                <c:pt idx="60">
                  <c:v>1.6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4.0999999999999996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3.6</c:v>
                </c:pt>
                <c:pt idx="69">
                  <c:v>4</c:v>
                </c:pt>
                <c:pt idx="70">
                  <c:v>0</c:v>
                </c:pt>
                <c:pt idx="71">
                  <c:v>2.5</c:v>
                </c:pt>
                <c:pt idx="72">
                  <c:v>0</c:v>
                </c:pt>
                <c:pt idx="73">
                  <c:v>4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3.2</c:v>
                </c:pt>
                <c:pt idx="83">
                  <c:v>2.7</c:v>
                </c:pt>
                <c:pt idx="84">
                  <c:v>0</c:v>
                </c:pt>
                <c:pt idx="85">
                  <c:v>4.4000000000000004</c:v>
                </c:pt>
                <c:pt idx="86">
                  <c:v>3.1</c:v>
                </c:pt>
                <c:pt idx="87">
                  <c:v>4.5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4.5</c:v>
                </c:pt>
                <c:pt idx="93">
                  <c:v>0</c:v>
                </c:pt>
                <c:pt idx="94">
                  <c:v>3.6</c:v>
                </c:pt>
                <c:pt idx="95">
                  <c:v>3</c:v>
                </c:pt>
                <c:pt idx="96">
                  <c:v>0</c:v>
                </c:pt>
                <c:pt idx="97">
                  <c:v>4.8</c:v>
                </c:pt>
                <c:pt idx="98">
                  <c:v>3.7</c:v>
                </c:pt>
                <c:pt idx="99">
                  <c:v>0</c:v>
                </c:pt>
                <c:pt idx="100">
                  <c:v>0</c:v>
                </c:pt>
                <c:pt idx="101">
                  <c:v>4.2</c:v>
                </c:pt>
                <c:pt idx="102">
                  <c:v>4.8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3.7</c:v>
                </c:pt>
                <c:pt idx="109">
                  <c:v>0</c:v>
                </c:pt>
                <c:pt idx="110">
                  <c:v>3.4</c:v>
                </c:pt>
                <c:pt idx="111">
                  <c:v>4.5</c:v>
                </c:pt>
                <c:pt idx="112">
                  <c:v>0</c:v>
                </c:pt>
                <c:pt idx="113">
                  <c:v>4</c:v>
                </c:pt>
                <c:pt idx="114">
                  <c:v>0</c:v>
                </c:pt>
                <c:pt idx="115">
                  <c:v>3.2</c:v>
                </c:pt>
                <c:pt idx="116">
                  <c:v>2.6</c:v>
                </c:pt>
                <c:pt idx="117">
                  <c:v>3</c:v>
                </c:pt>
                <c:pt idx="118">
                  <c:v>0</c:v>
                </c:pt>
                <c:pt idx="119">
                  <c:v>4.8</c:v>
                </c:pt>
                <c:pt idx="120">
                  <c:v>4.3</c:v>
                </c:pt>
                <c:pt idx="121">
                  <c:v>4</c:v>
                </c:pt>
                <c:pt idx="122">
                  <c:v>0</c:v>
                </c:pt>
                <c:pt idx="123">
                  <c:v>2.7</c:v>
                </c:pt>
                <c:pt idx="124">
                  <c:v>3.7</c:v>
                </c:pt>
                <c:pt idx="125">
                  <c:v>4.7</c:v>
                </c:pt>
                <c:pt idx="126">
                  <c:v>0</c:v>
                </c:pt>
                <c:pt idx="127">
                  <c:v>0</c:v>
                </c:pt>
                <c:pt idx="128">
                  <c:v>4.5</c:v>
                </c:pt>
                <c:pt idx="129">
                  <c:v>4.9000000000000004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4.0999999999999996</c:v>
                </c:pt>
                <c:pt idx="136">
                  <c:v>0</c:v>
                </c:pt>
                <c:pt idx="137">
                  <c:v>4.4000000000000004</c:v>
                </c:pt>
                <c:pt idx="138">
                  <c:v>4.4000000000000004</c:v>
                </c:pt>
                <c:pt idx="139">
                  <c:v>0</c:v>
                </c:pt>
                <c:pt idx="140">
                  <c:v>3.6</c:v>
                </c:pt>
                <c:pt idx="141">
                  <c:v>4.5</c:v>
                </c:pt>
                <c:pt idx="142">
                  <c:v>4.2</c:v>
                </c:pt>
                <c:pt idx="143">
                  <c:v>3</c:v>
                </c:pt>
                <c:pt idx="144">
                  <c:v>3.1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4.2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4.3</c:v>
                </c:pt>
                <c:pt idx="155">
                  <c:v>3.6</c:v>
                </c:pt>
                <c:pt idx="156">
                  <c:v>0</c:v>
                </c:pt>
                <c:pt idx="157">
                  <c:v>1</c:v>
                </c:pt>
                <c:pt idx="158">
                  <c:v>2.7</c:v>
                </c:pt>
                <c:pt idx="159">
                  <c:v>4.4000000000000004</c:v>
                </c:pt>
                <c:pt idx="160">
                  <c:v>0</c:v>
                </c:pt>
                <c:pt idx="161">
                  <c:v>0</c:v>
                </c:pt>
                <c:pt idx="162">
                  <c:v>3</c:v>
                </c:pt>
                <c:pt idx="163">
                  <c:v>3.5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3.1</c:v>
                </c:pt>
                <c:pt idx="173">
                  <c:v>2.2999999999999998</c:v>
                </c:pt>
                <c:pt idx="174">
                  <c:v>0</c:v>
                </c:pt>
                <c:pt idx="175">
                  <c:v>3.3</c:v>
                </c:pt>
                <c:pt idx="176">
                  <c:v>4</c:v>
                </c:pt>
                <c:pt idx="177">
                  <c:v>2.5</c:v>
                </c:pt>
                <c:pt idx="178">
                  <c:v>4.5</c:v>
                </c:pt>
                <c:pt idx="179">
                  <c:v>0</c:v>
                </c:pt>
                <c:pt idx="180">
                  <c:v>4.5999999999999996</c:v>
                </c:pt>
                <c:pt idx="181">
                  <c:v>0</c:v>
                </c:pt>
                <c:pt idx="182">
                  <c:v>3.8</c:v>
                </c:pt>
                <c:pt idx="183">
                  <c:v>0</c:v>
                </c:pt>
                <c:pt idx="184">
                  <c:v>0</c:v>
                </c:pt>
                <c:pt idx="185">
                  <c:v>4.5999999999999996</c:v>
                </c:pt>
                <c:pt idx="186">
                  <c:v>4.3</c:v>
                </c:pt>
                <c:pt idx="187">
                  <c:v>2.6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1</c:v>
                </c:pt>
                <c:pt idx="193">
                  <c:v>3.7</c:v>
                </c:pt>
                <c:pt idx="194">
                  <c:v>3.7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3</c:v>
                </c:pt>
                <c:pt idx="201">
                  <c:v>4.5999999999999996</c:v>
                </c:pt>
                <c:pt idx="202">
                  <c:v>0</c:v>
                </c:pt>
                <c:pt idx="203">
                  <c:v>0</c:v>
                </c:pt>
                <c:pt idx="204">
                  <c:v>4</c:v>
                </c:pt>
                <c:pt idx="205">
                  <c:v>3.1</c:v>
                </c:pt>
                <c:pt idx="206">
                  <c:v>0</c:v>
                </c:pt>
                <c:pt idx="207">
                  <c:v>4.5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2.1</c:v>
                </c:pt>
                <c:pt idx="212">
                  <c:v>4.5999999999999996</c:v>
                </c:pt>
                <c:pt idx="213">
                  <c:v>0</c:v>
                </c:pt>
                <c:pt idx="214">
                  <c:v>4.4000000000000004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3.2</c:v>
                </c:pt>
                <c:pt idx="219">
                  <c:v>4.3</c:v>
                </c:pt>
                <c:pt idx="220">
                  <c:v>3.6</c:v>
                </c:pt>
                <c:pt idx="221">
                  <c:v>4.2</c:v>
                </c:pt>
                <c:pt idx="222">
                  <c:v>0</c:v>
                </c:pt>
                <c:pt idx="223">
                  <c:v>4.9000000000000004</c:v>
                </c:pt>
                <c:pt idx="224">
                  <c:v>0</c:v>
                </c:pt>
                <c:pt idx="225">
                  <c:v>0</c:v>
                </c:pt>
                <c:pt idx="226">
                  <c:v>3.5</c:v>
                </c:pt>
                <c:pt idx="227">
                  <c:v>0</c:v>
                </c:pt>
                <c:pt idx="228">
                  <c:v>3.9</c:v>
                </c:pt>
                <c:pt idx="229">
                  <c:v>3.8</c:v>
                </c:pt>
                <c:pt idx="230">
                  <c:v>1.3</c:v>
                </c:pt>
                <c:pt idx="231">
                  <c:v>0</c:v>
                </c:pt>
                <c:pt idx="232">
                  <c:v>4.5</c:v>
                </c:pt>
                <c:pt idx="233">
                  <c:v>4</c:v>
                </c:pt>
                <c:pt idx="234">
                  <c:v>2.9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4.2</c:v>
                </c:pt>
                <c:pt idx="238">
                  <c:v>3.2</c:v>
                </c:pt>
                <c:pt idx="239">
                  <c:v>4.5999999999999996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3.6</c:v>
                </c:pt>
                <c:pt idx="250">
                  <c:v>2.2000000000000002</c:v>
                </c:pt>
                <c:pt idx="251">
                  <c:v>4.3</c:v>
                </c:pt>
                <c:pt idx="252">
                  <c:v>4.5999999999999996</c:v>
                </c:pt>
                <c:pt idx="253">
                  <c:v>0</c:v>
                </c:pt>
                <c:pt idx="254">
                  <c:v>4.4000000000000004</c:v>
                </c:pt>
                <c:pt idx="255">
                  <c:v>0</c:v>
                </c:pt>
                <c:pt idx="256">
                  <c:v>3.8</c:v>
                </c:pt>
                <c:pt idx="257">
                  <c:v>3.9</c:v>
                </c:pt>
                <c:pt idx="258">
                  <c:v>0</c:v>
                </c:pt>
                <c:pt idx="259">
                  <c:v>1</c:v>
                </c:pt>
                <c:pt idx="260">
                  <c:v>4.7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3.7</c:v>
                </c:pt>
                <c:pt idx="265">
                  <c:v>3.4</c:v>
                </c:pt>
                <c:pt idx="266">
                  <c:v>0</c:v>
                </c:pt>
                <c:pt idx="267">
                  <c:v>0</c:v>
                </c:pt>
                <c:pt idx="268">
                  <c:v>4.5999999999999996</c:v>
                </c:pt>
                <c:pt idx="269">
                  <c:v>0</c:v>
                </c:pt>
                <c:pt idx="270">
                  <c:v>0</c:v>
                </c:pt>
                <c:pt idx="271">
                  <c:v>4.0999999999999996</c:v>
                </c:pt>
                <c:pt idx="272">
                  <c:v>0</c:v>
                </c:pt>
                <c:pt idx="273">
                  <c:v>4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4.4000000000000004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5</c:v>
                </c:pt>
                <c:pt idx="287">
                  <c:v>5</c:v>
                </c:pt>
                <c:pt idx="288">
                  <c:v>3.3</c:v>
                </c:pt>
                <c:pt idx="289">
                  <c:v>4.0999999999999996</c:v>
                </c:pt>
                <c:pt idx="290">
                  <c:v>3.4</c:v>
                </c:pt>
                <c:pt idx="291">
                  <c:v>4.0999999999999996</c:v>
                </c:pt>
                <c:pt idx="292">
                  <c:v>4.7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3.1</c:v>
                </c:pt>
                <c:pt idx="299">
                  <c:v>3.6</c:v>
                </c:pt>
                <c:pt idx="300">
                  <c:v>3.6</c:v>
                </c:pt>
                <c:pt idx="301">
                  <c:v>0</c:v>
                </c:pt>
                <c:pt idx="302">
                  <c:v>0</c:v>
                </c:pt>
                <c:pt idx="303">
                  <c:v>4</c:v>
                </c:pt>
                <c:pt idx="304">
                  <c:v>0</c:v>
                </c:pt>
                <c:pt idx="305">
                  <c:v>3.6</c:v>
                </c:pt>
                <c:pt idx="306">
                  <c:v>4.0999999999999996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4.0999999999999996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4.7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4.8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4.5</c:v>
                </c:pt>
                <c:pt idx="332">
                  <c:v>0</c:v>
                </c:pt>
                <c:pt idx="333">
                  <c:v>3.3</c:v>
                </c:pt>
                <c:pt idx="334">
                  <c:v>4.4000000000000004</c:v>
                </c:pt>
                <c:pt idx="335">
                  <c:v>0</c:v>
                </c:pt>
                <c:pt idx="336">
                  <c:v>4.2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4.3</c:v>
                </c:pt>
                <c:pt idx="341">
                  <c:v>4</c:v>
                </c:pt>
                <c:pt idx="342">
                  <c:v>4.5999999999999996</c:v>
                </c:pt>
                <c:pt idx="343">
                  <c:v>0</c:v>
                </c:pt>
                <c:pt idx="344">
                  <c:v>2.9</c:v>
                </c:pt>
                <c:pt idx="345">
                  <c:v>3.6</c:v>
                </c:pt>
                <c:pt idx="346">
                  <c:v>3</c:v>
                </c:pt>
                <c:pt idx="347">
                  <c:v>4.4000000000000004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3</c:v>
                </c:pt>
                <c:pt idx="352">
                  <c:v>0</c:v>
                </c:pt>
                <c:pt idx="353">
                  <c:v>0</c:v>
                </c:pt>
                <c:pt idx="354">
                  <c:v>3.7</c:v>
                </c:pt>
                <c:pt idx="355">
                  <c:v>0</c:v>
                </c:pt>
                <c:pt idx="356">
                  <c:v>3.1</c:v>
                </c:pt>
                <c:pt idx="357">
                  <c:v>3.1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3.4</c:v>
                </c:pt>
                <c:pt idx="364">
                  <c:v>0</c:v>
                </c:pt>
                <c:pt idx="365">
                  <c:v>0</c:v>
                </c:pt>
                <c:pt idx="366">
                  <c:v>3.1</c:v>
                </c:pt>
                <c:pt idx="367">
                  <c:v>3.8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4.3</c:v>
                </c:pt>
                <c:pt idx="373">
                  <c:v>2</c:v>
                </c:pt>
                <c:pt idx="374">
                  <c:v>5</c:v>
                </c:pt>
                <c:pt idx="375">
                  <c:v>3.8</c:v>
                </c:pt>
                <c:pt idx="376">
                  <c:v>0</c:v>
                </c:pt>
                <c:pt idx="377">
                  <c:v>2.4</c:v>
                </c:pt>
                <c:pt idx="378">
                  <c:v>0</c:v>
                </c:pt>
                <c:pt idx="379">
                  <c:v>0</c:v>
                </c:pt>
                <c:pt idx="380">
                  <c:v>3.4</c:v>
                </c:pt>
                <c:pt idx="381">
                  <c:v>4.2</c:v>
                </c:pt>
                <c:pt idx="382">
                  <c:v>3</c:v>
                </c:pt>
                <c:pt idx="383">
                  <c:v>0</c:v>
                </c:pt>
                <c:pt idx="384">
                  <c:v>0</c:v>
                </c:pt>
                <c:pt idx="385">
                  <c:v>4.2</c:v>
                </c:pt>
                <c:pt idx="386">
                  <c:v>3.6</c:v>
                </c:pt>
                <c:pt idx="387">
                  <c:v>0</c:v>
                </c:pt>
                <c:pt idx="388">
                  <c:v>0</c:v>
                </c:pt>
                <c:pt idx="389">
                  <c:v>5</c:v>
                </c:pt>
                <c:pt idx="390">
                  <c:v>4.7</c:v>
                </c:pt>
                <c:pt idx="391">
                  <c:v>4</c:v>
                </c:pt>
                <c:pt idx="392">
                  <c:v>4.5999999999999996</c:v>
                </c:pt>
                <c:pt idx="393">
                  <c:v>2.2999999999999998</c:v>
                </c:pt>
                <c:pt idx="394">
                  <c:v>0</c:v>
                </c:pt>
                <c:pt idx="395">
                  <c:v>4</c:v>
                </c:pt>
                <c:pt idx="396">
                  <c:v>4</c:v>
                </c:pt>
                <c:pt idx="397">
                  <c:v>0</c:v>
                </c:pt>
                <c:pt idx="398">
                  <c:v>4.4000000000000004</c:v>
                </c:pt>
                <c:pt idx="399">
                  <c:v>0</c:v>
                </c:pt>
                <c:pt idx="400">
                  <c:v>0</c:v>
                </c:pt>
                <c:pt idx="401">
                  <c:v>4.4000000000000004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3.8</c:v>
                </c:pt>
                <c:pt idx="408">
                  <c:v>2.8</c:v>
                </c:pt>
                <c:pt idx="409">
                  <c:v>3.2</c:v>
                </c:pt>
                <c:pt idx="410">
                  <c:v>0</c:v>
                </c:pt>
                <c:pt idx="411">
                  <c:v>4.0999999999999996</c:v>
                </c:pt>
                <c:pt idx="412">
                  <c:v>3.5</c:v>
                </c:pt>
                <c:pt idx="413">
                  <c:v>1.7</c:v>
                </c:pt>
                <c:pt idx="414">
                  <c:v>4.0999999999999996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4.4000000000000004</c:v>
                </c:pt>
                <c:pt idx="419">
                  <c:v>0</c:v>
                </c:pt>
                <c:pt idx="420">
                  <c:v>3.6</c:v>
                </c:pt>
                <c:pt idx="421">
                  <c:v>3.9</c:v>
                </c:pt>
                <c:pt idx="422">
                  <c:v>0</c:v>
                </c:pt>
                <c:pt idx="423">
                  <c:v>0</c:v>
                </c:pt>
                <c:pt idx="424">
                  <c:v>4</c:v>
                </c:pt>
                <c:pt idx="425">
                  <c:v>4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4.3</c:v>
                </c:pt>
                <c:pt idx="434">
                  <c:v>3.6</c:v>
                </c:pt>
                <c:pt idx="435">
                  <c:v>0</c:v>
                </c:pt>
                <c:pt idx="436">
                  <c:v>4.0999999999999996</c:v>
                </c:pt>
                <c:pt idx="437">
                  <c:v>0</c:v>
                </c:pt>
                <c:pt idx="438">
                  <c:v>3.6</c:v>
                </c:pt>
                <c:pt idx="439">
                  <c:v>0</c:v>
                </c:pt>
                <c:pt idx="440">
                  <c:v>4.3</c:v>
                </c:pt>
                <c:pt idx="441">
                  <c:v>4.9000000000000004</c:v>
                </c:pt>
                <c:pt idx="442">
                  <c:v>3.8</c:v>
                </c:pt>
                <c:pt idx="443">
                  <c:v>3.2</c:v>
                </c:pt>
                <c:pt idx="444">
                  <c:v>3.8</c:v>
                </c:pt>
                <c:pt idx="445">
                  <c:v>0</c:v>
                </c:pt>
                <c:pt idx="446">
                  <c:v>4.7</c:v>
                </c:pt>
                <c:pt idx="447">
                  <c:v>3.9</c:v>
                </c:pt>
                <c:pt idx="448">
                  <c:v>0</c:v>
                </c:pt>
                <c:pt idx="449">
                  <c:v>0</c:v>
                </c:pt>
                <c:pt idx="450">
                  <c:v>4.5</c:v>
                </c:pt>
                <c:pt idx="451">
                  <c:v>0</c:v>
                </c:pt>
                <c:pt idx="452">
                  <c:v>5</c:v>
                </c:pt>
                <c:pt idx="453">
                  <c:v>2.9</c:v>
                </c:pt>
                <c:pt idx="454">
                  <c:v>4.0999999999999996</c:v>
                </c:pt>
                <c:pt idx="455">
                  <c:v>0</c:v>
                </c:pt>
                <c:pt idx="456">
                  <c:v>0</c:v>
                </c:pt>
                <c:pt idx="457">
                  <c:v>3.8</c:v>
                </c:pt>
                <c:pt idx="458">
                  <c:v>1</c:v>
                </c:pt>
                <c:pt idx="459">
                  <c:v>0</c:v>
                </c:pt>
                <c:pt idx="460">
                  <c:v>4.0999999999999996</c:v>
                </c:pt>
                <c:pt idx="461">
                  <c:v>0</c:v>
                </c:pt>
                <c:pt idx="462">
                  <c:v>3</c:v>
                </c:pt>
                <c:pt idx="463">
                  <c:v>0</c:v>
                </c:pt>
                <c:pt idx="464">
                  <c:v>3.3</c:v>
                </c:pt>
                <c:pt idx="465">
                  <c:v>0</c:v>
                </c:pt>
                <c:pt idx="466">
                  <c:v>3.7</c:v>
                </c:pt>
                <c:pt idx="467">
                  <c:v>0</c:v>
                </c:pt>
                <c:pt idx="468">
                  <c:v>4.7</c:v>
                </c:pt>
                <c:pt idx="469">
                  <c:v>0</c:v>
                </c:pt>
                <c:pt idx="470">
                  <c:v>3</c:v>
                </c:pt>
                <c:pt idx="471">
                  <c:v>2.9</c:v>
                </c:pt>
                <c:pt idx="472">
                  <c:v>4.2</c:v>
                </c:pt>
                <c:pt idx="473">
                  <c:v>4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</c:v>
                </c:pt>
                <c:pt idx="481">
                  <c:v>4.7</c:v>
                </c:pt>
                <c:pt idx="482">
                  <c:v>3.3</c:v>
                </c:pt>
                <c:pt idx="483">
                  <c:v>3.9</c:v>
                </c:pt>
                <c:pt idx="484">
                  <c:v>4</c:v>
                </c:pt>
                <c:pt idx="485">
                  <c:v>0</c:v>
                </c:pt>
                <c:pt idx="486">
                  <c:v>4.5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4.7</c:v>
                </c:pt>
                <c:pt idx="491">
                  <c:v>4.4000000000000004</c:v>
                </c:pt>
                <c:pt idx="492">
                  <c:v>0</c:v>
                </c:pt>
                <c:pt idx="493">
                  <c:v>4.5</c:v>
                </c:pt>
                <c:pt idx="494">
                  <c:v>4.3</c:v>
                </c:pt>
                <c:pt idx="495">
                  <c:v>5</c:v>
                </c:pt>
                <c:pt idx="496">
                  <c:v>3.1</c:v>
                </c:pt>
                <c:pt idx="497">
                  <c:v>4</c:v>
                </c:pt>
                <c:pt idx="498">
                  <c:v>4.5999999999999996</c:v>
                </c:pt>
                <c:pt idx="499">
                  <c:v>2</c:v>
                </c:pt>
                <c:pt idx="500">
                  <c:v>3.8</c:v>
                </c:pt>
                <c:pt idx="501">
                  <c:v>2.9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2.4</c:v>
                </c:pt>
                <c:pt idx="507">
                  <c:v>3.7</c:v>
                </c:pt>
                <c:pt idx="508">
                  <c:v>4.8</c:v>
                </c:pt>
                <c:pt idx="509">
                  <c:v>3.9</c:v>
                </c:pt>
                <c:pt idx="510">
                  <c:v>0</c:v>
                </c:pt>
                <c:pt idx="511">
                  <c:v>2</c:v>
                </c:pt>
                <c:pt idx="512">
                  <c:v>4.5</c:v>
                </c:pt>
                <c:pt idx="513">
                  <c:v>4</c:v>
                </c:pt>
                <c:pt idx="514">
                  <c:v>3.4</c:v>
                </c:pt>
                <c:pt idx="515">
                  <c:v>4.2</c:v>
                </c:pt>
                <c:pt idx="516">
                  <c:v>3.9</c:v>
                </c:pt>
                <c:pt idx="517">
                  <c:v>4.2</c:v>
                </c:pt>
                <c:pt idx="518">
                  <c:v>4.3</c:v>
                </c:pt>
                <c:pt idx="519">
                  <c:v>0</c:v>
                </c:pt>
                <c:pt idx="520">
                  <c:v>3.3</c:v>
                </c:pt>
                <c:pt idx="521">
                  <c:v>0</c:v>
                </c:pt>
                <c:pt idx="522">
                  <c:v>0</c:v>
                </c:pt>
                <c:pt idx="523">
                  <c:v>4</c:v>
                </c:pt>
                <c:pt idx="524">
                  <c:v>0</c:v>
                </c:pt>
                <c:pt idx="525">
                  <c:v>3.5</c:v>
                </c:pt>
                <c:pt idx="526">
                  <c:v>4.5999999999999996</c:v>
                </c:pt>
                <c:pt idx="527">
                  <c:v>4.3</c:v>
                </c:pt>
                <c:pt idx="528">
                  <c:v>0</c:v>
                </c:pt>
                <c:pt idx="529">
                  <c:v>0</c:v>
                </c:pt>
                <c:pt idx="530">
                  <c:v>4.3</c:v>
                </c:pt>
                <c:pt idx="531">
                  <c:v>3</c:v>
                </c:pt>
                <c:pt idx="532">
                  <c:v>4.8</c:v>
                </c:pt>
                <c:pt idx="533">
                  <c:v>3.7</c:v>
                </c:pt>
                <c:pt idx="534">
                  <c:v>0</c:v>
                </c:pt>
                <c:pt idx="535">
                  <c:v>4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4</c:v>
                </c:pt>
                <c:pt idx="545">
                  <c:v>3.1</c:v>
                </c:pt>
                <c:pt idx="546">
                  <c:v>4</c:v>
                </c:pt>
                <c:pt idx="547">
                  <c:v>0</c:v>
                </c:pt>
                <c:pt idx="548">
                  <c:v>4</c:v>
                </c:pt>
                <c:pt idx="549">
                  <c:v>4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2.8</c:v>
                </c:pt>
                <c:pt idx="555">
                  <c:v>0</c:v>
                </c:pt>
                <c:pt idx="556">
                  <c:v>2.7</c:v>
                </c:pt>
                <c:pt idx="557">
                  <c:v>4</c:v>
                </c:pt>
                <c:pt idx="558">
                  <c:v>0</c:v>
                </c:pt>
                <c:pt idx="559">
                  <c:v>3.3</c:v>
                </c:pt>
                <c:pt idx="560">
                  <c:v>4</c:v>
                </c:pt>
                <c:pt idx="561">
                  <c:v>0</c:v>
                </c:pt>
                <c:pt idx="562">
                  <c:v>4.0999999999999996</c:v>
                </c:pt>
                <c:pt idx="563">
                  <c:v>4.3</c:v>
                </c:pt>
                <c:pt idx="564">
                  <c:v>4</c:v>
                </c:pt>
                <c:pt idx="565">
                  <c:v>4.4000000000000004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3.2</c:v>
                </c:pt>
                <c:pt idx="570">
                  <c:v>4</c:v>
                </c:pt>
                <c:pt idx="571">
                  <c:v>0</c:v>
                </c:pt>
                <c:pt idx="572">
                  <c:v>0</c:v>
                </c:pt>
                <c:pt idx="573">
                  <c:v>3.9</c:v>
                </c:pt>
                <c:pt idx="574">
                  <c:v>3.6</c:v>
                </c:pt>
                <c:pt idx="575">
                  <c:v>4.4000000000000004</c:v>
                </c:pt>
                <c:pt idx="576">
                  <c:v>2.6</c:v>
                </c:pt>
                <c:pt idx="577">
                  <c:v>4.5</c:v>
                </c:pt>
                <c:pt idx="578">
                  <c:v>0</c:v>
                </c:pt>
                <c:pt idx="579">
                  <c:v>3.6</c:v>
                </c:pt>
                <c:pt idx="580">
                  <c:v>3.9</c:v>
                </c:pt>
                <c:pt idx="581">
                  <c:v>3.6</c:v>
                </c:pt>
                <c:pt idx="582">
                  <c:v>0</c:v>
                </c:pt>
                <c:pt idx="583">
                  <c:v>3</c:v>
                </c:pt>
                <c:pt idx="584">
                  <c:v>4.7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4.4000000000000004</c:v>
                </c:pt>
                <c:pt idx="592">
                  <c:v>3.4</c:v>
                </c:pt>
                <c:pt idx="593">
                  <c:v>1.6</c:v>
                </c:pt>
                <c:pt idx="594">
                  <c:v>2.5</c:v>
                </c:pt>
                <c:pt idx="595">
                  <c:v>0</c:v>
                </c:pt>
                <c:pt idx="596">
                  <c:v>2</c:v>
                </c:pt>
                <c:pt idx="597">
                  <c:v>3.8</c:v>
                </c:pt>
                <c:pt idx="598">
                  <c:v>0</c:v>
                </c:pt>
                <c:pt idx="599">
                  <c:v>4.2</c:v>
                </c:pt>
                <c:pt idx="600">
                  <c:v>3.1</c:v>
                </c:pt>
                <c:pt idx="601">
                  <c:v>0</c:v>
                </c:pt>
                <c:pt idx="602">
                  <c:v>4.4000000000000004</c:v>
                </c:pt>
                <c:pt idx="603">
                  <c:v>0</c:v>
                </c:pt>
                <c:pt idx="604">
                  <c:v>3.4</c:v>
                </c:pt>
                <c:pt idx="605">
                  <c:v>0</c:v>
                </c:pt>
                <c:pt idx="606">
                  <c:v>4.7</c:v>
                </c:pt>
                <c:pt idx="607">
                  <c:v>2.9</c:v>
                </c:pt>
                <c:pt idx="608">
                  <c:v>1</c:v>
                </c:pt>
                <c:pt idx="609">
                  <c:v>0</c:v>
                </c:pt>
                <c:pt idx="610">
                  <c:v>4.2</c:v>
                </c:pt>
                <c:pt idx="611">
                  <c:v>3.1</c:v>
                </c:pt>
                <c:pt idx="612">
                  <c:v>3.6</c:v>
                </c:pt>
                <c:pt idx="613">
                  <c:v>4.0999999999999996</c:v>
                </c:pt>
                <c:pt idx="614">
                  <c:v>3.3</c:v>
                </c:pt>
                <c:pt idx="615">
                  <c:v>3.2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3.4</c:v>
                </c:pt>
                <c:pt idx="621">
                  <c:v>0</c:v>
                </c:pt>
                <c:pt idx="622">
                  <c:v>4.5</c:v>
                </c:pt>
                <c:pt idx="623">
                  <c:v>3.9</c:v>
                </c:pt>
                <c:pt idx="624">
                  <c:v>4.5</c:v>
                </c:pt>
                <c:pt idx="625">
                  <c:v>3.1</c:v>
                </c:pt>
                <c:pt idx="626">
                  <c:v>2.5</c:v>
                </c:pt>
                <c:pt idx="627">
                  <c:v>3.7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4.0999999999999996</c:v>
                </c:pt>
                <c:pt idx="632">
                  <c:v>0</c:v>
                </c:pt>
                <c:pt idx="633">
                  <c:v>3.7</c:v>
                </c:pt>
                <c:pt idx="634">
                  <c:v>3.8</c:v>
                </c:pt>
                <c:pt idx="635">
                  <c:v>4.5999999999999996</c:v>
                </c:pt>
                <c:pt idx="636">
                  <c:v>4</c:v>
                </c:pt>
                <c:pt idx="637">
                  <c:v>4.5</c:v>
                </c:pt>
                <c:pt idx="638">
                  <c:v>0</c:v>
                </c:pt>
                <c:pt idx="639">
                  <c:v>0</c:v>
                </c:pt>
                <c:pt idx="640">
                  <c:v>2.7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2.8</c:v>
                </c:pt>
                <c:pt idx="645">
                  <c:v>2.6</c:v>
                </c:pt>
                <c:pt idx="646">
                  <c:v>4.4000000000000004</c:v>
                </c:pt>
                <c:pt idx="647">
                  <c:v>4.2</c:v>
                </c:pt>
                <c:pt idx="648">
                  <c:v>0</c:v>
                </c:pt>
                <c:pt idx="649">
                  <c:v>3</c:v>
                </c:pt>
                <c:pt idx="650">
                  <c:v>2.7</c:v>
                </c:pt>
                <c:pt idx="651">
                  <c:v>0</c:v>
                </c:pt>
                <c:pt idx="652">
                  <c:v>3.7</c:v>
                </c:pt>
                <c:pt idx="653">
                  <c:v>4</c:v>
                </c:pt>
                <c:pt idx="654">
                  <c:v>2.4</c:v>
                </c:pt>
                <c:pt idx="655">
                  <c:v>0</c:v>
                </c:pt>
                <c:pt idx="656">
                  <c:v>3.9</c:v>
                </c:pt>
                <c:pt idx="657">
                  <c:v>0</c:v>
                </c:pt>
                <c:pt idx="658">
                  <c:v>0</c:v>
                </c:pt>
                <c:pt idx="659">
                  <c:v>3.7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4.4000000000000004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3</c:v>
                </c:pt>
                <c:pt idx="668">
                  <c:v>4.3</c:v>
                </c:pt>
                <c:pt idx="669">
                  <c:v>0</c:v>
                </c:pt>
                <c:pt idx="670">
                  <c:v>0</c:v>
                </c:pt>
                <c:pt idx="671">
                  <c:v>3.3</c:v>
                </c:pt>
                <c:pt idx="672">
                  <c:v>4.4000000000000004</c:v>
                </c:pt>
                <c:pt idx="673">
                  <c:v>4.7</c:v>
                </c:pt>
                <c:pt idx="674">
                  <c:v>3.1</c:v>
                </c:pt>
                <c:pt idx="675">
                  <c:v>4.4000000000000004</c:v>
                </c:pt>
                <c:pt idx="676">
                  <c:v>0</c:v>
                </c:pt>
                <c:pt idx="677">
                  <c:v>3.4</c:v>
                </c:pt>
                <c:pt idx="678">
                  <c:v>5</c:v>
                </c:pt>
                <c:pt idx="679">
                  <c:v>5</c:v>
                </c:pt>
                <c:pt idx="680">
                  <c:v>2.8</c:v>
                </c:pt>
                <c:pt idx="681">
                  <c:v>0</c:v>
                </c:pt>
                <c:pt idx="682">
                  <c:v>4.0999999999999996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3.8</c:v>
                </c:pt>
                <c:pt idx="687">
                  <c:v>3.9</c:v>
                </c:pt>
                <c:pt idx="688">
                  <c:v>0</c:v>
                </c:pt>
                <c:pt idx="689">
                  <c:v>3.7</c:v>
                </c:pt>
                <c:pt idx="690">
                  <c:v>4.0999999999999996</c:v>
                </c:pt>
                <c:pt idx="691">
                  <c:v>4</c:v>
                </c:pt>
                <c:pt idx="692">
                  <c:v>0</c:v>
                </c:pt>
                <c:pt idx="693">
                  <c:v>0</c:v>
                </c:pt>
                <c:pt idx="694">
                  <c:v>3.6</c:v>
                </c:pt>
                <c:pt idx="695">
                  <c:v>3.2</c:v>
                </c:pt>
                <c:pt idx="696">
                  <c:v>0</c:v>
                </c:pt>
                <c:pt idx="697">
                  <c:v>4.8</c:v>
                </c:pt>
                <c:pt idx="698">
                  <c:v>4.5</c:v>
                </c:pt>
                <c:pt idx="699">
                  <c:v>4.5</c:v>
                </c:pt>
                <c:pt idx="700">
                  <c:v>0</c:v>
                </c:pt>
                <c:pt idx="701">
                  <c:v>3.1</c:v>
                </c:pt>
                <c:pt idx="702">
                  <c:v>3.9</c:v>
                </c:pt>
                <c:pt idx="703">
                  <c:v>3.6</c:v>
                </c:pt>
                <c:pt idx="704">
                  <c:v>3.3</c:v>
                </c:pt>
                <c:pt idx="705">
                  <c:v>0</c:v>
                </c:pt>
                <c:pt idx="706">
                  <c:v>0</c:v>
                </c:pt>
                <c:pt idx="707">
                  <c:v>4.5</c:v>
                </c:pt>
                <c:pt idx="708">
                  <c:v>4.3</c:v>
                </c:pt>
                <c:pt idx="709">
                  <c:v>0</c:v>
                </c:pt>
                <c:pt idx="710">
                  <c:v>2.8</c:v>
                </c:pt>
                <c:pt idx="711">
                  <c:v>4.3</c:v>
                </c:pt>
                <c:pt idx="712">
                  <c:v>3.8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3.8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4.0999999999999996</c:v>
                </c:pt>
                <c:pt idx="721">
                  <c:v>4.3</c:v>
                </c:pt>
                <c:pt idx="722">
                  <c:v>0</c:v>
                </c:pt>
                <c:pt idx="723">
                  <c:v>0</c:v>
                </c:pt>
                <c:pt idx="724">
                  <c:v>4.8</c:v>
                </c:pt>
                <c:pt idx="725">
                  <c:v>3.5</c:v>
                </c:pt>
                <c:pt idx="726">
                  <c:v>0</c:v>
                </c:pt>
                <c:pt idx="727">
                  <c:v>3.9</c:v>
                </c:pt>
                <c:pt idx="728">
                  <c:v>4.0999999999999996</c:v>
                </c:pt>
                <c:pt idx="729">
                  <c:v>3.8</c:v>
                </c:pt>
                <c:pt idx="730">
                  <c:v>0</c:v>
                </c:pt>
                <c:pt idx="731">
                  <c:v>1</c:v>
                </c:pt>
                <c:pt idx="732">
                  <c:v>4</c:v>
                </c:pt>
                <c:pt idx="733">
                  <c:v>2.2999999999999998</c:v>
                </c:pt>
                <c:pt idx="734">
                  <c:v>3.6</c:v>
                </c:pt>
                <c:pt idx="735">
                  <c:v>0</c:v>
                </c:pt>
                <c:pt idx="736">
                  <c:v>3.4</c:v>
                </c:pt>
                <c:pt idx="737">
                  <c:v>3.2</c:v>
                </c:pt>
                <c:pt idx="738">
                  <c:v>1.8</c:v>
                </c:pt>
                <c:pt idx="739">
                  <c:v>0</c:v>
                </c:pt>
                <c:pt idx="740">
                  <c:v>4.2</c:v>
                </c:pt>
                <c:pt idx="741">
                  <c:v>4.5</c:v>
                </c:pt>
                <c:pt idx="742">
                  <c:v>0</c:v>
                </c:pt>
                <c:pt idx="743">
                  <c:v>3.5</c:v>
                </c:pt>
                <c:pt idx="744">
                  <c:v>0</c:v>
                </c:pt>
                <c:pt idx="745">
                  <c:v>0</c:v>
                </c:pt>
                <c:pt idx="746">
                  <c:v>2.9</c:v>
                </c:pt>
                <c:pt idx="747">
                  <c:v>0</c:v>
                </c:pt>
                <c:pt idx="748">
                  <c:v>4.4000000000000004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4.0999999999999996</c:v>
                </c:pt>
                <c:pt idx="754">
                  <c:v>4.2</c:v>
                </c:pt>
                <c:pt idx="755">
                  <c:v>3.5</c:v>
                </c:pt>
                <c:pt idx="756">
                  <c:v>0</c:v>
                </c:pt>
                <c:pt idx="757">
                  <c:v>4</c:v>
                </c:pt>
                <c:pt idx="758">
                  <c:v>0</c:v>
                </c:pt>
                <c:pt idx="759">
                  <c:v>3</c:v>
                </c:pt>
                <c:pt idx="760">
                  <c:v>3.8</c:v>
                </c:pt>
                <c:pt idx="761">
                  <c:v>4.4000000000000004</c:v>
                </c:pt>
                <c:pt idx="762">
                  <c:v>3.7</c:v>
                </c:pt>
                <c:pt idx="763">
                  <c:v>4</c:v>
                </c:pt>
                <c:pt idx="764">
                  <c:v>0</c:v>
                </c:pt>
                <c:pt idx="765">
                  <c:v>3.5</c:v>
                </c:pt>
                <c:pt idx="766">
                  <c:v>3.7</c:v>
                </c:pt>
                <c:pt idx="767">
                  <c:v>2.9</c:v>
                </c:pt>
                <c:pt idx="768">
                  <c:v>4</c:v>
                </c:pt>
                <c:pt idx="769">
                  <c:v>3.6</c:v>
                </c:pt>
                <c:pt idx="770">
                  <c:v>0</c:v>
                </c:pt>
                <c:pt idx="771">
                  <c:v>4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3.5</c:v>
                </c:pt>
                <c:pt idx="777">
                  <c:v>3.4</c:v>
                </c:pt>
                <c:pt idx="778">
                  <c:v>0</c:v>
                </c:pt>
                <c:pt idx="779">
                  <c:v>4.0999999999999996</c:v>
                </c:pt>
                <c:pt idx="780">
                  <c:v>0</c:v>
                </c:pt>
                <c:pt idx="781">
                  <c:v>4.2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3.5</c:v>
                </c:pt>
                <c:pt idx="786">
                  <c:v>4.0999999999999996</c:v>
                </c:pt>
                <c:pt idx="787">
                  <c:v>0</c:v>
                </c:pt>
                <c:pt idx="788">
                  <c:v>0</c:v>
                </c:pt>
                <c:pt idx="789">
                  <c:v>4.4000000000000004</c:v>
                </c:pt>
                <c:pt idx="790">
                  <c:v>5</c:v>
                </c:pt>
                <c:pt idx="791">
                  <c:v>3.4</c:v>
                </c:pt>
                <c:pt idx="792">
                  <c:v>4.5999999999999996</c:v>
                </c:pt>
                <c:pt idx="793">
                  <c:v>0</c:v>
                </c:pt>
                <c:pt idx="794">
                  <c:v>2.8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4.5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4.3</c:v>
                </c:pt>
                <c:pt idx="804">
                  <c:v>3.2</c:v>
                </c:pt>
                <c:pt idx="805">
                  <c:v>2.2999999999999998</c:v>
                </c:pt>
                <c:pt idx="806">
                  <c:v>0</c:v>
                </c:pt>
                <c:pt idx="807">
                  <c:v>4</c:v>
                </c:pt>
                <c:pt idx="808">
                  <c:v>0</c:v>
                </c:pt>
                <c:pt idx="809">
                  <c:v>0</c:v>
                </c:pt>
                <c:pt idx="810">
                  <c:v>3.9</c:v>
                </c:pt>
                <c:pt idx="811">
                  <c:v>3.6</c:v>
                </c:pt>
                <c:pt idx="812">
                  <c:v>0</c:v>
                </c:pt>
                <c:pt idx="813">
                  <c:v>3.9</c:v>
                </c:pt>
                <c:pt idx="814">
                  <c:v>2.8</c:v>
                </c:pt>
                <c:pt idx="815">
                  <c:v>4.4000000000000004</c:v>
                </c:pt>
                <c:pt idx="816">
                  <c:v>4.5</c:v>
                </c:pt>
                <c:pt idx="817">
                  <c:v>0</c:v>
                </c:pt>
                <c:pt idx="818">
                  <c:v>3.4</c:v>
                </c:pt>
                <c:pt idx="819">
                  <c:v>0</c:v>
                </c:pt>
                <c:pt idx="820">
                  <c:v>3.5</c:v>
                </c:pt>
                <c:pt idx="821">
                  <c:v>3.7</c:v>
                </c:pt>
                <c:pt idx="822">
                  <c:v>0</c:v>
                </c:pt>
                <c:pt idx="823">
                  <c:v>3.8</c:v>
                </c:pt>
                <c:pt idx="824">
                  <c:v>0</c:v>
                </c:pt>
                <c:pt idx="825">
                  <c:v>3.3</c:v>
                </c:pt>
                <c:pt idx="826">
                  <c:v>0</c:v>
                </c:pt>
                <c:pt idx="827">
                  <c:v>0</c:v>
                </c:pt>
                <c:pt idx="828">
                  <c:v>2.6</c:v>
                </c:pt>
                <c:pt idx="829">
                  <c:v>1</c:v>
                </c:pt>
                <c:pt idx="830">
                  <c:v>0</c:v>
                </c:pt>
                <c:pt idx="831">
                  <c:v>0</c:v>
                </c:pt>
                <c:pt idx="832">
                  <c:v>2.2999999999999998</c:v>
                </c:pt>
                <c:pt idx="833">
                  <c:v>4.2</c:v>
                </c:pt>
                <c:pt idx="834">
                  <c:v>0</c:v>
                </c:pt>
                <c:pt idx="835">
                  <c:v>4.7</c:v>
                </c:pt>
                <c:pt idx="836">
                  <c:v>0</c:v>
                </c:pt>
                <c:pt idx="837">
                  <c:v>2.9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3.7</c:v>
                </c:pt>
                <c:pt idx="844">
                  <c:v>4.4000000000000004</c:v>
                </c:pt>
                <c:pt idx="845">
                  <c:v>4</c:v>
                </c:pt>
                <c:pt idx="846">
                  <c:v>4.3</c:v>
                </c:pt>
                <c:pt idx="847">
                  <c:v>4.5999999999999996</c:v>
                </c:pt>
                <c:pt idx="848">
                  <c:v>3.8</c:v>
                </c:pt>
                <c:pt idx="849">
                  <c:v>4.3</c:v>
                </c:pt>
                <c:pt idx="850">
                  <c:v>4.3</c:v>
                </c:pt>
                <c:pt idx="851">
                  <c:v>3.4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3.1</c:v>
                </c:pt>
                <c:pt idx="856">
                  <c:v>0</c:v>
                </c:pt>
                <c:pt idx="857">
                  <c:v>4</c:v>
                </c:pt>
                <c:pt idx="858">
                  <c:v>0</c:v>
                </c:pt>
                <c:pt idx="859">
                  <c:v>4</c:v>
                </c:pt>
                <c:pt idx="860">
                  <c:v>0</c:v>
                </c:pt>
                <c:pt idx="861">
                  <c:v>3.7</c:v>
                </c:pt>
                <c:pt idx="862">
                  <c:v>3.6</c:v>
                </c:pt>
                <c:pt idx="863">
                  <c:v>3.2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4.3</c:v>
                </c:pt>
                <c:pt idx="870">
                  <c:v>0</c:v>
                </c:pt>
                <c:pt idx="871">
                  <c:v>0</c:v>
                </c:pt>
                <c:pt idx="872">
                  <c:v>4.0999999999999996</c:v>
                </c:pt>
                <c:pt idx="873">
                  <c:v>0</c:v>
                </c:pt>
                <c:pt idx="874">
                  <c:v>3.6</c:v>
                </c:pt>
                <c:pt idx="875">
                  <c:v>0</c:v>
                </c:pt>
                <c:pt idx="876">
                  <c:v>4.4000000000000004</c:v>
                </c:pt>
                <c:pt idx="877">
                  <c:v>0</c:v>
                </c:pt>
                <c:pt idx="878">
                  <c:v>0</c:v>
                </c:pt>
                <c:pt idx="879">
                  <c:v>3.3</c:v>
                </c:pt>
                <c:pt idx="880">
                  <c:v>2.6</c:v>
                </c:pt>
                <c:pt idx="881">
                  <c:v>4.2</c:v>
                </c:pt>
                <c:pt idx="882">
                  <c:v>2.5</c:v>
                </c:pt>
                <c:pt idx="883">
                  <c:v>0</c:v>
                </c:pt>
                <c:pt idx="884">
                  <c:v>4.2</c:v>
                </c:pt>
                <c:pt idx="885">
                  <c:v>0</c:v>
                </c:pt>
                <c:pt idx="886">
                  <c:v>4.5</c:v>
                </c:pt>
                <c:pt idx="887">
                  <c:v>3</c:v>
                </c:pt>
                <c:pt idx="888">
                  <c:v>3.6</c:v>
                </c:pt>
                <c:pt idx="889">
                  <c:v>3.6</c:v>
                </c:pt>
                <c:pt idx="890">
                  <c:v>3.9</c:v>
                </c:pt>
                <c:pt idx="891">
                  <c:v>3.5</c:v>
                </c:pt>
                <c:pt idx="892">
                  <c:v>5</c:v>
                </c:pt>
                <c:pt idx="893">
                  <c:v>3.9</c:v>
                </c:pt>
                <c:pt idx="894">
                  <c:v>0</c:v>
                </c:pt>
                <c:pt idx="895">
                  <c:v>3.6</c:v>
                </c:pt>
                <c:pt idx="896">
                  <c:v>3.3</c:v>
                </c:pt>
                <c:pt idx="897">
                  <c:v>1</c:v>
                </c:pt>
                <c:pt idx="898">
                  <c:v>4.5</c:v>
                </c:pt>
                <c:pt idx="899">
                  <c:v>3.5</c:v>
                </c:pt>
                <c:pt idx="900">
                  <c:v>4.4000000000000004</c:v>
                </c:pt>
                <c:pt idx="901">
                  <c:v>0</c:v>
                </c:pt>
                <c:pt idx="902">
                  <c:v>4.5</c:v>
                </c:pt>
                <c:pt idx="903">
                  <c:v>4.2</c:v>
                </c:pt>
                <c:pt idx="904">
                  <c:v>0</c:v>
                </c:pt>
                <c:pt idx="905">
                  <c:v>4.2</c:v>
                </c:pt>
                <c:pt idx="906">
                  <c:v>4.0999999999999996</c:v>
                </c:pt>
                <c:pt idx="907">
                  <c:v>3.8</c:v>
                </c:pt>
                <c:pt idx="908">
                  <c:v>3.9</c:v>
                </c:pt>
                <c:pt idx="909">
                  <c:v>4.4000000000000004</c:v>
                </c:pt>
                <c:pt idx="910">
                  <c:v>4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3.9</c:v>
                </c:pt>
                <c:pt idx="916">
                  <c:v>4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3.3</c:v>
                </c:pt>
                <c:pt idx="921">
                  <c:v>4.9000000000000004</c:v>
                </c:pt>
                <c:pt idx="922">
                  <c:v>0</c:v>
                </c:pt>
                <c:pt idx="923">
                  <c:v>5</c:v>
                </c:pt>
                <c:pt idx="924">
                  <c:v>3.9</c:v>
                </c:pt>
                <c:pt idx="925">
                  <c:v>0</c:v>
                </c:pt>
                <c:pt idx="926">
                  <c:v>0</c:v>
                </c:pt>
                <c:pt idx="927">
                  <c:v>4.2</c:v>
                </c:pt>
                <c:pt idx="928">
                  <c:v>0</c:v>
                </c:pt>
                <c:pt idx="929">
                  <c:v>4.2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3.8</c:v>
                </c:pt>
                <c:pt idx="934">
                  <c:v>0</c:v>
                </c:pt>
                <c:pt idx="935">
                  <c:v>3.9</c:v>
                </c:pt>
                <c:pt idx="936">
                  <c:v>0</c:v>
                </c:pt>
                <c:pt idx="937">
                  <c:v>3.2</c:v>
                </c:pt>
                <c:pt idx="938">
                  <c:v>3.5</c:v>
                </c:pt>
                <c:pt idx="939">
                  <c:v>2.7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2.9</c:v>
                </c:pt>
                <c:pt idx="944">
                  <c:v>4.0999999999999996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3.7</c:v>
                </c:pt>
                <c:pt idx="952">
                  <c:v>4</c:v>
                </c:pt>
                <c:pt idx="953">
                  <c:v>0</c:v>
                </c:pt>
                <c:pt idx="954">
                  <c:v>4</c:v>
                </c:pt>
                <c:pt idx="955">
                  <c:v>0</c:v>
                </c:pt>
                <c:pt idx="956">
                  <c:v>0</c:v>
                </c:pt>
                <c:pt idx="957">
                  <c:v>3.5</c:v>
                </c:pt>
                <c:pt idx="958">
                  <c:v>0</c:v>
                </c:pt>
                <c:pt idx="959">
                  <c:v>2.4</c:v>
                </c:pt>
                <c:pt idx="960">
                  <c:v>3.3</c:v>
                </c:pt>
                <c:pt idx="961">
                  <c:v>4</c:v>
                </c:pt>
                <c:pt idx="962">
                  <c:v>3.6</c:v>
                </c:pt>
                <c:pt idx="963">
                  <c:v>0</c:v>
                </c:pt>
                <c:pt idx="964">
                  <c:v>0</c:v>
                </c:pt>
                <c:pt idx="965">
                  <c:v>3.3</c:v>
                </c:pt>
                <c:pt idx="966">
                  <c:v>1.7</c:v>
                </c:pt>
                <c:pt idx="967">
                  <c:v>0</c:v>
                </c:pt>
                <c:pt idx="968">
                  <c:v>0</c:v>
                </c:pt>
                <c:pt idx="969">
                  <c:v>4.0999999999999996</c:v>
                </c:pt>
                <c:pt idx="970">
                  <c:v>0</c:v>
                </c:pt>
                <c:pt idx="971">
                  <c:v>0</c:v>
                </c:pt>
                <c:pt idx="972">
                  <c:v>4.8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2.7</c:v>
                </c:pt>
                <c:pt idx="978">
                  <c:v>4.5</c:v>
                </c:pt>
                <c:pt idx="979">
                  <c:v>1</c:v>
                </c:pt>
                <c:pt idx="980">
                  <c:v>4.8</c:v>
                </c:pt>
                <c:pt idx="981">
                  <c:v>4.4000000000000004</c:v>
                </c:pt>
                <c:pt idx="982">
                  <c:v>2.8</c:v>
                </c:pt>
                <c:pt idx="983">
                  <c:v>0</c:v>
                </c:pt>
                <c:pt idx="984">
                  <c:v>0</c:v>
                </c:pt>
                <c:pt idx="985">
                  <c:v>4.3</c:v>
                </c:pt>
                <c:pt idx="986">
                  <c:v>1.6</c:v>
                </c:pt>
                <c:pt idx="987">
                  <c:v>0</c:v>
                </c:pt>
                <c:pt idx="988">
                  <c:v>1</c:v>
                </c:pt>
                <c:pt idx="989">
                  <c:v>4</c:v>
                </c:pt>
                <c:pt idx="990">
                  <c:v>1</c:v>
                </c:pt>
                <c:pt idx="991">
                  <c:v>3.1</c:v>
                </c:pt>
                <c:pt idx="992">
                  <c:v>0</c:v>
                </c:pt>
                <c:pt idx="993">
                  <c:v>4</c:v>
                </c:pt>
                <c:pt idx="994">
                  <c:v>4</c:v>
                </c:pt>
                <c:pt idx="995">
                  <c:v>4.0999999999999996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</c:v>
                </c:pt>
                <c:pt idx="1001">
                  <c:v>3.3</c:v>
                </c:pt>
                <c:pt idx="1002">
                  <c:v>0</c:v>
                </c:pt>
                <c:pt idx="1003">
                  <c:v>4.5999999999999996</c:v>
                </c:pt>
                <c:pt idx="1004">
                  <c:v>0</c:v>
                </c:pt>
                <c:pt idx="1005">
                  <c:v>3.8</c:v>
                </c:pt>
                <c:pt idx="1006">
                  <c:v>2.9</c:v>
                </c:pt>
                <c:pt idx="1007">
                  <c:v>3.3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4.3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4.3</c:v>
                </c:pt>
                <c:pt idx="1023">
                  <c:v>0</c:v>
                </c:pt>
                <c:pt idx="1024">
                  <c:v>3.4</c:v>
                </c:pt>
                <c:pt idx="1025">
                  <c:v>3.6</c:v>
                </c:pt>
                <c:pt idx="1026">
                  <c:v>0</c:v>
                </c:pt>
                <c:pt idx="1027">
                  <c:v>0</c:v>
                </c:pt>
                <c:pt idx="1028">
                  <c:v>2.6</c:v>
                </c:pt>
                <c:pt idx="1029">
                  <c:v>0</c:v>
                </c:pt>
                <c:pt idx="1030">
                  <c:v>3.9</c:v>
                </c:pt>
                <c:pt idx="1031">
                  <c:v>0</c:v>
                </c:pt>
                <c:pt idx="1032">
                  <c:v>2.8</c:v>
                </c:pt>
                <c:pt idx="1033">
                  <c:v>4.0999999999999996</c:v>
                </c:pt>
                <c:pt idx="1034">
                  <c:v>0</c:v>
                </c:pt>
                <c:pt idx="1035">
                  <c:v>2.5</c:v>
                </c:pt>
                <c:pt idx="1036">
                  <c:v>4.2</c:v>
                </c:pt>
                <c:pt idx="1037">
                  <c:v>4.0999999999999996</c:v>
                </c:pt>
                <c:pt idx="1038">
                  <c:v>0</c:v>
                </c:pt>
                <c:pt idx="1039">
                  <c:v>4.3</c:v>
                </c:pt>
                <c:pt idx="1040">
                  <c:v>3</c:v>
                </c:pt>
                <c:pt idx="1041">
                  <c:v>4.2</c:v>
                </c:pt>
                <c:pt idx="1042">
                  <c:v>4.5999999999999996</c:v>
                </c:pt>
                <c:pt idx="1043">
                  <c:v>3.2</c:v>
                </c:pt>
                <c:pt idx="1044">
                  <c:v>0</c:v>
                </c:pt>
                <c:pt idx="1045">
                  <c:v>3.9</c:v>
                </c:pt>
                <c:pt idx="1046">
                  <c:v>4.3</c:v>
                </c:pt>
                <c:pt idx="1047">
                  <c:v>4</c:v>
                </c:pt>
                <c:pt idx="1048">
                  <c:v>0</c:v>
                </c:pt>
                <c:pt idx="1049">
                  <c:v>4.8</c:v>
                </c:pt>
                <c:pt idx="1050">
                  <c:v>4.0999999999999996</c:v>
                </c:pt>
                <c:pt idx="1051">
                  <c:v>0</c:v>
                </c:pt>
                <c:pt idx="1052">
                  <c:v>0</c:v>
                </c:pt>
                <c:pt idx="1053">
                  <c:v>3.7</c:v>
                </c:pt>
                <c:pt idx="1054">
                  <c:v>3.3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4.3</c:v>
                </c:pt>
                <c:pt idx="1059">
                  <c:v>0</c:v>
                </c:pt>
                <c:pt idx="1060">
                  <c:v>0</c:v>
                </c:pt>
                <c:pt idx="1061">
                  <c:v>4.5</c:v>
                </c:pt>
                <c:pt idx="1062">
                  <c:v>3.8</c:v>
                </c:pt>
                <c:pt idx="1063">
                  <c:v>0</c:v>
                </c:pt>
                <c:pt idx="1064">
                  <c:v>3</c:v>
                </c:pt>
                <c:pt idx="1065">
                  <c:v>0</c:v>
                </c:pt>
                <c:pt idx="1066">
                  <c:v>3.3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3.7</c:v>
                </c:pt>
                <c:pt idx="1071">
                  <c:v>0</c:v>
                </c:pt>
                <c:pt idx="1072">
                  <c:v>3.5</c:v>
                </c:pt>
                <c:pt idx="1073">
                  <c:v>4.5999999999999996</c:v>
                </c:pt>
                <c:pt idx="1074">
                  <c:v>4.5</c:v>
                </c:pt>
                <c:pt idx="1075">
                  <c:v>3.8</c:v>
                </c:pt>
                <c:pt idx="1076">
                  <c:v>0</c:v>
                </c:pt>
                <c:pt idx="1077">
                  <c:v>0</c:v>
                </c:pt>
                <c:pt idx="1078">
                  <c:v>3.6</c:v>
                </c:pt>
                <c:pt idx="1079">
                  <c:v>1</c:v>
                </c:pt>
                <c:pt idx="1080">
                  <c:v>4.7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2.6</c:v>
                </c:pt>
                <c:pt idx="1086">
                  <c:v>4.4000000000000004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4.4000000000000004</c:v>
                </c:pt>
                <c:pt idx="1091">
                  <c:v>0</c:v>
                </c:pt>
                <c:pt idx="1092">
                  <c:v>4.0999999999999996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3.3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3.4</c:v>
                </c:pt>
                <c:pt idx="1108">
                  <c:v>3.4</c:v>
                </c:pt>
                <c:pt idx="1109">
                  <c:v>3.4</c:v>
                </c:pt>
                <c:pt idx="1110">
                  <c:v>0</c:v>
                </c:pt>
                <c:pt idx="1111">
                  <c:v>0</c:v>
                </c:pt>
                <c:pt idx="1112">
                  <c:v>4</c:v>
                </c:pt>
                <c:pt idx="1113">
                  <c:v>2.9</c:v>
                </c:pt>
                <c:pt idx="1114">
                  <c:v>0</c:v>
                </c:pt>
                <c:pt idx="1115">
                  <c:v>2.6</c:v>
                </c:pt>
                <c:pt idx="1116">
                  <c:v>3.6</c:v>
                </c:pt>
                <c:pt idx="1117">
                  <c:v>0</c:v>
                </c:pt>
                <c:pt idx="1118">
                  <c:v>3.9</c:v>
                </c:pt>
                <c:pt idx="1119">
                  <c:v>0</c:v>
                </c:pt>
                <c:pt idx="1120">
                  <c:v>3.6</c:v>
                </c:pt>
                <c:pt idx="1121">
                  <c:v>3.7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3.7</c:v>
                </c:pt>
                <c:pt idx="1126">
                  <c:v>5</c:v>
                </c:pt>
                <c:pt idx="1127">
                  <c:v>3.9</c:v>
                </c:pt>
                <c:pt idx="1128">
                  <c:v>0</c:v>
                </c:pt>
                <c:pt idx="1129">
                  <c:v>2.4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4.3</c:v>
                </c:pt>
                <c:pt idx="1134">
                  <c:v>0</c:v>
                </c:pt>
                <c:pt idx="1135">
                  <c:v>0</c:v>
                </c:pt>
                <c:pt idx="1136">
                  <c:v>3.3</c:v>
                </c:pt>
                <c:pt idx="1137">
                  <c:v>4.5</c:v>
                </c:pt>
                <c:pt idx="1138">
                  <c:v>0</c:v>
                </c:pt>
                <c:pt idx="1139">
                  <c:v>0</c:v>
                </c:pt>
                <c:pt idx="1140">
                  <c:v>3.7</c:v>
                </c:pt>
                <c:pt idx="1141">
                  <c:v>5</c:v>
                </c:pt>
                <c:pt idx="1142">
                  <c:v>4.4000000000000004</c:v>
                </c:pt>
                <c:pt idx="1143">
                  <c:v>0</c:v>
                </c:pt>
                <c:pt idx="1144">
                  <c:v>4.0999999999999996</c:v>
                </c:pt>
                <c:pt idx="1145">
                  <c:v>0</c:v>
                </c:pt>
                <c:pt idx="1146">
                  <c:v>4.4000000000000004</c:v>
                </c:pt>
                <c:pt idx="1147">
                  <c:v>0</c:v>
                </c:pt>
                <c:pt idx="1148">
                  <c:v>3.6</c:v>
                </c:pt>
                <c:pt idx="1149">
                  <c:v>4</c:v>
                </c:pt>
                <c:pt idx="1150">
                  <c:v>3.7</c:v>
                </c:pt>
                <c:pt idx="1151">
                  <c:v>3.1</c:v>
                </c:pt>
                <c:pt idx="1152">
                  <c:v>3.5</c:v>
                </c:pt>
                <c:pt idx="1153">
                  <c:v>0</c:v>
                </c:pt>
                <c:pt idx="1154">
                  <c:v>3.9</c:v>
                </c:pt>
                <c:pt idx="1155">
                  <c:v>1.5</c:v>
                </c:pt>
                <c:pt idx="1156">
                  <c:v>4.3</c:v>
                </c:pt>
                <c:pt idx="1157">
                  <c:v>2.2000000000000002</c:v>
                </c:pt>
                <c:pt idx="1158">
                  <c:v>0</c:v>
                </c:pt>
                <c:pt idx="1159">
                  <c:v>4.2</c:v>
                </c:pt>
                <c:pt idx="1160">
                  <c:v>3.6</c:v>
                </c:pt>
                <c:pt idx="1161">
                  <c:v>3.6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3.1</c:v>
                </c:pt>
                <c:pt idx="1166">
                  <c:v>3.9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3.8</c:v>
                </c:pt>
                <c:pt idx="1174">
                  <c:v>4.4000000000000004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3.9</c:v>
                </c:pt>
                <c:pt idx="1180">
                  <c:v>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4.7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3.3</c:v>
                </c:pt>
                <c:pt idx="1192">
                  <c:v>3.8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4</c:v>
                </c:pt>
                <c:pt idx="1197">
                  <c:v>0</c:v>
                </c:pt>
                <c:pt idx="1198">
                  <c:v>3.4</c:v>
                </c:pt>
                <c:pt idx="1199">
                  <c:v>4.5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3.7</c:v>
                </c:pt>
                <c:pt idx="1204">
                  <c:v>0</c:v>
                </c:pt>
                <c:pt idx="1205">
                  <c:v>4.0999999999999996</c:v>
                </c:pt>
                <c:pt idx="1206">
                  <c:v>4.2</c:v>
                </c:pt>
                <c:pt idx="1207">
                  <c:v>0</c:v>
                </c:pt>
                <c:pt idx="1208">
                  <c:v>4.7</c:v>
                </c:pt>
                <c:pt idx="1209">
                  <c:v>0</c:v>
                </c:pt>
                <c:pt idx="1210">
                  <c:v>4.2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4.0999999999999996</c:v>
                </c:pt>
                <c:pt idx="1216">
                  <c:v>1.6</c:v>
                </c:pt>
                <c:pt idx="1217">
                  <c:v>4.3</c:v>
                </c:pt>
                <c:pt idx="1218">
                  <c:v>2.8</c:v>
                </c:pt>
                <c:pt idx="1219">
                  <c:v>4.0999999999999996</c:v>
                </c:pt>
                <c:pt idx="1220">
                  <c:v>0</c:v>
                </c:pt>
                <c:pt idx="1221">
                  <c:v>1.9</c:v>
                </c:pt>
                <c:pt idx="1222">
                  <c:v>4.5</c:v>
                </c:pt>
                <c:pt idx="1223">
                  <c:v>0</c:v>
                </c:pt>
                <c:pt idx="1224">
                  <c:v>4.5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4.3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3.9</c:v>
                </c:pt>
                <c:pt idx="1234">
                  <c:v>3.3</c:v>
                </c:pt>
                <c:pt idx="1235">
                  <c:v>3.4</c:v>
                </c:pt>
                <c:pt idx="1236">
                  <c:v>4.2</c:v>
                </c:pt>
                <c:pt idx="1237">
                  <c:v>3.9</c:v>
                </c:pt>
                <c:pt idx="1238">
                  <c:v>0</c:v>
                </c:pt>
                <c:pt idx="1239">
                  <c:v>4.4000000000000004</c:v>
                </c:pt>
                <c:pt idx="1240">
                  <c:v>0</c:v>
                </c:pt>
                <c:pt idx="1241">
                  <c:v>4.0999999999999996</c:v>
                </c:pt>
                <c:pt idx="1242">
                  <c:v>0</c:v>
                </c:pt>
                <c:pt idx="1243">
                  <c:v>4.5999999999999996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3.3</c:v>
                </c:pt>
                <c:pt idx="1248">
                  <c:v>3.4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4.2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4.7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3.6</c:v>
                </c:pt>
                <c:pt idx="1272">
                  <c:v>3.5</c:v>
                </c:pt>
                <c:pt idx="1273">
                  <c:v>0</c:v>
                </c:pt>
                <c:pt idx="1274">
                  <c:v>4.0999999999999996</c:v>
                </c:pt>
                <c:pt idx="1275">
                  <c:v>4.0999999999999996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3.8</c:v>
                </c:pt>
                <c:pt idx="1280">
                  <c:v>3.9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3.9</c:v>
                </c:pt>
                <c:pt idx="1285">
                  <c:v>1.9</c:v>
                </c:pt>
                <c:pt idx="1286">
                  <c:v>3.8</c:v>
                </c:pt>
                <c:pt idx="1287">
                  <c:v>0</c:v>
                </c:pt>
                <c:pt idx="1288">
                  <c:v>3.7</c:v>
                </c:pt>
                <c:pt idx="1289">
                  <c:v>0</c:v>
                </c:pt>
                <c:pt idx="1290">
                  <c:v>0</c:v>
                </c:pt>
                <c:pt idx="1291">
                  <c:v>4.3</c:v>
                </c:pt>
                <c:pt idx="1292">
                  <c:v>4.2</c:v>
                </c:pt>
                <c:pt idx="1293">
                  <c:v>4.8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3.3</c:v>
                </c:pt>
                <c:pt idx="1298">
                  <c:v>2.7</c:v>
                </c:pt>
                <c:pt idx="1299">
                  <c:v>0</c:v>
                </c:pt>
                <c:pt idx="1300">
                  <c:v>4.5</c:v>
                </c:pt>
                <c:pt idx="1301">
                  <c:v>4.0999999999999996</c:v>
                </c:pt>
                <c:pt idx="1302">
                  <c:v>1</c:v>
                </c:pt>
                <c:pt idx="1303">
                  <c:v>0</c:v>
                </c:pt>
                <c:pt idx="1304">
                  <c:v>4.3</c:v>
                </c:pt>
                <c:pt idx="1305">
                  <c:v>0</c:v>
                </c:pt>
                <c:pt idx="1306">
                  <c:v>5</c:v>
                </c:pt>
                <c:pt idx="1307">
                  <c:v>3.8</c:v>
                </c:pt>
                <c:pt idx="1308">
                  <c:v>0</c:v>
                </c:pt>
                <c:pt idx="1309">
                  <c:v>0</c:v>
                </c:pt>
                <c:pt idx="1310">
                  <c:v>1.6</c:v>
                </c:pt>
                <c:pt idx="1311">
                  <c:v>0</c:v>
                </c:pt>
                <c:pt idx="1312">
                  <c:v>0</c:v>
                </c:pt>
                <c:pt idx="1313">
                  <c:v>3.1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3.9</c:v>
                </c:pt>
                <c:pt idx="1326">
                  <c:v>4</c:v>
                </c:pt>
                <c:pt idx="1327">
                  <c:v>0</c:v>
                </c:pt>
                <c:pt idx="1328">
                  <c:v>4</c:v>
                </c:pt>
                <c:pt idx="1329">
                  <c:v>3.1</c:v>
                </c:pt>
                <c:pt idx="1330">
                  <c:v>0</c:v>
                </c:pt>
                <c:pt idx="1331">
                  <c:v>2</c:v>
                </c:pt>
                <c:pt idx="1332">
                  <c:v>4.8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3.9</c:v>
                </c:pt>
                <c:pt idx="1337">
                  <c:v>3.7</c:v>
                </c:pt>
                <c:pt idx="1338">
                  <c:v>4</c:v>
                </c:pt>
                <c:pt idx="1339">
                  <c:v>3.7</c:v>
                </c:pt>
                <c:pt idx="1340">
                  <c:v>0</c:v>
                </c:pt>
                <c:pt idx="1341">
                  <c:v>3.4</c:v>
                </c:pt>
                <c:pt idx="1342">
                  <c:v>4</c:v>
                </c:pt>
                <c:pt idx="1343">
                  <c:v>4</c:v>
                </c:pt>
                <c:pt idx="1344">
                  <c:v>3.4</c:v>
                </c:pt>
                <c:pt idx="1345">
                  <c:v>2</c:v>
                </c:pt>
                <c:pt idx="1346">
                  <c:v>3.7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3.5</c:v>
                </c:pt>
                <c:pt idx="1351">
                  <c:v>5</c:v>
                </c:pt>
                <c:pt idx="1352">
                  <c:v>1.7</c:v>
                </c:pt>
                <c:pt idx="1353">
                  <c:v>0</c:v>
                </c:pt>
                <c:pt idx="1354">
                  <c:v>4</c:v>
                </c:pt>
                <c:pt idx="1355">
                  <c:v>0</c:v>
                </c:pt>
                <c:pt idx="1356">
                  <c:v>3.7</c:v>
                </c:pt>
                <c:pt idx="1357">
                  <c:v>3.8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4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3.2</c:v>
                </c:pt>
                <c:pt idx="1367">
                  <c:v>3</c:v>
                </c:pt>
                <c:pt idx="1368">
                  <c:v>4.2</c:v>
                </c:pt>
                <c:pt idx="1369">
                  <c:v>0</c:v>
                </c:pt>
                <c:pt idx="1370">
                  <c:v>0</c:v>
                </c:pt>
                <c:pt idx="1371">
                  <c:v>3.6</c:v>
                </c:pt>
                <c:pt idx="1372">
                  <c:v>4.4000000000000004</c:v>
                </c:pt>
                <c:pt idx="1373">
                  <c:v>4.5</c:v>
                </c:pt>
                <c:pt idx="1374">
                  <c:v>4.5</c:v>
                </c:pt>
                <c:pt idx="1375">
                  <c:v>4.2</c:v>
                </c:pt>
                <c:pt idx="1376">
                  <c:v>0</c:v>
                </c:pt>
                <c:pt idx="1377">
                  <c:v>4.2</c:v>
                </c:pt>
                <c:pt idx="1378">
                  <c:v>0</c:v>
                </c:pt>
                <c:pt idx="1379">
                  <c:v>3.7</c:v>
                </c:pt>
                <c:pt idx="1380">
                  <c:v>0</c:v>
                </c:pt>
                <c:pt idx="1381">
                  <c:v>0</c:v>
                </c:pt>
                <c:pt idx="1382">
                  <c:v>4.7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3.3</c:v>
                </c:pt>
                <c:pt idx="1389">
                  <c:v>3.2</c:v>
                </c:pt>
                <c:pt idx="1390">
                  <c:v>4.2</c:v>
                </c:pt>
                <c:pt idx="1391">
                  <c:v>3.8</c:v>
                </c:pt>
                <c:pt idx="1392">
                  <c:v>0</c:v>
                </c:pt>
                <c:pt idx="1393">
                  <c:v>3.9</c:v>
                </c:pt>
                <c:pt idx="1394">
                  <c:v>0</c:v>
                </c:pt>
                <c:pt idx="1395">
                  <c:v>0</c:v>
                </c:pt>
                <c:pt idx="1396">
                  <c:v>3.3</c:v>
                </c:pt>
                <c:pt idx="1397">
                  <c:v>3.9</c:v>
                </c:pt>
                <c:pt idx="1398">
                  <c:v>4</c:v>
                </c:pt>
                <c:pt idx="1399">
                  <c:v>3.6</c:v>
                </c:pt>
                <c:pt idx="1400">
                  <c:v>0</c:v>
                </c:pt>
                <c:pt idx="1401">
                  <c:v>4.5</c:v>
                </c:pt>
                <c:pt idx="1402">
                  <c:v>3.6</c:v>
                </c:pt>
                <c:pt idx="1403">
                  <c:v>1.6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2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1</c:v>
                </c:pt>
                <c:pt idx="1412">
                  <c:v>0</c:v>
                </c:pt>
                <c:pt idx="1413">
                  <c:v>0</c:v>
                </c:pt>
                <c:pt idx="1414">
                  <c:v>3.8</c:v>
                </c:pt>
                <c:pt idx="1415">
                  <c:v>3.5</c:v>
                </c:pt>
                <c:pt idx="1416">
                  <c:v>0</c:v>
                </c:pt>
                <c:pt idx="1417">
                  <c:v>4.2</c:v>
                </c:pt>
                <c:pt idx="1418">
                  <c:v>4</c:v>
                </c:pt>
                <c:pt idx="1419">
                  <c:v>0</c:v>
                </c:pt>
                <c:pt idx="1420">
                  <c:v>4.5</c:v>
                </c:pt>
                <c:pt idx="1421">
                  <c:v>4.7</c:v>
                </c:pt>
                <c:pt idx="1422">
                  <c:v>0</c:v>
                </c:pt>
                <c:pt idx="1423">
                  <c:v>0</c:v>
                </c:pt>
                <c:pt idx="1424">
                  <c:v>4.2</c:v>
                </c:pt>
                <c:pt idx="1425">
                  <c:v>1</c:v>
                </c:pt>
                <c:pt idx="1426">
                  <c:v>4.2</c:v>
                </c:pt>
                <c:pt idx="1427">
                  <c:v>0</c:v>
                </c:pt>
                <c:pt idx="1428">
                  <c:v>4.3</c:v>
                </c:pt>
                <c:pt idx="1429">
                  <c:v>0</c:v>
                </c:pt>
                <c:pt idx="1430">
                  <c:v>4.3</c:v>
                </c:pt>
                <c:pt idx="1431">
                  <c:v>3.5</c:v>
                </c:pt>
                <c:pt idx="1432">
                  <c:v>3</c:v>
                </c:pt>
                <c:pt idx="1433">
                  <c:v>5</c:v>
                </c:pt>
                <c:pt idx="1434">
                  <c:v>3.5</c:v>
                </c:pt>
                <c:pt idx="1435">
                  <c:v>4.0999999999999996</c:v>
                </c:pt>
                <c:pt idx="1436">
                  <c:v>4.0999999999999996</c:v>
                </c:pt>
                <c:pt idx="1437">
                  <c:v>3.6</c:v>
                </c:pt>
                <c:pt idx="1438">
                  <c:v>3.6</c:v>
                </c:pt>
                <c:pt idx="1439">
                  <c:v>3.7</c:v>
                </c:pt>
                <c:pt idx="1440">
                  <c:v>0</c:v>
                </c:pt>
                <c:pt idx="1441">
                  <c:v>2.6</c:v>
                </c:pt>
                <c:pt idx="1442">
                  <c:v>2.6</c:v>
                </c:pt>
                <c:pt idx="1443">
                  <c:v>3.1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4.4000000000000004</c:v>
                </c:pt>
                <c:pt idx="1448">
                  <c:v>4.0999999999999996</c:v>
                </c:pt>
                <c:pt idx="1449">
                  <c:v>0</c:v>
                </c:pt>
                <c:pt idx="1450">
                  <c:v>0</c:v>
                </c:pt>
                <c:pt idx="1451">
                  <c:v>2.9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4.2</c:v>
                </c:pt>
                <c:pt idx="1457">
                  <c:v>4.2</c:v>
                </c:pt>
                <c:pt idx="1458">
                  <c:v>4.0999999999999996</c:v>
                </c:pt>
                <c:pt idx="1459">
                  <c:v>4.7</c:v>
                </c:pt>
                <c:pt idx="1460">
                  <c:v>3.1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3.2</c:v>
                </c:pt>
                <c:pt idx="1466">
                  <c:v>0</c:v>
                </c:pt>
                <c:pt idx="1467">
                  <c:v>3</c:v>
                </c:pt>
                <c:pt idx="1468">
                  <c:v>4.2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4.5</c:v>
                </c:pt>
                <c:pt idx="1473">
                  <c:v>0</c:v>
                </c:pt>
                <c:pt idx="1474">
                  <c:v>4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4.3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3.9</c:v>
                </c:pt>
                <c:pt idx="1485">
                  <c:v>4.4000000000000004</c:v>
                </c:pt>
                <c:pt idx="1486">
                  <c:v>0</c:v>
                </c:pt>
                <c:pt idx="1487">
                  <c:v>4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4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3</c:v>
                </c:pt>
                <c:pt idx="1499">
                  <c:v>4.8</c:v>
                </c:pt>
                <c:pt idx="1500">
                  <c:v>0</c:v>
                </c:pt>
                <c:pt idx="1501">
                  <c:v>3.3</c:v>
                </c:pt>
                <c:pt idx="1502">
                  <c:v>3.9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3.8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3.4</c:v>
                </c:pt>
                <c:pt idx="1513">
                  <c:v>0</c:v>
                </c:pt>
                <c:pt idx="1514">
                  <c:v>3.7</c:v>
                </c:pt>
                <c:pt idx="1515">
                  <c:v>3.8</c:v>
                </c:pt>
                <c:pt idx="1516">
                  <c:v>0</c:v>
                </c:pt>
                <c:pt idx="1517">
                  <c:v>4.5</c:v>
                </c:pt>
                <c:pt idx="1518">
                  <c:v>2.4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3.7</c:v>
                </c:pt>
                <c:pt idx="1523">
                  <c:v>3.3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4.2</c:v>
                </c:pt>
                <c:pt idx="1528">
                  <c:v>0</c:v>
                </c:pt>
                <c:pt idx="1529">
                  <c:v>4.3</c:v>
                </c:pt>
                <c:pt idx="1530">
                  <c:v>3.6</c:v>
                </c:pt>
                <c:pt idx="1531">
                  <c:v>4.4000000000000004</c:v>
                </c:pt>
                <c:pt idx="1532">
                  <c:v>4.2</c:v>
                </c:pt>
                <c:pt idx="1533">
                  <c:v>0</c:v>
                </c:pt>
                <c:pt idx="1534">
                  <c:v>4</c:v>
                </c:pt>
                <c:pt idx="1535">
                  <c:v>2.8</c:v>
                </c:pt>
                <c:pt idx="1536">
                  <c:v>4.0999999999999996</c:v>
                </c:pt>
                <c:pt idx="1537">
                  <c:v>3.9</c:v>
                </c:pt>
                <c:pt idx="1538">
                  <c:v>3</c:v>
                </c:pt>
                <c:pt idx="1539">
                  <c:v>3.4</c:v>
                </c:pt>
                <c:pt idx="1540">
                  <c:v>4.0999999999999996</c:v>
                </c:pt>
                <c:pt idx="1541">
                  <c:v>2.2999999999999998</c:v>
                </c:pt>
                <c:pt idx="1542">
                  <c:v>3.4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3.3</c:v>
                </c:pt>
                <c:pt idx="1548">
                  <c:v>0</c:v>
                </c:pt>
                <c:pt idx="1549">
                  <c:v>0</c:v>
                </c:pt>
                <c:pt idx="1550">
                  <c:v>3.6</c:v>
                </c:pt>
                <c:pt idx="1551">
                  <c:v>3.8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4.2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3.7</c:v>
                </c:pt>
                <c:pt idx="1560">
                  <c:v>0</c:v>
                </c:pt>
                <c:pt idx="1561">
                  <c:v>4</c:v>
                </c:pt>
                <c:pt idx="1562">
                  <c:v>4.2</c:v>
                </c:pt>
                <c:pt idx="1563">
                  <c:v>0</c:v>
                </c:pt>
                <c:pt idx="1564">
                  <c:v>4.0999999999999996</c:v>
                </c:pt>
                <c:pt idx="1565">
                  <c:v>3.5</c:v>
                </c:pt>
                <c:pt idx="1566">
                  <c:v>0</c:v>
                </c:pt>
                <c:pt idx="1567">
                  <c:v>0</c:v>
                </c:pt>
                <c:pt idx="1568">
                  <c:v>3.8</c:v>
                </c:pt>
                <c:pt idx="1569">
                  <c:v>1</c:v>
                </c:pt>
                <c:pt idx="1570">
                  <c:v>4.3</c:v>
                </c:pt>
                <c:pt idx="1571">
                  <c:v>3.8</c:v>
                </c:pt>
                <c:pt idx="1572">
                  <c:v>3.7</c:v>
                </c:pt>
                <c:pt idx="1573">
                  <c:v>3</c:v>
                </c:pt>
                <c:pt idx="1574">
                  <c:v>3.9</c:v>
                </c:pt>
                <c:pt idx="1575">
                  <c:v>4.2</c:v>
                </c:pt>
                <c:pt idx="1576">
                  <c:v>0</c:v>
                </c:pt>
                <c:pt idx="1577">
                  <c:v>2.5</c:v>
                </c:pt>
                <c:pt idx="1578">
                  <c:v>0</c:v>
                </c:pt>
                <c:pt idx="1579">
                  <c:v>0</c:v>
                </c:pt>
                <c:pt idx="1580">
                  <c:v>4.7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3.3</c:v>
                </c:pt>
                <c:pt idx="1586">
                  <c:v>0</c:v>
                </c:pt>
                <c:pt idx="1587">
                  <c:v>4.5</c:v>
                </c:pt>
                <c:pt idx="1588">
                  <c:v>3</c:v>
                </c:pt>
                <c:pt idx="1589">
                  <c:v>4.4000000000000004</c:v>
                </c:pt>
                <c:pt idx="1590">
                  <c:v>4.5</c:v>
                </c:pt>
                <c:pt idx="1591">
                  <c:v>3.8</c:v>
                </c:pt>
                <c:pt idx="1592">
                  <c:v>3.4</c:v>
                </c:pt>
                <c:pt idx="1593">
                  <c:v>0</c:v>
                </c:pt>
                <c:pt idx="1594">
                  <c:v>4.3</c:v>
                </c:pt>
                <c:pt idx="1595">
                  <c:v>1</c:v>
                </c:pt>
                <c:pt idx="1596">
                  <c:v>4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4.5999999999999996</c:v>
                </c:pt>
                <c:pt idx="1601">
                  <c:v>3.2</c:v>
                </c:pt>
                <c:pt idx="1602">
                  <c:v>3.5</c:v>
                </c:pt>
                <c:pt idx="1603">
                  <c:v>0</c:v>
                </c:pt>
                <c:pt idx="1604">
                  <c:v>3.9</c:v>
                </c:pt>
                <c:pt idx="1605">
                  <c:v>3.1</c:v>
                </c:pt>
                <c:pt idx="1606">
                  <c:v>3.8</c:v>
                </c:pt>
                <c:pt idx="1607">
                  <c:v>0</c:v>
                </c:pt>
                <c:pt idx="1608">
                  <c:v>3.7</c:v>
                </c:pt>
                <c:pt idx="1609">
                  <c:v>3</c:v>
                </c:pt>
                <c:pt idx="1610">
                  <c:v>4.7</c:v>
                </c:pt>
                <c:pt idx="1611">
                  <c:v>0</c:v>
                </c:pt>
                <c:pt idx="1612">
                  <c:v>3.3</c:v>
                </c:pt>
                <c:pt idx="1613">
                  <c:v>4</c:v>
                </c:pt>
                <c:pt idx="1614">
                  <c:v>0</c:v>
                </c:pt>
                <c:pt idx="1615">
                  <c:v>0</c:v>
                </c:pt>
                <c:pt idx="1616">
                  <c:v>4.8</c:v>
                </c:pt>
                <c:pt idx="1617">
                  <c:v>0</c:v>
                </c:pt>
                <c:pt idx="1618">
                  <c:v>4.3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2</c:v>
                </c:pt>
                <c:pt idx="1623">
                  <c:v>2.1</c:v>
                </c:pt>
                <c:pt idx="1624">
                  <c:v>0</c:v>
                </c:pt>
                <c:pt idx="1625">
                  <c:v>0</c:v>
                </c:pt>
                <c:pt idx="1626">
                  <c:v>3.4</c:v>
                </c:pt>
                <c:pt idx="1627">
                  <c:v>3.3</c:v>
                </c:pt>
                <c:pt idx="1628">
                  <c:v>4.0999999999999996</c:v>
                </c:pt>
                <c:pt idx="1629">
                  <c:v>0</c:v>
                </c:pt>
                <c:pt idx="1630">
                  <c:v>4.0999999999999996</c:v>
                </c:pt>
                <c:pt idx="1631">
                  <c:v>0</c:v>
                </c:pt>
                <c:pt idx="1632">
                  <c:v>4.4000000000000004</c:v>
                </c:pt>
                <c:pt idx="1633">
                  <c:v>4.2</c:v>
                </c:pt>
                <c:pt idx="1634">
                  <c:v>0</c:v>
                </c:pt>
                <c:pt idx="1635">
                  <c:v>3.1</c:v>
                </c:pt>
                <c:pt idx="1636">
                  <c:v>3.9</c:v>
                </c:pt>
                <c:pt idx="1637">
                  <c:v>4.3</c:v>
                </c:pt>
                <c:pt idx="1638">
                  <c:v>3</c:v>
                </c:pt>
                <c:pt idx="1639">
                  <c:v>0</c:v>
                </c:pt>
                <c:pt idx="1640">
                  <c:v>4.4000000000000004</c:v>
                </c:pt>
                <c:pt idx="1641">
                  <c:v>0</c:v>
                </c:pt>
                <c:pt idx="1642">
                  <c:v>3.7</c:v>
                </c:pt>
                <c:pt idx="1643">
                  <c:v>3.5</c:v>
                </c:pt>
                <c:pt idx="1644">
                  <c:v>3.7</c:v>
                </c:pt>
                <c:pt idx="1645">
                  <c:v>0</c:v>
                </c:pt>
                <c:pt idx="1646">
                  <c:v>4.3</c:v>
                </c:pt>
                <c:pt idx="1647">
                  <c:v>0</c:v>
                </c:pt>
                <c:pt idx="1648">
                  <c:v>5</c:v>
                </c:pt>
                <c:pt idx="1649">
                  <c:v>3.4</c:v>
                </c:pt>
                <c:pt idx="1650">
                  <c:v>3.7</c:v>
                </c:pt>
                <c:pt idx="1651">
                  <c:v>0</c:v>
                </c:pt>
                <c:pt idx="1652">
                  <c:v>3.7</c:v>
                </c:pt>
                <c:pt idx="1653">
                  <c:v>4.0999999999999996</c:v>
                </c:pt>
                <c:pt idx="1654">
                  <c:v>5</c:v>
                </c:pt>
                <c:pt idx="1655">
                  <c:v>0</c:v>
                </c:pt>
                <c:pt idx="1656">
                  <c:v>2.5</c:v>
                </c:pt>
                <c:pt idx="1657">
                  <c:v>0</c:v>
                </c:pt>
                <c:pt idx="1658">
                  <c:v>4.0999999999999996</c:v>
                </c:pt>
                <c:pt idx="1659">
                  <c:v>4</c:v>
                </c:pt>
                <c:pt idx="1660">
                  <c:v>4.4000000000000004</c:v>
                </c:pt>
                <c:pt idx="1661">
                  <c:v>4.9000000000000004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3.8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3.8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3.7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3.9</c:v>
                </c:pt>
                <c:pt idx="1678">
                  <c:v>3.9</c:v>
                </c:pt>
                <c:pt idx="1679">
                  <c:v>0</c:v>
                </c:pt>
                <c:pt idx="1680">
                  <c:v>3.8</c:v>
                </c:pt>
                <c:pt idx="1681">
                  <c:v>0</c:v>
                </c:pt>
                <c:pt idx="1682">
                  <c:v>4.5</c:v>
                </c:pt>
                <c:pt idx="1683">
                  <c:v>1</c:v>
                </c:pt>
                <c:pt idx="1684">
                  <c:v>3.5</c:v>
                </c:pt>
                <c:pt idx="1685">
                  <c:v>3.1</c:v>
                </c:pt>
                <c:pt idx="1686">
                  <c:v>4.9000000000000004</c:v>
                </c:pt>
                <c:pt idx="1687">
                  <c:v>3.9</c:v>
                </c:pt>
                <c:pt idx="1688">
                  <c:v>3.9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3.2</c:v>
                </c:pt>
                <c:pt idx="1694">
                  <c:v>3</c:v>
                </c:pt>
                <c:pt idx="1695">
                  <c:v>0</c:v>
                </c:pt>
                <c:pt idx="1696">
                  <c:v>4.7</c:v>
                </c:pt>
                <c:pt idx="1697">
                  <c:v>0</c:v>
                </c:pt>
                <c:pt idx="1698">
                  <c:v>1</c:v>
                </c:pt>
                <c:pt idx="1699">
                  <c:v>5</c:v>
                </c:pt>
                <c:pt idx="1700">
                  <c:v>0</c:v>
                </c:pt>
                <c:pt idx="1701">
                  <c:v>0</c:v>
                </c:pt>
                <c:pt idx="1702">
                  <c:v>3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4.2</c:v>
                </c:pt>
                <c:pt idx="1710">
                  <c:v>0</c:v>
                </c:pt>
                <c:pt idx="1711">
                  <c:v>3.4</c:v>
                </c:pt>
                <c:pt idx="1712">
                  <c:v>3.6</c:v>
                </c:pt>
                <c:pt idx="1713">
                  <c:v>0</c:v>
                </c:pt>
                <c:pt idx="1714">
                  <c:v>4.5</c:v>
                </c:pt>
                <c:pt idx="1715">
                  <c:v>0</c:v>
                </c:pt>
                <c:pt idx="1716">
                  <c:v>4.4000000000000004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4.2</c:v>
                </c:pt>
                <c:pt idx="1730">
                  <c:v>0</c:v>
                </c:pt>
                <c:pt idx="1731">
                  <c:v>3.8</c:v>
                </c:pt>
                <c:pt idx="1732">
                  <c:v>0</c:v>
                </c:pt>
                <c:pt idx="1733">
                  <c:v>0</c:v>
                </c:pt>
                <c:pt idx="1734">
                  <c:v>5</c:v>
                </c:pt>
                <c:pt idx="1735">
                  <c:v>3.2</c:v>
                </c:pt>
                <c:pt idx="1736">
                  <c:v>3.5</c:v>
                </c:pt>
                <c:pt idx="1737">
                  <c:v>3.1</c:v>
                </c:pt>
                <c:pt idx="1738">
                  <c:v>3.3</c:v>
                </c:pt>
                <c:pt idx="1739">
                  <c:v>0</c:v>
                </c:pt>
                <c:pt idx="1740">
                  <c:v>4.7</c:v>
                </c:pt>
                <c:pt idx="1741">
                  <c:v>1</c:v>
                </c:pt>
                <c:pt idx="1742">
                  <c:v>3.1</c:v>
                </c:pt>
                <c:pt idx="1743">
                  <c:v>0</c:v>
                </c:pt>
                <c:pt idx="1744">
                  <c:v>4.3</c:v>
                </c:pt>
                <c:pt idx="1745">
                  <c:v>4.3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4</c:v>
                </c:pt>
                <c:pt idx="1750">
                  <c:v>2.9</c:v>
                </c:pt>
                <c:pt idx="1751">
                  <c:v>3.5</c:v>
                </c:pt>
                <c:pt idx="1752">
                  <c:v>0</c:v>
                </c:pt>
                <c:pt idx="1753">
                  <c:v>0</c:v>
                </c:pt>
                <c:pt idx="1754">
                  <c:v>3.7</c:v>
                </c:pt>
                <c:pt idx="1755">
                  <c:v>3.7</c:v>
                </c:pt>
                <c:pt idx="1756">
                  <c:v>4.2</c:v>
                </c:pt>
                <c:pt idx="1757">
                  <c:v>0</c:v>
                </c:pt>
                <c:pt idx="1758">
                  <c:v>0</c:v>
                </c:pt>
                <c:pt idx="1759">
                  <c:v>4.5999999999999996</c:v>
                </c:pt>
                <c:pt idx="1760">
                  <c:v>4.4000000000000004</c:v>
                </c:pt>
                <c:pt idx="1761">
                  <c:v>4.4000000000000004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3.6</c:v>
                </c:pt>
                <c:pt idx="1768">
                  <c:v>0</c:v>
                </c:pt>
                <c:pt idx="1769">
                  <c:v>3.3</c:v>
                </c:pt>
                <c:pt idx="1770">
                  <c:v>0</c:v>
                </c:pt>
                <c:pt idx="1771">
                  <c:v>3.9</c:v>
                </c:pt>
                <c:pt idx="1772">
                  <c:v>3.3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1.9</c:v>
                </c:pt>
                <c:pt idx="1779">
                  <c:v>4.4000000000000004</c:v>
                </c:pt>
                <c:pt idx="1780">
                  <c:v>2</c:v>
                </c:pt>
                <c:pt idx="1781">
                  <c:v>4.4000000000000004</c:v>
                </c:pt>
                <c:pt idx="1782">
                  <c:v>4.0999999999999996</c:v>
                </c:pt>
                <c:pt idx="1783">
                  <c:v>0</c:v>
                </c:pt>
                <c:pt idx="1784">
                  <c:v>4.2</c:v>
                </c:pt>
                <c:pt idx="1785">
                  <c:v>3.3</c:v>
                </c:pt>
                <c:pt idx="1786">
                  <c:v>3.6</c:v>
                </c:pt>
                <c:pt idx="1787">
                  <c:v>4</c:v>
                </c:pt>
                <c:pt idx="1788">
                  <c:v>3.9</c:v>
                </c:pt>
                <c:pt idx="1789">
                  <c:v>3.4</c:v>
                </c:pt>
                <c:pt idx="1790">
                  <c:v>3.4</c:v>
                </c:pt>
                <c:pt idx="1791">
                  <c:v>0</c:v>
                </c:pt>
                <c:pt idx="1792">
                  <c:v>3.6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2.7</c:v>
                </c:pt>
                <c:pt idx="1797">
                  <c:v>0</c:v>
                </c:pt>
                <c:pt idx="1798">
                  <c:v>2.6</c:v>
                </c:pt>
                <c:pt idx="1799">
                  <c:v>3.8</c:v>
                </c:pt>
                <c:pt idx="1800">
                  <c:v>3.8</c:v>
                </c:pt>
                <c:pt idx="1801">
                  <c:v>4.5</c:v>
                </c:pt>
                <c:pt idx="1802">
                  <c:v>0</c:v>
                </c:pt>
                <c:pt idx="1803">
                  <c:v>3.4</c:v>
                </c:pt>
                <c:pt idx="1804">
                  <c:v>0</c:v>
                </c:pt>
                <c:pt idx="1805">
                  <c:v>3.5</c:v>
                </c:pt>
                <c:pt idx="1806">
                  <c:v>0</c:v>
                </c:pt>
                <c:pt idx="1807">
                  <c:v>3.1</c:v>
                </c:pt>
                <c:pt idx="1808">
                  <c:v>3.3</c:v>
                </c:pt>
                <c:pt idx="1809">
                  <c:v>2.5</c:v>
                </c:pt>
                <c:pt idx="1810">
                  <c:v>4.5999999999999996</c:v>
                </c:pt>
                <c:pt idx="1811">
                  <c:v>3.7</c:v>
                </c:pt>
                <c:pt idx="1812">
                  <c:v>0</c:v>
                </c:pt>
                <c:pt idx="1813">
                  <c:v>2.4</c:v>
                </c:pt>
                <c:pt idx="1814">
                  <c:v>3.7</c:v>
                </c:pt>
                <c:pt idx="1815">
                  <c:v>3.9</c:v>
                </c:pt>
                <c:pt idx="1816">
                  <c:v>2.6</c:v>
                </c:pt>
                <c:pt idx="1817">
                  <c:v>4</c:v>
                </c:pt>
                <c:pt idx="1818">
                  <c:v>0</c:v>
                </c:pt>
                <c:pt idx="1819">
                  <c:v>4.2</c:v>
                </c:pt>
                <c:pt idx="1820">
                  <c:v>3.4</c:v>
                </c:pt>
                <c:pt idx="1821">
                  <c:v>2.7</c:v>
                </c:pt>
                <c:pt idx="1822">
                  <c:v>3</c:v>
                </c:pt>
                <c:pt idx="1823">
                  <c:v>3.6</c:v>
                </c:pt>
                <c:pt idx="1824">
                  <c:v>0</c:v>
                </c:pt>
                <c:pt idx="1825">
                  <c:v>4.4000000000000004</c:v>
                </c:pt>
                <c:pt idx="1826">
                  <c:v>4.2</c:v>
                </c:pt>
                <c:pt idx="1827">
                  <c:v>4</c:v>
                </c:pt>
                <c:pt idx="1828">
                  <c:v>2.5</c:v>
                </c:pt>
                <c:pt idx="1829">
                  <c:v>0</c:v>
                </c:pt>
                <c:pt idx="1830">
                  <c:v>2.9</c:v>
                </c:pt>
                <c:pt idx="1831">
                  <c:v>0</c:v>
                </c:pt>
                <c:pt idx="1832">
                  <c:v>3</c:v>
                </c:pt>
                <c:pt idx="1833">
                  <c:v>4.4000000000000004</c:v>
                </c:pt>
                <c:pt idx="1834">
                  <c:v>2.5</c:v>
                </c:pt>
                <c:pt idx="1835">
                  <c:v>1.7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4</c:v>
                </c:pt>
                <c:pt idx="1840">
                  <c:v>3.7</c:v>
                </c:pt>
                <c:pt idx="1841">
                  <c:v>0</c:v>
                </c:pt>
                <c:pt idx="1842">
                  <c:v>3.4</c:v>
                </c:pt>
                <c:pt idx="1843">
                  <c:v>4.0999999999999996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3.1</c:v>
                </c:pt>
                <c:pt idx="1849">
                  <c:v>3.7</c:v>
                </c:pt>
                <c:pt idx="1850">
                  <c:v>2.9</c:v>
                </c:pt>
                <c:pt idx="1851">
                  <c:v>1.7</c:v>
                </c:pt>
                <c:pt idx="1852">
                  <c:v>0</c:v>
                </c:pt>
                <c:pt idx="1853">
                  <c:v>3.7</c:v>
                </c:pt>
                <c:pt idx="1854">
                  <c:v>4.2</c:v>
                </c:pt>
                <c:pt idx="1855">
                  <c:v>0</c:v>
                </c:pt>
                <c:pt idx="1856">
                  <c:v>3.7</c:v>
                </c:pt>
                <c:pt idx="1857">
                  <c:v>3.3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3.6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3.3</c:v>
                </c:pt>
                <c:pt idx="1867">
                  <c:v>4.5999999999999996</c:v>
                </c:pt>
                <c:pt idx="1868">
                  <c:v>1</c:v>
                </c:pt>
                <c:pt idx="1869">
                  <c:v>4</c:v>
                </c:pt>
                <c:pt idx="1870">
                  <c:v>3.6</c:v>
                </c:pt>
                <c:pt idx="1871">
                  <c:v>0</c:v>
                </c:pt>
                <c:pt idx="1872">
                  <c:v>3.8</c:v>
                </c:pt>
                <c:pt idx="1873">
                  <c:v>3</c:v>
                </c:pt>
                <c:pt idx="1874">
                  <c:v>3.3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3.3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4</c:v>
                </c:pt>
                <c:pt idx="1885">
                  <c:v>3.6</c:v>
                </c:pt>
                <c:pt idx="1886">
                  <c:v>4.3</c:v>
                </c:pt>
                <c:pt idx="1887">
                  <c:v>2.5</c:v>
                </c:pt>
                <c:pt idx="1888">
                  <c:v>3.5</c:v>
                </c:pt>
                <c:pt idx="1889">
                  <c:v>4</c:v>
                </c:pt>
                <c:pt idx="1890">
                  <c:v>4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2.2999999999999998</c:v>
                </c:pt>
                <c:pt idx="1896">
                  <c:v>3.7</c:v>
                </c:pt>
                <c:pt idx="1897">
                  <c:v>1.8</c:v>
                </c:pt>
                <c:pt idx="1898">
                  <c:v>3.7</c:v>
                </c:pt>
                <c:pt idx="1899">
                  <c:v>2</c:v>
                </c:pt>
                <c:pt idx="1900">
                  <c:v>4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3.5</c:v>
                </c:pt>
                <c:pt idx="1905">
                  <c:v>2.6</c:v>
                </c:pt>
                <c:pt idx="1906">
                  <c:v>3.8</c:v>
                </c:pt>
                <c:pt idx="1907">
                  <c:v>0</c:v>
                </c:pt>
                <c:pt idx="1908">
                  <c:v>4.0999999999999996</c:v>
                </c:pt>
                <c:pt idx="1909">
                  <c:v>4.5</c:v>
                </c:pt>
                <c:pt idx="1910">
                  <c:v>4.0999999999999996</c:v>
                </c:pt>
                <c:pt idx="1911">
                  <c:v>2.9</c:v>
                </c:pt>
                <c:pt idx="1912">
                  <c:v>4.2</c:v>
                </c:pt>
                <c:pt idx="1913">
                  <c:v>3.5</c:v>
                </c:pt>
                <c:pt idx="1914">
                  <c:v>3.7</c:v>
                </c:pt>
                <c:pt idx="1915">
                  <c:v>4.0999999999999996</c:v>
                </c:pt>
                <c:pt idx="1916">
                  <c:v>3.9</c:v>
                </c:pt>
                <c:pt idx="1917">
                  <c:v>3</c:v>
                </c:pt>
                <c:pt idx="1918">
                  <c:v>0</c:v>
                </c:pt>
                <c:pt idx="1919">
                  <c:v>3.2</c:v>
                </c:pt>
                <c:pt idx="1920">
                  <c:v>0</c:v>
                </c:pt>
                <c:pt idx="1921">
                  <c:v>1</c:v>
                </c:pt>
                <c:pt idx="1922">
                  <c:v>3.5</c:v>
                </c:pt>
                <c:pt idx="1923">
                  <c:v>3.4</c:v>
                </c:pt>
                <c:pt idx="1924">
                  <c:v>0</c:v>
                </c:pt>
                <c:pt idx="1925">
                  <c:v>3.1</c:v>
                </c:pt>
                <c:pt idx="1926">
                  <c:v>0</c:v>
                </c:pt>
                <c:pt idx="1927">
                  <c:v>3.7</c:v>
                </c:pt>
                <c:pt idx="1928">
                  <c:v>4.4000000000000004</c:v>
                </c:pt>
                <c:pt idx="1929">
                  <c:v>0</c:v>
                </c:pt>
                <c:pt idx="1930">
                  <c:v>1</c:v>
                </c:pt>
                <c:pt idx="1931">
                  <c:v>3.8</c:v>
                </c:pt>
                <c:pt idx="1932">
                  <c:v>3</c:v>
                </c:pt>
                <c:pt idx="1933">
                  <c:v>0</c:v>
                </c:pt>
                <c:pt idx="1934">
                  <c:v>0</c:v>
                </c:pt>
                <c:pt idx="1935">
                  <c:v>2.8</c:v>
                </c:pt>
                <c:pt idx="1936">
                  <c:v>3.7</c:v>
                </c:pt>
                <c:pt idx="1937">
                  <c:v>4.5</c:v>
                </c:pt>
                <c:pt idx="1938">
                  <c:v>3.1</c:v>
                </c:pt>
                <c:pt idx="1939">
                  <c:v>2.9</c:v>
                </c:pt>
                <c:pt idx="1940">
                  <c:v>0</c:v>
                </c:pt>
                <c:pt idx="1941">
                  <c:v>3</c:v>
                </c:pt>
                <c:pt idx="1942">
                  <c:v>0</c:v>
                </c:pt>
                <c:pt idx="1943">
                  <c:v>2.8</c:v>
                </c:pt>
                <c:pt idx="1944">
                  <c:v>3.9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3.9</c:v>
                </c:pt>
                <c:pt idx="1950">
                  <c:v>1.6</c:v>
                </c:pt>
                <c:pt idx="1951">
                  <c:v>2.4</c:v>
                </c:pt>
                <c:pt idx="1952">
                  <c:v>1</c:v>
                </c:pt>
                <c:pt idx="1953">
                  <c:v>3.8</c:v>
                </c:pt>
                <c:pt idx="1954">
                  <c:v>0</c:v>
                </c:pt>
                <c:pt idx="1955">
                  <c:v>0</c:v>
                </c:pt>
                <c:pt idx="1956">
                  <c:v>4.8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3.9</c:v>
                </c:pt>
                <c:pt idx="1961">
                  <c:v>1</c:v>
                </c:pt>
                <c:pt idx="1962">
                  <c:v>1</c:v>
                </c:pt>
                <c:pt idx="1963">
                  <c:v>2.5</c:v>
                </c:pt>
                <c:pt idx="1964">
                  <c:v>3.2</c:v>
                </c:pt>
                <c:pt idx="1965">
                  <c:v>3</c:v>
                </c:pt>
                <c:pt idx="1966">
                  <c:v>3.3</c:v>
                </c:pt>
                <c:pt idx="1967">
                  <c:v>3.6</c:v>
                </c:pt>
                <c:pt idx="1968">
                  <c:v>0</c:v>
                </c:pt>
                <c:pt idx="1969">
                  <c:v>0</c:v>
                </c:pt>
                <c:pt idx="1970">
                  <c:v>3</c:v>
                </c:pt>
                <c:pt idx="1971">
                  <c:v>3.8</c:v>
                </c:pt>
                <c:pt idx="1972">
                  <c:v>4.2</c:v>
                </c:pt>
                <c:pt idx="1973">
                  <c:v>3.5</c:v>
                </c:pt>
                <c:pt idx="1974">
                  <c:v>0</c:v>
                </c:pt>
                <c:pt idx="1975">
                  <c:v>3.7</c:v>
                </c:pt>
                <c:pt idx="1976">
                  <c:v>4</c:v>
                </c:pt>
                <c:pt idx="1977">
                  <c:v>3.5</c:v>
                </c:pt>
                <c:pt idx="1978">
                  <c:v>4</c:v>
                </c:pt>
                <c:pt idx="1979">
                  <c:v>0</c:v>
                </c:pt>
                <c:pt idx="1980">
                  <c:v>2</c:v>
                </c:pt>
                <c:pt idx="1981">
                  <c:v>3.7</c:v>
                </c:pt>
                <c:pt idx="1982">
                  <c:v>4.3</c:v>
                </c:pt>
                <c:pt idx="1983">
                  <c:v>2.7</c:v>
                </c:pt>
                <c:pt idx="1984">
                  <c:v>0</c:v>
                </c:pt>
                <c:pt idx="1985">
                  <c:v>3.3</c:v>
                </c:pt>
                <c:pt idx="1986">
                  <c:v>0</c:v>
                </c:pt>
                <c:pt idx="1987">
                  <c:v>3.7</c:v>
                </c:pt>
                <c:pt idx="1988">
                  <c:v>4</c:v>
                </c:pt>
                <c:pt idx="1989">
                  <c:v>3.5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1</c:v>
                </c:pt>
                <c:pt idx="1995">
                  <c:v>0</c:v>
                </c:pt>
                <c:pt idx="1996">
                  <c:v>2.2999999999999998</c:v>
                </c:pt>
                <c:pt idx="1997">
                  <c:v>2.8</c:v>
                </c:pt>
                <c:pt idx="1998">
                  <c:v>4</c:v>
                </c:pt>
                <c:pt idx="1999">
                  <c:v>3.5</c:v>
                </c:pt>
                <c:pt idx="2000">
                  <c:v>3.8</c:v>
                </c:pt>
                <c:pt idx="2001">
                  <c:v>0</c:v>
                </c:pt>
                <c:pt idx="2002">
                  <c:v>4.2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2.2000000000000002</c:v>
                </c:pt>
                <c:pt idx="2007">
                  <c:v>3.8</c:v>
                </c:pt>
                <c:pt idx="2008">
                  <c:v>3.5</c:v>
                </c:pt>
                <c:pt idx="2009">
                  <c:v>3.9</c:v>
                </c:pt>
                <c:pt idx="2010">
                  <c:v>0</c:v>
                </c:pt>
                <c:pt idx="2011">
                  <c:v>0</c:v>
                </c:pt>
                <c:pt idx="2012">
                  <c:v>3.8</c:v>
                </c:pt>
                <c:pt idx="2013">
                  <c:v>3.6</c:v>
                </c:pt>
                <c:pt idx="2014">
                  <c:v>4.5999999999999996</c:v>
                </c:pt>
                <c:pt idx="2015">
                  <c:v>3.6</c:v>
                </c:pt>
                <c:pt idx="2016">
                  <c:v>3.1</c:v>
                </c:pt>
                <c:pt idx="2017">
                  <c:v>2.8</c:v>
                </c:pt>
                <c:pt idx="2018">
                  <c:v>2.6</c:v>
                </c:pt>
                <c:pt idx="2019">
                  <c:v>3</c:v>
                </c:pt>
                <c:pt idx="2020">
                  <c:v>2.7</c:v>
                </c:pt>
                <c:pt idx="2021">
                  <c:v>4.4000000000000004</c:v>
                </c:pt>
                <c:pt idx="2022">
                  <c:v>0</c:v>
                </c:pt>
                <c:pt idx="2023">
                  <c:v>3.9</c:v>
                </c:pt>
                <c:pt idx="2024">
                  <c:v>4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3.6</c:v>
                </c:pt>
                <c:pt idx="2028">
                  <c:v>3.4</c:v>
                </c:pt>
                <c:pt idx="2029">
                  <c:v>2</c:v>
                </c:pt>
                <c:pt idx="2030">
                  <c:v>3.3</c:v>
                </c:pt>
                <c:pt idx="2031">
                  <c:v>2.2999999999999998</c:v>
                </c:pt>
                <c:pt idx="2032">
                  <c:v>0</c:v>
                </c:pt>
                <c:pt idx="2033">
                  <c:v>0</c:v>
                </c:pt>
                <c:pt idx="2034">
                  <c:v>4.3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3.6</c:v>
                </c:pt>
                <c:pt idx="2039">
                  <c:v>3.6</c:v>
                </c:pt>
                <c:pt idx="2040">
                  <c:v>3.3</c:v>
                </c:pt>
                <c:pt idx="2041">
                  <c:v>0</c:v>
                </c:pt>
                <c:pt idx="2042">
                  <c:v>3.9</c:v>
                </c:pt>
                <c:pt idx="2043">
                  <c:v>4.0999999999999996</c:v>
                </c:pt>
                <c:pt idx="2044">
                  <c:v>0</c:v>
                </c:pt>
                <c:pt idx="2045">
                  <c:v>3.9</c:v>
                </c:pt>
                <c:pt idx="2046">
                  <c:v>0</c:v>
                </c:pt>
                <c:pt idx="2047">
                  <c:v>4</c:v>
                </c:pt>
                <c:pt idx="2048">
                  <c:v>3.4</c:v>
                </c:pt>
                <c:pt idx="2049">
                  <c:v>0</c:v>
                </c:pt>
                <c:pt idx="2050">
                  <c:v>0</c:v>
                </c:pt>
                <c:pt idx="2051">
                  <c:v>4.3</c:v>
                </c:pt>
                <c:pt idx="2052">
                  <c:v>3.3</c:v>
                </c:pt>
                <c:pt idx="2053">
                  <c:v>1.4</c:v>
                </c:pt>
                <c:pt idx="2054">
                  <c:v>1</c:v>
                </c:pt>
                <c:pt idx="2055">
                  <c:v>3.6</c:v>
                </c:pt>
                <c:pt idx="2056">
                  <c:v>4.0999999999999996</c:v>
                </c:pt>
                <c:pt idx="2057">
                  <c:v>0</c:v>
                </c:pt>
                <c:pt idx="2058">
                  <c:v>3.6</c:v>
                </c:pt>
                <c:pt idx="2059">
                  <c:v>0</c:v>
                </c:pt>
                <c:pt idx="2060">
                  <c:v>0</c:v>
                </c:pt>
                <c:pt idx="2061">
                  <c:v>3.5</c:v>
                </c:pt>
                <c:pt idx="2062">
                  <c:v>0</c:v>
                </c:pt>
                <c:pt idx="2063">
                  <c:v>3.7</c:v>
                </c:pt>
                <c:pt idx="2064">
                  <c:v>3.6</c:v>
                </c:pt>
                <c:pt idx="2065">
                  <c:v>2.5</c:v>
                </c:pt>
                <c:pt idx="2066">
                  <c:v>0</c:v>
                </c:pt>
                <c:pt idx="2067">
                  <c:v>2.4</c:v>
                </c:pt>
                <c:pt idx="2068">
                  <c:v>3.7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3.5</c:v>
                </c:pt>
                <c:pt idx="2075">
                  <c:v>4.2</c:v>
                </c:pt>
                <c:pt idx="2076">
                  <c:v>2.8</c:v>
                </c:pt>
                <c:pt idx="2077">
                  <c:v>4</c:v>
                </c:pt>
                <c:pt idx="2078">
                  <c:v>4.4000000000000004</c:v>
                </c:pt>
                <c:pt idx="2079">
                  <c:v>0</c:v>
                </c:pt>
                <c:pt idx="2080">
                  <c:v>2.9</c:v>
                </c:pt>
                <c:pt idx="2081">
                  <c:v>4</c:v>
                </c:pt>
                <c:pt idx="2082">
                  <c:v>0</c:v>
                </c:pt>
                <c:pt idx="2083">
                  <c:v>4.3</c:v>
                </c:pt>
                <c:pt idx="2084">
                  <c:v>3.5</c:v>
                </c:pt>
                <c:pt idx="2085">
                  <c:v>0</c:v>
                </c:pt>
                <c:pt idx="2086">
                  <c:v>4</c:v>
                </c:pt>
                <c:pt idx="2087">
                  <c:v>0</c:v>
                </c:pt>
                <c:pt idx="2088">
                  <c:v>0</c:v>
                </c:pt>
                <c:pt idx="2089">
                  <c:v>3.7</c:v>
                </c:pt>
                <c:pt idx="2090">
                  <c:v>0</c:v>
                </c:pt>
                <c:pt idx="2091">
                  <c:v>4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4.2</c:v>
                </c:pt>
                <c:pt idx="2096">
                  <c:v>3</c:v>
                </c:pt>
                <c:pt idx="2097">
                  <c:v>2.4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3.9</c:v>
                </c:pt>
                <c:pt idx="2102">
                  <c:v>3.4</c:v>
                </c:pt>
                <c:pt idx="2103">
                  <c:v>0</c:v>
                </c:pt>
                <c:pt idx="2104">
                  <c:v>4</c:v>
                </c:pt>
                <c:pt idx="2105">
                  <c:v>0</c:v>
                </c:pt>
                <c:pt idx="2106">
                  <c:v>4.5999999999999996</c:v>
                </c:pt>
                <c:pt idx="2107">
                  <c:v>3</c:v>
                </c:pt>
                <c:pt idx="2108">
                  <c:v>1</c:v>
                </c:pt>
                <c:pt idx="2109">
                  <c:v>0</c:v>
                </c:pt>
                <c:pt idx="2110">
                  <c:v>0</c:v>
                </c:pt>
                <c:pt idx="2111">
                  <c:v>3.5</c:v>
                </c:pt>
                <c:pt idx="2112">
                  <c:v>3.3</c:v>
                </c:pt>
                <c:pt idx="2113">
                  <c:v>3.8</c:v>
                </c:pt>
                <c:pt idx="2114">
                  <c:v>4</c:v>
                </c:pt>
                <c:pt idx="2115">
                  <c:v>0</c:v>
                </c:pt>
                <c:pt idx="2116">
                  <c:v>0</c:v>
                </c:pt>
                <c:pt idx="2117">
                  <c:v>4.2</c:v>
                </c:pt>
                <c:pt idx="2118">
                  <c:v>3.1</c:v>
                </c:pt>
                <c:pt idx="2119">
                  <c:v>2.5</c:v>
                </c:pt>
                <c:pt idx="2120">
                  <c:v>3.4</c:v>
                </c:pt>
                <c:pt idx="2121">
                  <c:v>5</c:v>
                </c:pt>
                <c:pt idx="2122">
                  <c:v>3.5</c:v>
                </c:pt>
                <c:pt idx="2123">
                  <c:v>3.1</c:v>
                </c:pt>
                <c:pt idx="2124">
                  <c:v>0</c:v>
                </c:pt>
                <c:pt idx="2125">
                  <c:v>0</c:v>
                </c:pt>
                <c:pt idx="2126">
                  <c:v>3.3</c:v>
                </c:pt>
                <c:pt idx="2127">
                  <c:v>0</c:v>
                </c:pt>
                <c:pt idx="2128">
                  <c:v>4.2</c:v>
                </c:pt>
                <c:pt idx="2129">
                  <c:v>3.6</c:v>
                </c:pt>
                <c:pt idx="2130">
                  <c:v>3.4</c:v>
                </c:pt>
                <c:pt idx="2131">
                  <c:v>3.9</c:v>
                </c:pt>
                <c:pt idx="2132">
                  <c:v>3.3</c:v>
                </c:pt>
                <c:pt idx="2133">
                  <c:v>3.5</c:v>
                </c:pt>
                <c:pt idx="2134">
                  <c:v>1</c:v>
                </c:pt>
                <c:pt idx="2135">
                  <c:v>0</c:v>
                </c:pt>
                <c:pt idx="2136">
                  <c:v>1.5</c:v>
                </c:pt>
                <c:pt idx="2137">
                  <c:v>1.6</c:v>
                </c:pt>
                <c:pt idx="2138">
                  <c:v>4.3</c:v>
                </c:pt>
                <c:pt idx="2139">
                  <c:v>1</c:v>
                </c:pt>
                <c:pt idx="2140">
                  <c:v>0</c:v>
                </c:pt>
                <c:pt idx="2141">
                  <c:v>2</c:v>
                </c:pt>
                <c:pt idx="2142">
                  <c:v>0</c:v>
                </c:pt>
                <c:pt idx="2143">
                  <c:v>3.1</c:v>
                </c:pt>
                <c:pt idx="2144">
                  <c:v>4.3</c:v>
                </c:pt>
                <c:pt idx="2145">
                  <c:v>3.2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2.5</c:v>
                </c:pt>
                <c:pt idx="2151">
                  <c:v>3.8</c:v>
                </c:pt>
                <c:pt idx="2152">
                  <c:v>0</c:v>
                </c:pt>
                <c:pt idx="2153">
                  <c:v>3.6</c:v>
                </c:pt>
                <c:pt idx="2154">
                  <c:v>5</c:v>
                </c:pt>
                <c:pt idx="2155">
                  <c:v>0</c:v>
                </c:pt>
                <c:pt idx="2156">
                  <c:v>2.2000000000000002</c:v>
                </c:pt>
                <c:pt idx="2157">
                  <c:v>3.8</c:v>
                </c:pt>
                <c:pt idx="2158">
                  <c:v>3.3</c:v>
                </c:pt>
                <c:pt idx="2159">
                  <c:v>2.2000000000000002</c:v>
                </c:pt>
                <c:pt idx="2160">
                  <c:v>3.7</c:v>
                </c:pt>
                <c:pt idx="2161">
                  <c:v>4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2.7</c:v>
                </c:pt>
                <c:pt idx="2166">
                  <c:v>3</c:v>
                </c:pt>
                <c:pt idx="2167">
                  <c:v>3.1</c:v>
                </c:pt>
                <c:pt idx="2168">
                  <c:v>3.7</c:v>
                </c:pt>
                <c:pt idx="2169">
                  <c:v>3.7</c:v>
                </c:pt>
                <c:pt idx="2170">
                  <c:v>0</c:v>
                </c:pt>
                <c:pt idx="2171">
                  <c:v>3.6</c:v>
                </c:pt>
                <c:pt idx="2172">
                  <c:v>0</c:v>
                </c:pt>
                <c:pt idx="2173">
                  <c:v>2.2999999999999998</c:v>
                </c:pt>
                <c:pt idx="2174">
                  <c:v>3.5</c:v>
                </c:pt>
                <c:pt idx="2175">
                  <c:v>3.6</c:v>
                </c:pt>
                <c:pt idx="2176">
                  <c:v>0</c:v>
                </c:pt>
                <c:pt idx="2177">
                  <c:v>4.3</c:v>
                </c:pt>
                <c:pt idx="2178">
                  <c:v>1</c:v>
                </c:pt>
                <c:pt idx="2179">
                  <c:v>0</c:v>
                </c:pt>
                <c:pt idx="2180">
                  <c:v>3.4</c:v>
                </c:pt>
                <c:pt idx="2181">
                  <c:v>2.9</c:v>
                </c:pt>
                <c:pt idx="2182">
                  <c:v>3.8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3.7</c:v>
                </c:pt>
                <c:pt idx="2194">
                  <c:v>4</c:v>
                </c:pt>
                <c:pt idx="2195">
                  <c:v>3.6</c:v>
                </c:pt>
                <c:pt idx="2196">
                  <c:v>3</c:v>
                </c:pt>
                <c:pt idx="2197">
                  <c:v>3.6</c:v>
                </c:pt>
                <c:pt idx="2198">
                  <c:v>0</c:v>
                </c:pt>
                <c:pt idx="2199">
                  <c:v>3.6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</c:v>
                </c:pt>
                <c:pt idx="2205">
                  <c:v>0</c:v>
                </c:pt>
                <c:pt idx="2206">
                  <c:v>3</c:v>
                </c:pt>
                <c:pt idx="2207">
                  <c:v>3.3</c:v>
                </c:pt>
                <c:pt idx="2208">
                  <c:v>4.4000000000000004</c:v>
                </c:pt>
                <c:pt idx="2209">
                  <c:v>4.5</c:v>
                </c:pt>
                <c:pt idx="2210">
                  <c:v>4.2</c:v>
                </c:pt>
                <c:pt idx="2211">
                  <c:v>3.8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3.4</c:v>
                </c:pt>
                <c:pt idx="2216">
                  <c:v>3.7</c:v>
                </c:pt>
                <c:pt idx="2217">
                  <c:v>4.3</c:v>
                </c:pt>
                <c:pt idx="2218">
                  <c:v>0</c:v>
                </c:pt>
                <c:pt idx="2219">
                  <c:v>3.4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3.5</c:v>
                </c:pt>
                <c:pt idx="2224">
                  <c:v>1.7</c:v>
                </c:pt>
                <c:pt idx="2225">
                  <c:v>3</c:v>
                </c:pt>
                <c:pt idx="2226">
                  <c:v>0</c:v>
                </c:pt>
                <c:pt idx="2227">
                  <c:v>3.5</c:v>
                </c:pt>
                <c:pt idx="2228">
                  <c:v>3.8</c:v>
                </c:pt>
                <c:pt idx="2229">
                  <c:v>4.4000000000000004</c:v>
                </c:pt>
                <c:pt idx="2230">
                  <c:v>3.7</c:v>
                </c:pt>
                <c:pt idx="2231">
                  <c:v>0</c:v>
                </c:pt>
                <c:pt idx="2232">
                  <c:v>4.2</c:v>
                </c:pt>
                <c:pt idx="2233">
                  <c:v>3.3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3.8</c:v>
                </c:pt>
                <c:pt idx="2241">
                  <c:v>0</c:v>
                </c:pt>
                <c:pt idx="2242">
                  <c:v>3.6</c:v>
                </c:pt>
                <c:pt idx="2243">
                  <c:v>3.6</c:v>
                </c:pt>
                <c:pt idx="2244">
                  <c:v>4.0999999999999996</c:v>
                </c:pt>
                <c:pt idx="2245">
                  <c:v>2.9</c:v>
                </c:pt>
                <c:pt idx="2246">
                  <c:v>0</c:v>
                </c:pt>
                <c:pt idx="2247">
                  <c:v>3.9</c:v>
                </c:pt>
                <c:pt idx="2248">
                  <c:v>3.5</c:v>
                </c:pt>
                <c:pt idx="2249">
                  <c:v>3.3</c:v>
                </c:pt>
                <c:pt idx="2250">
                  <c:v>3.2</c:v>
                </c:pt>
                <c:pt idx="2251">
                  <c:v>3.9</c:v>
                </c:pt>
                <c:pt idx="2252">
                  <c:v>4.4000000000000004</c:v>
                </c:pt>
                <c:pt idx="2253">
                  <c:v>3.8</c:v>
                </c:pt>
                <c:pt idx="2254">
                  <c:v>5</c:v>
                </c:pt>
                <c:pt idx="2255">
                  <c:v>0</c:v>
                </c:pt>
                <c:pt idx="2256">
                  <c:v>4.4000000000000004</c:v>
                </c:pt>
                <c:pt idx="2257">
                  <c:v>1</c:v>
                </c:pt>
                <c:pt idx="2258">
                  <c:v>2.9</c:v>
                </c:pt>
                <c:pt idx="2259">
                  <c:v>4.7</c:v>
                </c:pt>
                <c:pt idx="2260">
                  <c:v>2.2999999999999998</c:v>
                </c:pt>
                <c:pt idx="2261">
                  <c:v>0</c:v>
                </c:pt>
                <c:pt idx="2262">
                  <c:v>0</c:v>
                </c:pt>
                <c:pt idx="2263">
                  <c:v>2.6</c:v>
                </c:pt>
                <c:pt idx="2264">
                  <c:v>3</c:v>
                </c:pt>
                <c:pt idx="2265">
                  <c:v>0</c:v>
                </c:pt>
                <c:pt idx="2266">
                  <c:v>4.2</c:v>
                </c:pt>
                <c:pt idx="2267">
                  <c:v>3</c:v>
                </c:pt>
                <c:pt idx="2268">
                  <c:v>0</c:v>
                </c:pt>
                <c:pt idx="2269">
                  <c:v>0</c:v>
                </c:pt>
                <c:pt idx="2270">
                  <c:v>3.9</c:v>
                </c:pt>
                <c:pt idx="2271">
                  <c:v>2.4</c:v>
                </c:pt>
                <c:pt idx="2272">
                  <c:v>3</c:v>
                </c:pt>
                <c:pt idx="2273">
                  <c:v>5</c:v>
                </c:pt>
                <c:pt idx="2274">
                  <c:v>3.3</c:v>
                </c:pt>
                <c:pt idx="2275">
                  <c:v>3.9</c:v>
                </c:pt>
                <c:pt idx="2276">
                  <c:v>0</c:v>
                </c:pt>
                <c:pt idx="2277">
                  <c:v>0</c:v>
                </c:pt>
                <c:pt idx="2278">
                  <c:v>3.8</c:v>
                </c:pt>
                <c:pt idx="2279">
                  <c:v>4.3</c:v>
                </c:pt>
                <c:pt idx="2280">
                  <c:v>0</c:v>
                </c:pt>
                <c:pt idx="2281">
                  <c:v>5</c:v>
                </c:pt>
                <c:pt idx="2282">
                  <c:v>5</c:v>
                </c:pt>
                <c:pt idx="2283">
                  <c:v>3.7</c:v>
                </c:pt>
                <c:pt idx="2284">
                  <c:v>0</c:v>
                </c:pt>
                <c:pt idx="2285">
                  <c:v>3.8</c:v>
                </c:pt>
                <c:pt idx="2286">
                  <c:v>2</c:v>
                </c:pt>
                <c:pt idx="2287">
                  <c:v>4.4000000000000004</c:v>
                </c:pt>
                <c:pt idx="2288">
                  <c:v>0</c:v>
                </c:pt>
                <c:pt idx="2289">
                  <c:v>0</c:v>
                </c:pt>
                <c:pt idx="2290">
                  <c:v>2.7</c:v>
                </c:pt>
                <c:pt idx="2291">
                  <c:v>0</c:v>
                </c:pt>
                <c:pt idx="2292">
                  <c:v>0</c:v>
                </c:pt>
                <c:pt idx="2293">
                  <c:v>4.7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3.6</c:v>
                </c:pt>
                <c:pt idx="2298">
                  <c:v>2.5</c:v>
                </c:pt>
                <c:pt idx="2299">
                  <c:v>0</c:v>
                </c:pt>
                <c:pt idx="2300">
                  <c:v>4.3</c:v>
                </c:pt>
                <c:pt idx="2301">
                  <c:v>3.7</c:v>
                </c:pt>
                <c:pt idx="2302">
                  <c:v>4.5999999999999996</c:v>
                </c:pt>
                <c:pt idx="2303">
                  <c:v>4.0999999999999996</c:v>
                </c:pt>
                <c:pt idx="2304">
                  <c:v>3.6</c:v>
                </c:pt>
                <c:pt idx="2305">
                  <c:v>4</c:v>
                </c:pt>
                <c:pt idx="2306">
                  <c:v>0</c:v>
                </c:pt>
                <c:pt idx="2307">
                  <c:v>4</c:v>
                </c:pt>
                <c:pt idx="2308">
                  <c:v>5</c:v>
                </c:pt>
                <c:pt idx="2309">
                  <c:v>4</c:v>
                </c:pt>
                <c:pt idx="2310">
                  <c:v>3.2</c:v>
                </c:pt>
                <c:pt idx="2311">
                  <c:v>3.3</c:v>
                </c:pt>
                <c:pt idx="2312">
                  <c:v>2.5</c:v>
                </c:pt>
                <c:pt idx="2313">
                  <c:v>4.3</c:v>
                </c:pt>
                <c:pt idx="2314">
                  <c:v>4.3</c:v>
                </c:pt>
                <c:pt idx="2315">
                  <c:v>0</c:v>
                </c:pt>
                <c:pt idx="2316">
                  <c:v>3.4</c:v>
                </c:pt>
                <c:pt idx="2317">
                  <c:v>4</c:v>
                </c:pt>
                <c:pt idx="2318">
                  <c:v>0</c:v>
                </c:pt>
                <c:pt idx="2319">
                  <c:v>3.8</c:v>
                </c:pt>
                <c:pt idx="2320">
                  <c:v>1.7</c:v>
                </c:pt>
                <c:pt idx="2321">
                  <c:v>4.5</c:v>
                </c:pt>
                <c:pt idx="2322">
                  <c:v>5</c:v>
                </c:pt>
                <c:pt idx="2323">
                  <c:v>3.4</c:v>
                </c:pt>
                <c:pt idx="2324">
                  <c:v>4.2</c:v>
                </c:pt>
                <c:pt idx="2325">
                  <c:v>4.0999999999999996</c:v>
                </c:pt>
                <c:pt idx="2326">
                  <c:v>0</c:v>
                </c:pt>
                <c:pt idx="2327">
                  <c:v>4.5999999999999996</c:v>
                </c:pt>
                <c:pt idx="2328">
                  <c:v>4.5999999999999996</c:v>
                </c:pt>
                <c:pt idx="2329">
                  <c:v>4.2</c:v>
                </c:pt>
                <c:pt idx="2330">
                  <c:v>0</c:v>
                </c:pt>
                <c:pt idx="2331">
                  <c:v>4</c:v>
                </c:pt>
                <c:pt idx="2332">
                  <c:v>4.4000000000000004</c:v>
                </c:pt>
                <c:pt idx="2333">
                  <c:v>0</c:v>
                </c:pt>
                <c:pt idx="2334">
                  <c:v>4.0999999999999996</c:v>
                </c:pt>
                <c:pt idx="2335">
                  <c:v>3.8</c:v>
                </c:pt>
                <c:pt idx="2336">
                  <c:v>0</c:v>
                </c:pt>
                <c:pt idx="2337">
                  <c:v>3.3</c:v>
                </c:pt>
                <c:pt idx="2338">
                  <c:v>0</c:v>
                </c:pt>
                <c:pt idx="2339">
                  <c:v>3.7</c:v>
                </c:pt>
                <c:pt idx="2340">
                  <c:v>2.9</c:v>
                </c:pt>
                <c:pt idx="2341">
                  <c:v>4.5</c:v>
                </c:pt>
                <c:pt idx="2342">
                  <c:v>4.4000000000000004</c:v>
                </c:pt>
                <c:pt idx="2343">
                  <c:v>4.5999999999999996</c:v>
                </c:pt>
                <c:pt idx="2344">
                  <c:v>3.9</c:v>
                </c:pt>
                <c:pt idx="2345">
                  <c:v>0</c:v>
                </c:pt>
                <c:pt idx="2346">
                  <c:v>4.2</c:v>
                </c:pt>
                <c:pt idx="2347">
                  <c:v>4.4000000000000004</c:v>
                </c:pt>
                <c:pt idx="2348">
                  <c:v>0</c:v>
                </c:pt>
                <c:pt idx="2349">
                  <c:v>4.8</c:v>
                </c:pt>
                <c:pt idx="2350">
                  <c:v>3.9</c:v>
                </c:pt>
                <c:pt idx="2351">
                  <c:v>3.7</c:v>
                </c:pt>
                <c:pt idx="2352">
                  <c:v>3.5</c:v>
                </c:pt>
                <c:pt idx="2353">
                  <c:v>3.5</c:v>
                </c:pt>
                <c:pt idx="2354">
                  <c:v>5</c:v>
                </c:pt>
                <c:pt idx="2355">
                  <c:v>0</c:v>
                </c:pt>
                <c:pt idx="2356">
                  <c:v>3.6</c:v>
                </c:pt>
                <c:pt idx="2357">
                  <c:v>4.2</c:v>
                </c:pt>
                <c:pt idx="2358">
                  <c:v>2.2999999999999998</c:v>
                </c:pt>
                <c:pt idx="2359">
                  <c:v>2.9</c:v>
                </c:pt>
                <c:pt idx="2360">
                  <c:v>4.7</c:v>
                </c:pt>
                <c:pt idx="2361">
                  <c:v>3.7</c:v>
                </c:pt>
                <c:pt idx="2362">
                  <c:v>2.9</c:v>
                </c:pt>
                <c:pt idx="2363">
                  <c:v>3.9</c:v>
                </c:pt>
                <c:pt idx="2364">
                  <c:v>3.7</c:v>
                </c:pt>
                <c:pt idx="2365">
                  <c:v>0</c:v>
                </c:pt>
                <c:pt idx="2366">
                  <c:v>3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4.3</c:v>
                </c:pt>
                <c:pt idx="2370">
                  <c:v>2.5</c:v>
                </c:pt>
                <c:pt idx="2371">
                  <c:v>3.8</c:v>
                </c:pt>
                <c:pt idx="2372">
                  <c:v>3.8</c:v>
                </c:pt>
                <c:pt idx="2373">
                  <c:v>3.9</c:v>
                </c:pt>
                <c:pt idx="2374">
                  <c:v>4.4000000000000004</c:v>
                </c:pt>
                <c:pt idx="2375">
                  <c:v>3.7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2.8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3.5</c:v>
                </c:pt>
                <c:pt idx="2385">
                  <c:v>0</c:v>
                </c:pt>
                <c:pt idx="2386">
                  <c:v>4</c:v>
                </c:pt>
                <c:pt idx="2387">
                  <c:v>0</c:v>
                </c:pt>
                <c:pt idx="2388">
                  <c:v>4.0999999999999996</c:v>
                </c:pt>
                <c:pt idx="2389">
                  <c:v>0</c:v>
                </c:pt>
                <c:pt idx="2390">
                  <c:v>4.4000000000000004</c:v>
                </c:pt>
                <c:pt idx="2391">
                  <c:v>4.5999999999999996</c:v>
                </c:pt>
                <c:pt idx="2392">
                  <c:v>0</c:v>
                </c:pt>
                <c:pt idx="2393">
                  <c:v>0</c:v>
                </c:pt>
                <c:pt idx="2394">
                  <c:v>4.0999999999999996</c:v>
                </c:pt>
                <c:pt idx="2395">
                  <c:v>2.6</c:v>
                </c:pt>
                <c:pt idx="2396">
                  <c:v>3</c:v>
                </c:pt>
                <c:pt idx="2397">
                  <c:v>0</c:v>
                </c:pt>
                <c:pt idx="2398">
                  <c:v>3.5</c:v>
                </c:pt>
                <c:pt idx="2399">
                  <c:v>3.9</c:v>
                </c:pt>
                <c:pt idx="2400">
                  <c:v>0</c:v>
                </c:pt>
                <c:pt idx="2401">
                  <c:v>3.7</c:v>
                </c:pt>
                <c:pt idx="2402">
                  <c:v>3.3</c:v>
                </c:pt>
                <c:pt idx="2403">
                  <c:v>4.3</c:v>
                </c:pt>
                <c:pt idx="2404">
                  <c:v>4.5</c:v>
                </c:pt>
                <c:pt idx="2405">
                  <c:v>4.5</c:v>
                </c:pt>
                <c:pt idx="2406">
                  <c:v>3.6</c:v>
                </c:pt>
                <c:pt idx="2407">
                  <c:v>4.2</c:v>
                </c:pt>
                <c:pt idx="2408">
                  <c:v>4.0999999999999996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4.2</c:v>
                </c:pt>
                <c:pt idx="2413">
                  <c:v>0</c:v>
                </c:pt>
                <c:pt idx="2414">
                  <c:v>4.3</c:v>
                </c:pt>
                <c:pt idx="2415">
                  <c:v>0</c:v>
                </c:pt>
                <c:pt idx="2416">
                  <c:v>0</c:v>
                </c:pt>
                <c:pt idx="2417">
                  <c:v>4.0999999999999996</c:v>
                </c:pt>
                <c:pt idx="2418">
                  <c:v>0</c:v>
                </c:pt>
                <c:pt idx="2419">
                  <c:v>2.8</c:v>
                </c:pt>
                <c:pt idx="2420">
                  <c:v>3.9</c:v>
                </c:pt>
                <c:pt idx="2421">
                  <c:v>4.0999999999999996</c:v>
                </c:pt>
                <c:pt idx="2422">
                  <c:v>0</c:v>
                </c:pt>
                <c:pt idx="2423">
                  <c:v>4.5999999999999996</c:v>
                </c:pt>
                <c:pt idx="2424">
                  <c:v>0</c:v>
                </c:pt>
                <c:pt idx="2425">
                  <c:v>4.3</c:v>
                </c:pt>
                <c:pt idx="2426">
                  <c:v>0</c:v>
                </c:pt>
                <c:pt idx="2427">
                  <c:v>3.4</c:v>
                </c:pt>
                <c:pt idx="2428">
                  <c:v>5</c:v>
                </c:pt>
                <c:pt idx="2429">
                  <c:v>4.2</c:v>
                </c:pt>
                <c:pt idx="2430">
                  <c:v>0</c:v>
                </c:pt>
                <c:pt idx="2431">
                  <c:v>3.3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4.2</c:v>
                </c:pt>
                <c:pt idx="2436">
                  <c:v>0</c:v>
                </c:pt>
                <c:pt idx="2437">
                  <c:v>4.0999999999999996</c:v>
                </c:pt>
                <c:pt idx="2438">
                  <c:v>2.8</c:v>
                </c:pt>
                <c:pt idx="2439">
                  <c:v>0</c:v>
                </c:pt>
                <c:pt idx="2440">
                  <c:v>3.6</c:v>
                </c:pt>
                <c:pt idx="2441">
                  <c:v>5</c:v>
                </c:pt>
                <c:pt idx="2442">
                  <c:v>4.0999999999999996</c:v>
                </c:pt>
                <c:pt idx="2443">
                  <c:v>3.9</c:v>
                </c:pt>
                <c:pt idx="2444">
                  <c:v>4.3</c:v>
                </c:pt>
                <c:pt idx="2445">
                  <c:v>0</c:v>
                </c:pt>
                <c:pt idx="2446">
                  <c:v>4.3</c:v>
                </c:pt>
                <c:pt idx="2447">
                  <c:v>4.5</c:v>
                </c:pt>
                <c:pt idx="2448">
                  <c:v>0</c:v>
                </c:pt>
                <c:pt idx="2449">
                  <c:v>0</c:v>
                </c:pt>
                <c:pt idx="2450">
                  <c:v>3.7</c:v>
                </c:pt>
                <c:pt idx="2451">
                  <c:v>4.3</c:v>
                </c:pt>
                <c:pt idx="2452">
                  <c:v>3.7</c:v>
                </c:pt>
                <c:pt idx="2453">
                  <c:v>4.4000000000000004</c:v>
                </c:pt>
                <c:pt idx="2454">
                  <c:v>0</c:v>
                </c:pt>
                <c:pt idx="2455">
                  <c:v>3.4</c:v>
                </c:pt>
                <c:pt idx="2456">
                  <c:v>0</c:v>
                </c:pt>
                <c:pt idx="2457">
                  <c:v>0</c:v>
                </c:pt>
                <c:pt idx="2458">
                  <c:v>3.3</c:v>
                </c:pt>
                <c:pt idx="2459">
                  <c:v>3.8</c:v>
                </c:pt>
                <c:pt idx="2460">
                  <c:v>0</c:v>
                </c:pt>
                <c:pt idx="2461">
                  <c:v>4.4000000000000004</c:v>
                </c:pt>
                <c:pt idx="2462">
                  <c:v>3.7</c:v>
                </c:pt>
                <c:pt idx="2463">
                  <c:v>4.3</c:v>
                </c:pt>
                <c:pt idx="2464">
                  <c:v>0</c:v>
                </c:pt>
                <c:pt idx="2465">
                  <c:v>5</c:v>
                </c:pt>
                <c:pt idx="2466">
                  <c:v>4.2</c:v>
                </c:pt>
                <c:pt idx="2467">
                  <c:v>3.4</c:v>
                </c:pt>
                <c:pt idx="2468">
                  <c:v>3.8</c:v>
                </c:pt>
                <c:pt idx="2469">
                  <c:v>0</c:v>
                </c:pt>
                <c:pt idx="2470">
                  <c:v>4.4000000000000004</c:v>
                </c:pt>
                <c:pt idx="2471">
                  <c:v>4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3.8</c:v>
                </c:pt>
                <c:pt idx="2476">
                  <c:v>3.6</c:v>
                </c:pt>
                <c:pt idx="2477">
                  <c:v>3.5</c:v>
                </c:pt>
                <c:pt idx="2478">
                  <c:v>0</c:v>
                </c:pt>
                <c:pt idx="2479">
                  <c:v>4.5999999999999996</c:v>
                </c:pt>
                <c:pt idx="2480">
                  <c:v>3.9</c:v>
                </c:pt>
                <c:pt idx="2481">
                  <c:v>4.3</c:v>
                </c:pt>
                <c:pt idx="2482">
                  <c:v>4.0999999999999996</c:v>
                </c:pt>
                <c:pt idx="2483">
                  <c:v>4.5</c:v>
                </c:pt>
                <c:pt idx="2484">
                  <c:v>4.4000000000000004</c:v>
                </c:pt>
                <c:pt idx="2485">
                  <c:v>3.8</c:v>
                </c:pt>
                <c:pt idx="2486">
                  <c:v>3.8</c:v>
                </c:pt>
                <c:pt idx="2487">
                  <c:v>4.7</c:v>
                </c:pt>
                <c:pt idx="2488">
                  <c:v>4.9000000000000004</c:v>
                </c:pt>
                <c:pt idx="2489">
                  <c:v>1.6</c:v>
                </c:pt>
                <c:pt idx="2490">
                  <c:v>4.0999999999999996</c:v>
                </c:pt>
                <c:pt idx="2491">
                  <c:v>3.9</c:v>
                </c:pt>
                <c:pt idx="2492">
                  <c:v>2.7</c:v>
                </c:pt>
                <c:pt idx="2493">
                  <c:v>4</c:v>
                </c:pt>
                <c:pt idx="2494">
                  <c:v>2</c:v>
                </c:pt>
                <c:pt idx="2495">
                  <c:v>3.8</c:v>
                </c:pt>
                <c:pt idx="2496">
                  <c:v>4.3</c:v>
                </c:pt>
                <c:pt idx="2497">
                  <c:v>0</c:v>
                </c:pt>
                <c:pt idx="2498">
                  <c:v>4</c:v>
                </c:pt>
                <c:pt idx="2499">
                  <c:v>3.3</c:v>
                </c:pt>
                <c:pt idx="2500">
                  <c:v>0</c:v>
                </c:pt>
                <c:pt idx="2501">
                  <c:v>4.2</c:v>
                </c:pt>
                <c:pt idx="2502">
                  <c:v>0</c:v>
                </c:pt>
                <c:pt idx="2503">
                  <c:v>3.9</c:v>
                </c:pt>
                <c:pt idx="2504">
                  <c:v>0</c:v>
                </c:pt>
                <c:pt idx="2505">
                  <c:v>0</c:v>
                </c:pt>
                <c:pt idx="2506">
                  <c:v>3.7</c:v>
                </c:pt>
                <c:pt idx="2507">
                  <c:v>3.4</c:v>
                </c:pt>
                <c:pt idx="2508">
                  <c:v>4.5</c:v>
                </c:pt>
                <c:pt idx="2509">
                  <c:v>3.9</c:v>
                </c:pt>
                <c:pt idx="2510">
                  <c:v>2.7</c:v>
                </c:pt>
                <c:pt idx="2511">
                  <c:v>0</c:v>
                </c:pt>
                <c:pt idx="2512">
                  <c:v>0</c:v>
                </c:pt>
                <c:pt idx="2513">
                  <c:v>4</c:v>
                </c:pt>
                <c:pt idx="2514">
                  <c:v>0</c:v>
                </c:pt>
                <c:pt idx="2515">
                  <c:v>0</c:v>
                </c:pt>
                <c:pt idx="2516">
                  <c:v>4.2</c:v>
                </c:pt>
                <c:pt idx="2517">
                  <c:v>4.5</c:v>
                </c:pt>
                <c:pt idx="2518">
                  <c:v>4.4000000000000004</c:v>
                </c:pt>
                <c:pt idx="2519">
                  <c:v>0</c:v>
                </c:pt>
                <c:pt idx="2520">
                  <c:v>4.3</c:v>
                </c:pt>
                <c:pt idx="2521">
                  <c:v>4.2</c:v>
                </c:pt>
                <c:pt idx="2522">
                  <c:v>0</c:v>
                </c:pt>
                <c:pt idx="2523">
                  <c:v>2.7</c:v>
                </c:pt>
                <c:pt idx="2524">
                  <c:v>4</c:v>
                </c:pt>
                <c:pt idx="2525">
                  <c:v>4.7</c:v>
                </c:pt>
                <c:pt idx="2526">
                  <c:v>3.9</c:v>
                </c:pt>
                <c:pt idx="2527">
                  <c:v>4.0999999999999996</c:v>
                </c:pt>
                <c:pt idx="2528">
                  <c:v>0</c:v>
                </c:pt>
                <c:pt idx="2529">
                  <c:v>3.8</c:v>
                </c:pt>
                <c:pt idx="2530">
                  <c:v>2.6</c:v>
                </c:pt>
                <c:pt idx="2531">
                  <c:v>4.2</c:v>
                </c:pt>
                <c:pt idx="2532">
                  <c:v>4</c:v>
                </c:pt>
                <c:pt idx="2533">
                  <c:v>3.5</c:v>
                </c:pt>
                <c:pt idx="2534">
                  <c:v>0</c:v>
                </c:pt>
                <c:pt idx="2535">
                  <c:v>3.8</c:v>
                </c:pt>
                <c:pt idx="2536">
                  <c:v>4.0999999999999996</c:v>
                </c:pt>
                <c:pt idx="2537">
                  <c:v>4.3</c:v>
                </c:pt>
                <c:pt idx="2538">
                  <c:v>4.3</c:v>
                </c:pt>
                <c:pt idx="2539">
                  <c:v>4.3</c:v>
                </c:pt>
                <c:pt idx="2540">
                  <c:v>2.7</c:v>
                </c:pt>
                <c:pt idx="2541">
                  <c:v>4.3</c:v>
                </c:pt>
                <c:pt idx="2542">
                  <c:v>0</c:v>
                </c:pt>
                <c:pt idx="2543">
                  <c:v>2</c:v>
                </c:pt>
                <c:pt idx="2544">
                  <c:v>0</c:v>
                </c:pt>
                <c:pt idx="2545">
                  <c:v>4</c:v>
                </c:pt>
                <c:pt idx="2546">
                  <c:v>2.6</c:v>
                </c:pt>
                <c:pt idx="2547">
                  <c:v>3.9</c:v>
                </c:pt>
                <c:pt idx="2548">
                  <c:v>0</c:v>
                </c:pt>
                <c:pt idx="2549">
                  <c:v>0</c:v>
                </c:pt>
                <c:pt idx="2550">
                  <c:v>4.2</c:v>
                </c:pt>
                <c:pt idx="2551">
                  <c:v>1.6</c:v>
                </c:pt>
                <c:pt idx="2552">
                  <c:v>4.3</c:v>
                </c:pt>
                <c:pt idx="2553">
                  <c:v>4.5</c:v>
                </c:pt>
                <c:pt idx="2554">
                  <c:v>3.9</c:v>
                </c:pt>
                <c:pt idx="2555">
                  <c:v>4.7</c:v>
                </c:pt>
                <c:pt idx="2556">
                  <c:v>4.3</c:v>
                </c:pt>
                <c:pt idx="2557">
                  <c:v>4.2</c:v>
                </c:pt>
                <c:pt idx="2558">
                  <c:v>2.9</c:v>
                </c:pt>
                <c:pt idx="2559">
                  <c:v>3.5</c:v>
                </c:pt>
                <c:pt idx="2560">
                  <c:v>0</c:v>
                </c:pt>
                <c:pt idx="2561">
                  <c:v>4.4000000000000004</c:v>
                </c:pt>
                <c:pt idx="2562">
                  <c:v>4.0999999999999996</c:v>
                </c:pt>
                <c:pt idx="2563">
                  <c:v>3.9</c:v>
                </c:pt>
                <c:pt idx="2564">
                  <c:v>3.7</c:v>
                </c:pt>
                <c:pt idx="2565">
                  <c:v>4.3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3.9</c:v>
                </c:pt>
                <c:pt idx="2570">
                  <c:v>0</c:v>
                </c:pt>
                <c:pt idx="2571">
                  <c:v>4.4000000000000004</c:v>
                </c:pt>
                <c:pt idx="2572">
                  <c:v>4</c:v>
                </c:pt>
                <c:pt idx="2573">
                  <c:v>0</c:v>
                </c:pt>
                <c:pt idx="2574">
                  <c:v>4.5</c:v>
                </c:pt>
                <c:pt idx="2575">
                  <c:v>0</c:v>
                </c:pt>
                <c:pt idx="2576">
                  <c:v>0</c:v>
                </c:pt>
                <c:pt idx="2577">
                  <c:v>4.4000000000000004</c:v>
                </c:pt>
                <c:pt idx="2578">
                  <c:v>0</c:v>
                </c:pt>
                <c:pt idx="2579">
                  <c:v>3</c:v>
                </c:pt>
                <c:pt idx="2580">
                  <c:v>3.8</c:v>
                </c:pt>
                <c:pt idx="2581">
                  <c:v>4.3</c:v>
                </c:pt>
                <c:pt idx="2582">
                  <c:v>3</c:v>
                </c:pt>
                <c:pt idx="2583">
                  <c:v>4.2</c:v>
                </c:pt>
                <c:pt idx="2584">
                  <c:v>4.5</c:v>
                </c:pt>
                <c:pt idx="2585">
                  <c:v>0</c:v>
                </c:pt>
                <c:pt idx="2586">
                  <c:v>3.5</c:v>
                </c:pt>
                <c:pt idx="2587">
                  <c:v>3.6</c:v>
                </c:pt>
                <c:pt idx="2588">
                  <c:v>3.9</c:v>
                </c:pt>
                <c:pt idx="2589">
                  <c:v>0</c:v>
                </c:pt>
                <c:pt idx="2590">
                  <c:v>4.4000000000000004</c:v>
                </c:pt>
                <c:pt idx="2591">
                  <c:v>4.2</c:v>
                </c:pt>
                <c:pt idx="2592">
                  <c:v>4.4000000000000004</c:v>
                </c:pt>
                <c:pt idx="2593">
                  <c:v>5</c:v>
                </c:pt>
                <c:pt idx="2594">
                  <c:v>0</c:v>
                </c:pt>
                <c:pt idx="2595">
                  <c:v>4.7</c:v>
                </c:pt>
                <c:pt idx="2596">
                  <c:v>0</c:v>
                </c:pt>
                <c:pt idx="2597">
                  <c:v>0</c:v>
                </c:pt>
                <c:pt idx="2598">
                  <c:v>2.1</c:v>
                </c:pt>
                <c:pt idx="2599">
                  <c:v>4.2</c:v>
                </c:pt>
                <c:pt idx="2600">
                  <c:v>3.2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4.3</c:v>
                </c:pt>
                <c:pt idx="2607">
                  <c:v>3.8</c:v>
                </c:pt>
                <c:pt idx="2608">
                  <c:v>0</c:v>
                </c:pt>
                <c:pt idx="2609">
                  <c:v>4.4000000000000004</c:v>
                </c:pt>
                <c:pt idx="2610">
                  <c:v>0</c:v>
                </c:pt>
                <c:pt idx="2611">
                  <c:v>3.9</c:v>
                </c:pt>
                <c:pt idx="2612">
                  <c:v>4.5999999999999996</c:v>
                </c:pt>
                <c:pt idx="2613">
                  <c:v>4.0999999999999996</c:v>
                </c:pt>
                <c:pt idx="2614">
                  <c:v>3.1</c:v>
                </c:pt>
                <c:pt idx="2615">
                  <c:v>3.1</c:v>
                </c:pt>
                <c:pt idx="2616">
                  <c:v>0</c:v>
                </c:pt>
                <c:pt idx="2617">
                  <c:v>4.4000000000000004</c:v>
                </c:pt>
                <c:pt idx="2618">
                  <c:v>4.3</c:v>
                </c:pt>
                <c:pt idx="2619">
                  <c:v>2.6</c:v>
                </c:pt>
                <c:pt idx="2620">
                  <c:v>4</c:v>
                </c:pt>
                <c:pt idx="2621">
                  <c:v>4.3</c:v>
                </c:pt>
                <c:pt idx="2622">
                  <c:v>4.2</c:v>
                </c:pt>
                <c:pt idx="2623">
                  <c:v>4.5999999999999996</c:v>
                </c:pt>
                <c:pt idx="2624">
                  <c:v>4.5</c:v>
                </c:pt>
                <c:pt idx="2625">
                  <c:v>4.2</c:v>
                </c:pt>
                <c:pt idx="2626">
                  <c:v>3.3</c:v>
                </c:pt>
                <c:pt idx="2627">
                  <c:v>4.5999999999999996</c:v>
                </c:pt>
                <c:pt idx="2628">
                  <c:v>0</c:v>
                </c:pt>
                <c:pt idx="2629">
                  <c:v>4.7</c:v>
                </c:pt>
                <c:pt idx="2630">
                  <c:v>4.3</c:v>
                </c:pt>
                <c:pt idx="2631">
                  <c:v>0</c:v>
                </c:pt>
                <c:pt idx="2632">
                  <c:v>2.9</c:v>
                </c:pt>
                <c:pt idx="2633">
                  <c:v>3.8</c:v>
                </c:pt>
                <c:pt idx="2634">
                  <c:v>3.8</c:v>
                </c:pt>
                <c:pt idx="2635">
                  <c:v>0</c:v>
                </c:pt>
                <c:pt idx="2636">
                  <c:v>4.3</c:v>
                </c:pt>
                <c:pt idx="2637">
                  <c:v>0</c:v>
                </c:pt>
                <c:pt idx="2638">
                  <c:v>0</c:v>
                </c:pt>
                <c:pt idx="2639">
                  <c:v>3.8</c:v>
                </c:pt>
                <c:pt idx="2640">
                  <c:v>4</c:v>
                </c:pt>
                <c:pt idx="2641">
                  <c:v>4.0999999999999996</c:v>
                </c:pt>
                <c:pt idx="2642">
                  <c:v>4.2</c:v>
                </c:pt>
                <c:pt idx="2643">
                  <c:v>0</c:v>
                </c:pt>
                <c:pt idx="2644">
                  <c:v>0</c:v>
                </c:pt>
                <c:pt idx="2645">
                  <c:v>4</c:v>
                </c:pt>
                <c:pt idx="2646">
                  <c:v>4.3</c:v>
                </c:pt>
                <c:pt idx="2647">
                  <c:v>0</c:v>
                </c:pt>
                <c:pt idx="2648">
                  <c:v>4.0999999999999996</c:v>
                </c:pt>
                <c:pt idx="2649">
                  <c:v>2.6</c:v>
                </c:pt>
                <c:pt idx="2650">
                  <c:v>0</c:v>
                </c:pt>
                <c:pt idx="2651">
                  <c:v>3.3</c:v>
                </c:pt>
                <c:pt idx="2652">
                  <c:v>0</c:v>
                </c:pt>
                <c:pt idx="2653">
                  <c:v>4.4000000000000004</c:v>
                </c:pt>
                <c:pt idx="2654">
                  <c:v>3.3</c:v>
                </c:pt>
                <c:pt idx="2655">
                  <c:v>4.3</c:v>
                </c:pt>
                <c:pt idx="2656">
                  <c:v>4</c:v>
                </c:pt>
                <c:pt idx="2657">
                  <c:v>4</c:v>
                </c:pt>
                <c:pt idx="2658">
                  <c:v>0</c:v>
                </c:pt>
                <c:pt idx="2659">
                  <c:v>4.3</c:v>
                </c:pt>
                <c:pt idx="2660">
                  <c:v>0</c:v>
                </c:pt>
                <c:pt idx="2661">
                  <c:v>3.8</c:v>
                </c:pt>
                <c:pt idx="2662">
                  <c:v>0</c:v>
                </c:pt>
                <c:pt idx="2663">
                  <c:v>4.0999999999999996</c:v>
                </c:pt>
                <c:pt idx="2664">
                  <c:v>0</c:v>
                </c:pt>
                <c:pt idx="2665">
                  <c:v>2.8</c:v>
                </c:pt>
                <c:pt idx="2666">
                  <c:v>0</c:v>
                </c:pt>
                <c:pt idx="2667">
                  <c:v>4.5</c:v>
                </c:pt>
                <c:pt idx="2668">
                  <c:v>0</c:v>
                </c:pt>
                <c:pt idx="2669">
                  <c:v>4.9000000000000004</c:v>
                </c:pt>
                <c:pt idx="2670">
                  <c:v>0</c:v>
                </c:pt>
                <c:pt idx="2671">
                  <c:v>3.8</c:v>
                </c:pt>
                <c:pt idx="2672">
                  <c:v>2.9</c:v>
                </c:pt>
                <c:pt idx="2673">
                  <c:v>2.9</c:v>
                </c:pt>
                <c:pt idx="2674">
                  <c:v>4.5999999999999996</c:v>
                </c:pt>
                <c:pt idx="2675">
                  <c:v>3.6</c:v>
                </c:pt>
                <c:pt idx="2676">
                  <c:v>0</c:v>
                </c:pt>
                <c:pt idx="2677">
                  <c:v>3.5</c:v>
                </c:pt>
                <c:pt idx="2678">
                  <c:v>0</c:v>
                </c:pt>
                <c:pt idx="2679">
                  <c:v>3.7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3.6</c:v>
                </c:pt>
                <c:pt idx="2685">
                  <c:v>0</c:v>
                </c:pt>
                <c:pt idx="2686">
                  <c:v>4.3</c:v>
                </c:pt>
                <c:pt idx="2687">
                  <c:v>0</c:v>
                </c:pt>
                <c:pt idx="2688">
                  <c:v>4.0999999999999996</c:v>
                </c:pt>
                <c:pt idx="2689">
                  <c:v>0</c:v>
                </c:pt>
                <c:pt idx="2690">
                  <c:v>4.3</c:v>
                </c:pt>
                <c:pt idx="2691">
                  <c:v>2.4</c:v>
                </c:pt>
                <c:pt idx="2692">
                  <c:v>0</c:v>
                </c:pt>
                <c:pt idx="2693">
                  <c:v>3.5</c:v>
                </c:pt>
                <c:pt idx="2694">
                  <c:v>4.4000000000000004</c:v>
                </c:pt>
                <c:pt idx="2695">
                  <c:v>3.6</c:v>
                </c:pt>
                <c:pt idx="2696">
                  <c:v>3.6</c:v>
                </c:pt>
                <c:pt idx="2697">
                  <c:v>3</c:v>
                </c:pt>
                <c:pt idx="2698">
                  <c:v>3.9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</c:v>
                </c:pt>
                <c:pt idx="2703">
                  <c:v>4.2</c:v>
                </c:pt>
                <c:pt idx="2704">
                  <c:v>2.5</c:v>
                </c:pt>
                <c:pt idx="2705">
                  <c:v>3.5</c:v>
                </c:pt>
                <c:pt idx="2706">
                  <c:v>0</c:v>
                </c:pt>
                <c:pt idx="2707">
                  <c:v>0</c:v>
                </c:pt>
                <c:pt idx="2708">
                  <c:v>4</c:v>
                </c:pt>
                <c:pt idx="2709">
                  <c:v>0</c:v>
                </c:pt>
                <c:pt idx="2710">
                  <c:v>3.6</c:v>
                </c:pt>
                <c:pt idx="2711">
                  <c:v>0</c:v>
                </c:pt>
                <c:pt idx="2712">
                  <c:v>4</c:v>
                </c:pt>
                <c:pt idx="2713">
                  <c:v>4.0999999999999996</c:v>
                </c:pt>
                <c:pt idx="2714">
                  <c:v>0</c:v>
                </c:pt>
                <c:pt idx="2715">
                  <c:v>3.1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4.2</c:v>
                </c:pt>
                <c:pt idx="2721">
                  <c:v>2</c:v>
                </c:pt>
                <c:pt idx="2722">
                  <c:v>0</c:v>
                </c:pt>
                <c:pt idx="2723">
                  <c:v>4.5999999999999996</c:v>
                </c:pt>
                <c:pt idx="2724">
                  <c:v>4.3</c:v>
                </c:pt>
                <c:pt idx="2725">
                  <c:v>4.3</c:v>
                </c:pt>
                <c:pt idx="2726">
                  <c:v>2.5</c:v>
                </c:pt>
                <c:pt idx="2727">
                  <c:v>0</c:v>
                </c:pt>
                <c:pt idx="2728">
                  <c:v>3.6</c:v>
                </c:pt>
                <c:pt idx="2729">
                  <c:v>4.2</c:v>
                </c:pt>
                <c:pt idx="2730">
                  <c:v>3.5</c:v>
                </c:pt>
                <c:pt idx="2731">
                  <c:v>0</c:v>
                </c:pt>
                <c:pt idx="2732">
                  <c:v>3.8</c:v>
                </c:pt>
                <c:pt idx="2733">
                  <c:v>3.6</c:v>
                </c:pt>
                <c:pt idx="2734">
                  <c:v>4.3</c:v>
                </c:pt>
                <c:pt idx="2735">
                  <c:v>0</c:v>
                </c:pt>
                <c:pt idx="2736">
                  <c:v>3.8</c:v>
                </c:pt>
                <c:pt idx="2737">
                  <c:v>4.0999999999999996</c:v>
                </c:pt>
                <c:pt idx="2738">
                  <c:v>3.8</c:v>
                </c:pt>
                <c:pt idx="2739">
                  <c:v>4.5</c:v>
                </c:pt>
                <c:pt idx="2740">
                  <c:v>0</c:v>
                </c:pt>
                <c:pt idx="2741">
                  <c:v>4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</c:v>
                </c:pt>
                <c:pt idx="2746">
                  <c:v>3.8</c:v>
                </c:pt>
                <c:pt idx="2747">
                  <c:v>3.5</c:v>
                </c:pt>
                <c:pt idx="2748">
                  <c:v>1</c:v>
                </c:pt>
                <c:pt idx="2749">
                  <c:v>4.8</c:v>
                </c:pt>
                <c:pt idx="2750">
                  <c:v>2</c:v>
                </c:pt>
                <c:pt idx="2751">
                  <c:v>4.5</c:v>
                </c:pt>
                <c:pt idx="2752">
                  <c:v>4.5</c:v>
                </c:pt>
                <c:pt idx="2753">
                  <c:v>2.9</c:v>
                </c:pt>
                <c:pt idx="2754">
                  <c:v>0</c:v>
                </c:pt>
                <c:pt idx="2755">
                  <c:v>0</c:v>
                </c:pt>
                <c:pt idx="2756">
                  <c:v>4.0999999999999996</c:v>
                </c:pt>
                <c:pt idx="2757">
                  <c:v>4.2</c:v>
                </c:pt>
                <c:pt idx="2758">
                  <c:v>3.3</c:v>
                </c:pt>
                <c:pt idx="2759">
                  <c:v>3.8</c:v>
                </c:pt>
                <c:pt idx="2760">
                  <c:v>3.5</c:v>
                </c:pt>
                <c:pt idx="2761">
                  <c:v>2</c:v>
                </c:pt>
                <c:pt idx="2762">
                  <c:v>0</c:v>
                </c:pt>
                <c:pt idx="2763">
                  <c:v>0</c:v>
                </c:pt>
                <c:pt idx="2764">
                  <c:v>4.2</c:v>
                </c:pt>
                <c:pt idx="2765">
                  <c:v>4</c:v>
                </c:pt>
                <c:pt idx="2766">
                  <c:v>4.7</c:v>
                </c:pt>
                <c:pt idx="2767">
                  <c:v>4.8</c:v>
                </c:pt>
                <c:pt idx="2768">
                  <c:v>4.8</c:v>
                </c:pt>
                <c:pt idx="2769">
                  <c:v>4</c:v>
                </c:pt>
                <c:pt idx="2770">
                  <c:v>0</c:v>
                </c:pt>
                <c:pt idx="2771">
                  <c:v>0</c:v>
                </c:pt>
                <c:pt idx="2772">
                  <c:v>2.8</c:v>
                </c:pt>
                <c:pt idx="2773">
                  <c:v>0</c:v>
                </c:pt>
                <c:pt idx="2774">
                  <c:v>0</c:v>
                </c:pt>
                <c:pt idx="2775">
                  <c:v>4.5</c:v>
                </c:pt>
                <c:pt idx="2776">
                  <c:v>4.7</c:v>
                </c:pt>
                <c:pt idx="2777">
                  <c:v>3.7</c:v>
                </c:pt>
                <c:pt idx="2778">
                  <c:v>4.0999999999999996</c:v>
                </c:pt>
                <c:pt idx="2779">
                  <c:v>4.4000000000000004</c:v>
                </c:pt>
                <c:pt idx="2780">
                  <c:v>0</c:v>
                </c:pt>
                <c:pt idx="2781">
                  <c:v>0</c:v>
                </c:pt>
                <c:pt idx="2782">
                  <c:v>3.4</c:v>
                </c:pt>
                <c:pt idx="2783">
                  <c:v>4.0999999999999996</c:v>
                </c:pt>
                <c:pt idx="2784">
                  <c:v>4</c:v>
                </c:pt>
                <c:pt idx="2785">
                  <c:v>4.0999999999999996</c:v>
                </c:pt>
                <c:pt idx="2786">
                  <c:v>0</c:v>
                </c:pt>
                <c:pt idx="2787">
                  <c:v>4</c:v>
                </c:pt>
                <c:pt idx="2788">
                  <c:v>4.5</c:v>
                </c:pt>
                <c:pt idx="2789">
                  <c:v>4.2</c:v>
                </c:pt>
                <c:pt idx="2790">
                  <c:v>0</c:v>
                </c:pt>
                <c:pt idx="2791">
                  <c:v>0</c:v>
                </c:pt>
                <c:pt idx="2792">
                  <c:v>4</c:v>
                </c:pt>
                <c:pt idx="2793">
                  <c:v>0</c:v>
                </c:pt>
                <c:pt idx="2794">
                  <c:v>4.2</c:v>
                </c:pt>
                <c:pt idx="2795">
                  <c:v>0</c:v>
                </c:pt>
                <c:pt idx="2796">
                  <c:v>3.8</c:v>
                </c:pt>
                <c:pt idx="2797">
                  <c:v>4.5999999999999996</c:v>
                </c:pt>
                <c:pt idx="2798">
                  <c:v>3.8</c:v>
                </c:pt>
                <c:pt idx="2799">
                  <c:v>4.2</c:v>
                </c:pt>
                <c:pt idx="2800">
                  <c:v>0</c:v>
                </c:pt>
                <c:pt idx="2801">
                  <c:v>2.8</c:v>
                </c:pt>
                <c:pt idx="2802">
                  <c:v>3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4.2</c:v>
                </c:pt>
                <c:pt idx="2808">
                  <c:v>0</c:v>
                </c:pt>
                <c:pt idx="2809">
                  <c:v>4.4000000000000004</c:v>
                </c:pt>
                <c:pt idx="2810">
                  <c:v>0</c:v>
                </c:pt>
                <c:pt idx="2811">
                  <c:v>3.1</c:v>
                </c:pt>
                <c:pt idx="2812">
                  <c:v>4.3</c:v>
                </c:pt>
                <c:pt idx="2813">
                  <c:v>0</c:v>
                </c:pt>
                <c:pt idx="2814">
                  <c:v>0</c:v>
                </c:pt>
                <c:pt idx="2815">
                  <c:v>3.6</c:v>
                </c:pt>
                <c:pt idx="2816">
                  <c:v>0</c:v>
                </c:pt>
                <c:pt idx="2817">
                  <c:v>2.9</c:v>
                </c:pt>
                <c:pt idx="2818">
                  <c:v>4.0999999999999996</c:v>
                </c:pt>
                <c:pt idx="2819">
                  <c:v>3.9</c:v>
                </c:pt>
                <c:pt idx="2820">
                  <c:v>4.0999999999999996</c:v>
                </c:pt>
                <c:pt idx="2821">
                  <c:v>4.0999999999999996</c:v>
                </c:pt>
                <c:pt idx="2822">
                  <c:v>0</c:v>
                </c:pt>
                <c:pt idx="2823">
                  <c:v>0</c:v>
                </c:pt>
                <c:pt idx="2824">
                  <c:v>4.0999999999999996</c:v>
                </c:pt>
                <c:pt idx="2825">
                  <c:v>3.8</c:v>
                </c:pt>
                <c:pt idx="2826">
                  <c:v>4.2</c:v>
                </c:pt>
                <c:pt idx="2827">
                  <c:v>0</c:v>
                </c:pt>
                <c:pt idx="2828">
                  <c:v>4.4000000000000004</c:v>
                </c:pt>
                <c:pt idx="2829">
                  <c:v>0</c:v>
                </c:pt>
                <c:pt idx="2830">
                  <c:v>3.4</c:v>
                </c:pt>
                <c:pt idx="2831">
                  <c:v>4.3</c:v>
                </c:pt>
                <c:pt idx="2832">
                  <c:v>0</c:v>
                </c:pt>
                <c:pt idx="2833">
                  <c:v>0</c:v>
                </c:pt>
                <c:pt idx="2834">
                  <c:v>3.9</c:v>
                </c:pt>
                <c:pt idx="2835">
                  <c:v>1</c:v>
                </c:pt>
                <c:pt idx="2836">
                  <c:v>0</c:v>
                </c:pt>
                <c:pt idx="2837">
                  <c:v>3.5</c:v>
                </c:pt>
                <c:pt idx="2838">
                  <c:v>4</c:v>
                </c:pt>
                <c:pt idx="2839">
                  <c:v>4.5999999999999996</c:v>
                </c:pt>
                <c:pt idx="2840">
                  <c:v>4</c:v>
                </c:pt>
                <c:pt idx="2841">
                  <c:v>4.2</c:v>
                </c:pt>
                <c:pt idx="2842">
                  <c:v>3.8</c:v>
                </c:pt>
                <c:pt idx="2843">
                  <c:v>0</c:v>
                </c:pt>
                <c:pt idx="2844">
                  <c:v>4.3</c:v>
                </c:pt>
                <c:pt idx="2845">
                  <c:v>3.4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3.7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4.3</c:v>
                </c:pt>
                <c:pt idx="2856">
                  <c:v>0</c:v>
                </c:pt>
                <c:pt idx="2857">
                  <c:v>0</c:v>
                </c:pt>
                <c:pt idx="2858">
                  <c:v>2.5</c:v>
                </c:pt>
                <c:pt idx="2859">
                  <c:v>4.2</c:v>
                </c:pt>
                <c:pt idx="2860">
                  <c:v>1</c:v>
                </c:pt>
                <c:pt idx="2861">
                  <c:v>4.4000000000000004</c:v>
                </c:pt>
                <c:pt idx="2862">
                  <c:v>4.9000000000000004</c:v>
                </c:pt>
                <c:pt idx="2863">
                  <c:v>4.7</c:v>
                </c:pt>
                <c:pt idx="2864">
                  <c:v>2.8</c:v>
                </c:pt>
                <c:pt idx="2865">
                  <c:v>4.5999999999999996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4.4000000000000004</c:v>
                </c:pt>
                <c:pt idx="2870">
                  <c:v>3.2</c:v>
                </c:pt>
                <c:pt idx="2871">
                  <c:v>0</c:v>
                </c:pt>
                <c:pt idx="2872">
                  <c:v>0</c:v>
                </c:pt>
                <c:pt idx="2873">
                  <c:v>4.5</c:v>
                </c:pt>
                <c:pt idx="2874">
                  <c:v>4.4000000000000004</c:v>
                </c:pt>
                <c:pt idx="2875">
                  <c:v>2.9</c:v>
                </c:pt>
                <c:pt idx="2876">
                  <c:v>4.2</c:v>
                </c:pt>
                <c:pt idx="2877">
                  <c:v>2.4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4</c:v>
                </c:pt>
                <c:pt idx="2883">
                  <c:v>3</c:v>
                </c:pt>
                <c:pt idx="2884">
                  <c:v>3.5</c:v>
                </c:pt>
                <c:pt idx="2885">
                  <c:v>4.8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3.9</c:v>
                </c:pt>
                <c:pt idx="2891">
                  <c:v>0</c:v>
                </c:pt>
                <c:pt idx="2892">
                  <c:v>3.9</c:v>
                </c:pt>
                <c:pt idx="2893">
                  <c:v>0</c:v>
                </c:pt>
                <c:pt idx="2894">
                  <c:v>3.8</c:v>
                </c:pt>
                <c:pt idx="2895">
                  <c:v>4.4000000000000004</c:v>
                </c:pt>
                <c:pt idx="2896">
                  <c:v>0</c:v>
                </c:pt>
                <c:pt idx="2897">
                  <c:v>4.3</c:v>
                </c:pt>
                <c:pt idx="2898">
                  <c:v>0</c:v>
                </c:pt>
                <c:pt idx="2899">
                  <c:v>4.2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3.7</c:v>
                </c:pt>
                <c:pt idx="2905">
                  <c:v>3.8</c:v>
                </c:pt>
                <c:pt idx="2906">
                  <c:v>4</c:v>
                </c:pt>
                <c:pt idx="2907">
                  <c:v>4.2</c:v>
                </c:pt>
                <c:pt idx="2908">
                  <c:v>4</c:v>
                </c:pt>
                <c:pt idx="2909">
                  <c:v>0</c:v>
                </c:pt>
                <c:pt idx="2910">
                  <c:v>3.8</c:v>
                </c:pt>
                <c:pt idx="2911">
                  <c:v>3.8</c:v>
                </c:pt>
                <c:pt idx="2912">
                  <c:v>3.9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4.7</c:v>
                </c:pt>
                <c:pt idx="2916">
                  <c:v>4</c:v>
                </c:pt>
                <c:pt idx="2917">
                  <c:v>3.7</c:v>
                </c:pt>
                <c:pt idx="2918">
                  <c:v>3.8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4.3</c:v>
                </c:pt>
                <c:pt idx="2926">
                  <c:v>3.9</c:v>
                </c:pt>
                <c:pt idx="2927">
                  <c:v>3</c:v>
                </c:pt>
                <c:pt idx="2928">
                  <c:v>3.6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3.9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2.6</c:v>
                </c:pt>
                <c:pt idx="2939">
                  <c:v>3.8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4.3</c:v>
                </c:pt>
                <c:pt idx="2944">
                  <c:v>3.6</c:v>
                </c:pt>
                <c:pt idx="2945">
                  <c:v>4</c:v>
                </c:pt>
                <c:pt idx="2946">
                  <c:v>3.8</c:v>
                </c:pt>
                <c:pt idx="2947">
                  <c:v>0</c:v>
                </c:pt>
                <c:pt idx="2948">
                  <c:v>2.8</c:v>
                </c:pt>
                <c:pt idx="2949">
                  <c:v>3.8</c:v>
                </c:pt>
                <c:pt idx="2950">
                  <c:v>3.9</c:v>
                </c:pt>
                <c:pt idx="2951">
                  <c:v>0</c:v>
                </c:pt>
                <c:pt idx="2952">
                  <c:v>3.9</c:v>
                </c:pt>
                <c:pt idx="2953">
                  <c:v>4.9000000000000004</c:v>
                </c:pt>
                <c:pt idx="2954">
                  <c:v>4.0999999999999996</c:v>
                </c:pt>
                <c:pt idx="2955">
                  <c:v>3.3</c:v>
                </c:pt>
                <c:pt idx="2956">
                  <c:v>3.2</c:v>
                </c:pt>
                <c:pt idx="2957">
                  <c:v>5</c:v>
                </c:pt>
                <c:pt idx="2958">
                  <c:v>0</c:v>
                </c:pt>
                <c:pt idx="2959">
                  <c:v>4.4000000000000004</c:v>
                </c:pt>
                <c:pt idx="2960">
                  <c:v>0</c:v>
                </c:pt>
                <c:pt idx="2961">
                  <c:v>3.5</c:v>
                </c:pt>
                <c:pt idx="2962">
                  <c:v>4.2</c:v>
                </c:pt>
                <c:pt idx="2963">
                  <c:v>0</c:v>
                </c:pt>
                <c:pt idx="2964">
                  <c:v>0</c:v>
                </c:pt>
                <c:pt idx="2965">
                  <c:v>3.9</c:v>
                </c:pt>
                <c:pt idx="2966">
                  <c:v>4</c:v>
                </c:pt>
                <c:pt idx="2967">
                  <c:v>3.6</c:v>
                </c:pt>
                <c:pt idx="2968">
                  <c:v>0</c:v>
                </c:pt>
                <c:pt idx="2969">
                  <c:v>4</c:v>
                </c:pt>
                <c:pt idx="2970">
                  <c:v>0</c:v>
                </c:pt>
                <c:pt idx="2971">
                  <c:v>0</c:v>
                </c:pt>
                <c:pt idx="2972">
                  <c:v>4.0999999999999996</c:v>
                </c:pt>
                <c:pt idx="2973">
                  <c:v>0</c:v>
                </c:pt>
                <c:pt idx="2974">
                  <c:v>3.6</c:v>
                </c:pt>
                <c:pt idx="2975">
                  <c:v>3</c:v>
                </c:pt>
                <c:pt idx="2976">
                  <c:v>4.2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3.7</c:v>
                </c:pt>
                <c:pt idx="2987">
                  <c:v>4.3</c:v>
                </c:pt>
                <c:pt idx="2988">
                  <c:v>0</c:v>
                </c:pt>
                <c:pt idx="2989">
                  <c:v>0</c:v>
                </c:pt>
                <c:pt idx="2990">
                  <c:v>4.5</c:v>
                </c:pt>
                <c:pt idx="2991">
                  <c:v>3.2</c:v>
                </c:pt>
                <c:pt idx="2992">
                  <c:v>3.3</c:v>
                </c:pt>
                <c:pt idx="2993">
                  <c:v>0</c:v>
                </c:pt>
                <c:pt idx="2994">
                  <c:v>0</c:v>
                </c:pt>
                <c:pt idx="2995">
                  <c:v>4.0999999999999996</c:v>
                </c:pt>
                <c:pt idx="2996">
                  <c:v>0</c:v>
                </c:pt>
                <c:pt idx="2997">
                  <c:v>4</c:v>
                </c:pt>
                <c:pt idx="2998">
                  <c:v>3.2</c:v>
                </c:pt>
                <c:pt idx="2999">
                  <c:v>0</c:v>
                </c:pt>
                <c:pt idx="3000">
                  <c:v>0</c:v>
                </c:pt>
                <c:pt idx="3001">
                  <c:v>3.9</c:v>
                </c:pt>
                <c:pt idx="3002">
                  <c:v>0</c:v>
                </c:pt>
                <c:pt idx="3003">
                  <c:v>3.9</c:v>
                </c:pt>
                <c:pt idx="3004">
                  <c:v>3.3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3.1</c:v>
                </c:pt>
                <c:pt idx="3012">
                  <c:v>3.5</c:v>
                </c:pt>
                <c:pt idx="3013">
                  <c:v>4.3</c:v>
                </c:pt>
                <c:pt idx="3014">
                  <c:v>0</c:v>
                </c:pt>
                <c:pt idx="3015">
                  <c:v>3.7</c:v>
                </c:pt>
                <c:pt idx="3016">
                  <c:v>0</c:v>
                </c:pt>
                <c:pt idx="3017">
                  <c:v>4.0999999999999996</c:v>
                </c:pt>
                <c:pt idx="3018">
                  <c:v>0</c:v>
                </c:pt>
                <c:pt idx="3019">
                  <c:v>0</c:v>
                </c:pt>
                <c:pt idx="3020">
                  <c:v>3.5</c:v>
                </c:pt>
                <c:pt idx="3021">
                  <c:v>0</c:v>
                </c:pt>
                <c:pt idx="3022">
                  <c:v>3.7</c:v>
                </c:pt>
                <c:pt idx="3023">
                  <c:v>3.6</c:v>
                </c:pt>
                <c:pt idx="3024">
                  <c:v>0</c:v>
                </c:pt>
                <c:pt idx="3025">
                  <c:v>4.0999999999999996</c:v>
                </c:pt>
                <c:pt idx="3026">
                  <c:v>4</c:v>
                </c:pt>
                <c:pt idx="3027">
                  <c:v>4</c:v>
                </c:pt>
                <c:pt idx="3028">
                  <c:v>4.2</c:v>
                </c:pt>
                <c:pt idx="3029">
                  <c:v>0</c:v>
                </c:pt>
                <c:pt idx="3030">
                  <c:v>4.0999999999999996</c:v>
                </c:pt>
                <c:pt idx="3031">
                  <c:v>2</c:v>
                </c:pt>
                <c:pt idx="3032">
                  <c:v>3</c:v>
                </c:pt>
                <c:pt idx="3033">
                  <c:v>4</c:v>
                </c:pt>
                <c:pt idx="3034">
                  <c:v>4.0999999999999996</c:v>
                </c:pt>
                <c:pt idx="3035">
                  <c:v>4</c:v>
                </c:pt>
                <c:pt idx="3036">
                  <c:v>2.9</c:v>
                </c:pt>
                <c:pt idx="3037">
                  <c:v>0</c:v>
                </c:pt>
                <c:pt idx="3038">
                  <c:v>1</c:v>
                </c:pt>
                <c:pt idx="3039">
                  <c:v>3.1</c:v>
                </c:pt>
                <c:pt idx="3040">
                  <c:v>2.4</c:v>
                </c:pt>
                <c:pt idx="3041">
                  <c:v>2.5</c:v>
                </c:pt>
                <c:pt idx="3042">
                  <c:v>4.4000000000000004</c:v>
                </c:pt>
                <c:pt idx="3043">
                  <c:v>3.8</c:v>
                </c:pt>
                <c:pt idx="3044">
                  <c:v>2</c:v>
                </c:pt>
                <c:pt idx="3045">
                  <c:v>5</c:v>
                </c:pt>
                <c:pt idx="3046">
                  <c:v>4.7</c:v>
                </c:pt>
                <c:pt idx="3047">
                  <c:v>0</c:v>
                </c:pt>
                <c:pt idx="3048">
                  <c:v>0</c:v>
                </c:pt>
                <c:pt idx="3049">
                  <c:v>1.5</c:v>
                </c:pt>
                <c:pt idx="3050">
                  <c:v>0</c:v>
                </c:pt>
                <c:pt idx="3051">
                  <c:v>3</c:v>
                </c:pt>
                <c:pt idx="3052">
                  <c:v>0</c:v>
                </c:pt>
                <c:pt idx="3053">
                  <c:v>4.3</c:v>
                </c:pt>
                <c:pt idx="3054">
                  <c:v>0</c:v>
                </c:pt>
                <c:pt idx="3055">
                  <c:v>4.0999999999999996</c:v>
                </c:pt>
                <c:pt idx="3056">
                  <c:v>3</c:v>
                </c:pt>
                <c:pt idx="3057">
                  <c:v>0</c:v>
                </c:pt>
                <c:pt idx="3058">
                  <c:v>3.4</c:v>
                </c:pt>
                <c:pt idx="3059">
                  <c:v>2.2999999999999998</c:v>
                </c:pt>
                <c:pt idx="3060">
                  <c:v>0</c:v>
                </c:pt>
                <c:pt idx="3061">
                  <c:v>3.8</c:v>
                </c:pt>
                <c:pt idx="3062">
                  <c:v>4.2</c:v>
                </c:pt>
                <c:pt idx="3063">
                  <c:v>2.2999999999999998</c:v>
                </c:pt>
                <c:pt idx="3064">
                  <c:v>0</c:v>
                </c:pt>
                <c:pt idx="3065">
                  <c:v>0</c:v>
                </c:pt>
                <c:pt idx="3066">
                  <c:v>3.4</c:v>
                </c:pt>
                <c:pt idx="3067">
                  <c:v>2.5</c:v>
                </c:pt>
                <c:pt idx="3068">
                  <c:v>1.8</c:v>
                </c:pt>
                <c:pt idx="3069">
                  <c:v>0</c:v>
                </c:pt>
                <c:pt idx="3070">
                  <c:v>2.5</c:v>
                </c:pt>
                <c:pt idx="3071">
                  <c:v>4</c:v>
                </c:pt>
                <c:pt idx="3072">
                  <c:v>3</c:v>
                </c:pt>
                <c:pt idx="3073">
                  <c:v>2.8</c:v>
                </c:pt>
                <c:pt idx="3074">
                  <c:v>3.5</c:v>
                </c:pt>
                <c:pt idx="3075">
                  <c:v>4</c:v>
                </c:pt>
                <c:pt idx="3076">
                  <c:v>0</c:v>
                </c:pt>
                <c:pt idx="3077">
                  <c:v>0</c:v>
                </c:pt>
                <c:pt idx="3078">
                  <c:v>3.9</c:v>
                </c:pt>
                <c:pt idx="3079">
                  <c:v>4.2</c:v>
                </c:pt>
                <c:pt idx="3080">
                  <c:v>2.8</c:v>
                </c:pt>
                <c:pt idx="3081">
                  <c:v>0</c:v>
                </c:pt>
                <c:pt idx="3082">
                  <c:v>3.8</c:v>
                </c:pt>
                <c:pt idx="3083">
                  <c:v>4.5999999999999996</c:v>
                </c:pt>
                <c:pt idx="3084">
                  <c:v>0</c:v>
                </c:pt>
                <c:pt idx="3085">
                  <c:v>3.9</c:v>
                </c:pt>
                <c:pt idx="3086">
                  <c:v>4</c:v>
                </c:pt>
                <c:pt idx="3087">
                  <c:v>4.3</c:v>
                </c:pt>
                <c:pt idx="3088">
                  <c:v>0</c:v>
                </c:pt>
                <c:pt idx="3089">
                  <c:v>0</c:v>
                </c:pt>
                <c:pt idx="3090">
                  <c:v>1.6</c:v>
                </c:pt>
                <c:pt idx="3091">
                  <c:v>0</c:v>
                </c:pt>
                <c:pt idx="3092">
                  <c:v>3.6</c:v>
                </c:pt>
                <c:pt idx="3093">
                  <c:v>3.8</c:v>
                </c:pt>
                <c:pt idx="3094">
                  <c:v>2.4</c:v>
                </c:pt>
                <c:pt idx="3095">
                  <c:v>3.2</c:v>
                </c:pt>
                <c:pt idx="3096">
                  <c:v>0</c:v>
                </c:pt>
                <c:pt idx="3097">
                  <c:v>1.6</c:v>
                </c:pt>
                <c:pt idx="3098">
                  <c:v>4.5</c:v>
                </c:pt>
                <c:pt idx="3099">
                  <c:v>1.6</c:v>
                </c:pt>
                <c:pt idx="3100">
                  <c:v>0</c:v>
                </c:pt>
                <c:pt idx="3101">
                  <c:v>3.6</c:v>
                </c:pt>
                <c:pt idx="3102">
                  <c:v>2.5</c:v>
                </c:pt>
                <c:pt idx="3103">
                  <c:v>0</c:v>
                </c:pt>
                <c:pt idx="3104">
                  <c:v>3.7</c:v>
                </c:pt>
                <c:pt idx="3105">
                  <c:v>4</c:v>
                </c:pt>
                <c:pt idx="3106">
                  <c:v>3.5</c:v>
                </c:pt>
                <c:pt idx="3107">
                  <c:v>3.8</c:v>
                </c:pt>
                <c:pt idx="3108">
                  <c:v>0</c:v>
                </c:pt>
                <c:pt idx="3109">
                  <c:v>0</c:v>
                </c:pt>
                <c:pt idx="3110">
                  <c:v>3.8</c:v>
                </c:pt>
                <c:pt idx="3111">
                  <c:v>3.8</c:v>
                </c:pt>
                <c:pt idx="3112">
                  <c:v>1</c:v>
                </c:pt>
                <c:pt idx="3113">
                  <c:v>0</c:v>
                </c:pt>
                <c:pt idx="3114">
                  <c:v>4</c:v>
                </c:pt>
                <c:pt idx="3115">
                  <c:v>4.5999999999999996</c:v>
                </c:pt>
                <c:pt idx="3116">
                  <c:v>0</c:v>
                </c:pt>
                <c:pt idx="3117">
                  <c:v>4</c:v>
                </c:pt>
                <c:pt idx="3118">
                  <c:v>0</c:v>
                </c:pt>
                <c:pt idx="3119">
                  <c:v>3.2</c:v>
                </c:pt>
                <c:pt idx="3120">
                  <c:v>3.6</c:v>
                </c:pt>
                <c:pt idx="3121">
                  <c:v>4.3</c:v>
                </c:pt>
                <c:pt idx="3122">
                  <c:v>3.8</c:v>
                </c:pt>
                <c:pt idx="3123">
                  <c:v>3.9</c:v>
                </c:pt>
                <c:pt idx="3124">
                  <c:v>3</c:v>
                </c:pt>
                <c:pt idx="3125">
                  <c:v>4</c:v>
                </c:pt>
                <c:pt idx="3126">
                  <c:v>0</c:v>
                </c:pt>
                <c:pt idx="3127">
                  <c:v>4.4000000000000004</c:v>
                </c:pt>
                <c:pt idx="3128">
                  <c:v>1</c:v>
                </c:pt>
                <c:pt idx="3129">
                  <c:v>3.8</c:v>
                </c:pt>
                <c:pt idx="3130">
                  <c:v>4.0999999999999996</c:v>
                </c:pt>
                <c:pt idx="3131">
                  <c:v>4.4000000000000004</c:v>
                </c:pt>
                <c:pt idx="3132">
                  <c:v>0</c:v>
                </c:pt>
                <c:pt idx="3133">
                  <c:v>1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4.2</c:v>
                </c:pt>
                <c:pt idx="3139">
                  <c:v>0</c:v>
                </c:pt>
                <c:pt idx="3140">
                  <c:v>2.2000000000000002</c:v>
                </c:pt>
                <c:pt idx="3141">
                  <c:v>3.8</c:v>
                </c:pt>
                <c:pt idx="3142">
                  <c:v>3.8</c:v>
                </c:pt>
                <c:pt idx="3143">
                  <c:v>3.9</c:v>
                </c:pt>
                <c:pt idx="3144">
                  <c:v>4.4000000000000004</c:v>
                </c:pt>
                <c:pt idx="3145">
                  <c:v>3.2</c:v>
                </c:pt>
                <c:pt idx="3146">
                  <c:v>0</c:v>
                </c:pt>
                <c:pt idx="3147">
                  <c:v>0</c:v>
                </c:pt>
                <c:pt idx="3148">
                  <c:v>4.2</c:v>
                </c:pt>
                <c:pt idx="3149">
                  <c:v>2.2000000000000002</c:v>
                </c:pt>
                <c:pt idx="3150">
                  <c:v>2.2000000000000002</c:v>
                </c:pt>
                <c:pt idx="3151">
                  <c:v>1</c:v>
                </c:pt>
                <c:pt idx="3152">
                  <c:v>3.4</c:v>
                </c:pt>
                <c:pt idx="3153">
                  <c:v>0</c:v>
                </c:pt>
                <c:pt idx="3154">
                  <c:v>0</c:v>
                </c:pt>
                <c:pt idx="3155">
                  <c:v>2.8</c:v>
                </c:pt>
                <c:pt idx="3156">
                  <c:v>3</c:v>
                </c:pt>
                <c:pt idx="3157">
                  <c:v>4</c:v>
                </c:pt>
                <c:pt idx="3158">
                  <c:v>3.9</c:v>
                </c:pt>
                <c:pt idx="3159">
                  <c:v>4</c:v>
                </c:pt>
                <c:pt idx="3160">
                  <c:v>3.8</c:v>
                </c:pt>
                <c:pt idx="3161">
                  <c:v>2</c:v>
                </c:pt>
                <c:pt idx="3162">
                  <c:v>3.7</c:v>
                </c:pt>
                <c:pt idx="3163">
                  <c:v>0</c:v>
                </c:pt>
                <c:pt idx="3164">
                  <c:v>3.1</c:v>
                </c:pt>
                <c:pt idx="3165">
                  <c:v>4</c:v>
                </c:pt>
                <c:pt idx="3166">
                  <c:v>0</c:v>
                </c:pt>
                <c:pt idx="3167">
                  <c:v>0</c:v>
                </c:pt>
                <c:pt idx="3168">
                  <c:v>4</c:v>
                </c:pt>
                <c:pt idx="3169">
                  <c:v>4.0999999999999996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2.7</c:v>
                </c:pt>
                <c:pt idx="3174">
                  <c:v>3.3</c:v>
                </c:pt>
                <c:pt idx="3175">
                  <c:v>3.4</c:v>
                </c:pt>
                <c:pt idx="3176">
                  <c:v>3.5</c:v>
                </c:pt>
                <c:pt idx="3177">
                  <c:v>3</c:v>
                </c:pt>
                <c:pt idx="3178">
                  <c:v>3.5</c:v>
                </c:pt>
                <c:pt idx="3179">
                  <c:v>0</c:v>
                </c:pt>
                <c:pt idx="3180">
                  <c:v>4.4000000000000004</c:v>
                </c:pt>
                <c:pt idx="3181">
                  <c:v>0</c:v>
                </c:pt>
                <c:pt idx="3182">
                  <c:v>3.8</c:v>
                </c:pt>
                <c:pt idx="3183">
                  <c:v>0</c:v>
                </c:pt>
                <c:pt idx="3184">
                  <c:v>3.8</c:v>
                </c:pt>
                <c:pt idx="3185">
                  <c:v>2.9</c:v>
                </c:pt>
                <c:pt idx="3186">
                  <c:v>2.2000000000000002</c:v>
                </c:pt>
                <c:pt idx="3187">
                  <c:v>0</c:v>
                </c:pt>
                <c:pt idx="3188">
                  <c:v>4</c:v>
                </c:pt>
                <c:pt idx="3189">
                  <c:v>0</c:v>
                </c:pt>
                <c:pt idx="3190">
                  <c:v>4.7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3.5</c:v>
                </c:pt>
                <c:pt idx="3195">
                  <c:v>3.2</c:v>
                </c:pt>
                <c:pt idx="3196">
                  <c:v>0</c:v>
                </c:pt>
                <c:pt idx="3197">
                  <c:v>3.7</c:v>
                </c:pt>
                <c:pt idx="3198">
                  <c:v>3.9</c:v>
                </c:pt>
                <c:pt idx="3199">
                  <c:v>3.1</c:v>
                </c:pt>
                <c:pt idx="3200">
                  <c:v>4</c:v>
                </c:pt>
                <c:pt idx="3201">
                  <c:v>3.4</c:v>
                </c:pt>
                <c:pt idx="3202">
                  <c:v>3.7</c:v>
                </c:pt>
                <c:pt idx="3203">
                  <c:v>3</c:v>
                </c:pt>
                <c:pt idx="3204">
                  <c:v>3.5</c:v>
                </c:pt>
                <c:pt idx="3205">
                  <c:v>4.0999999999999996</c:v>
                </c:pt>
                <c:pt idx="3206">
                  <c:v>0</c:v>
                </c:pt>
                <c:pt idx="3207">
                  <c:v>4.0999999999999996</c:v>
                </c:pt>
                <c:pt idx="3208">
                  <c:v>3.4</c:v>
                </c:pt>
                <c:pt idx="3209">
                  <c:v>4.3</c:v>
                </c:pt>
                <c:pt idx="3210">
                  <c:v>0</c:v>
                </c:pt>
                <c:pt idx="3211">
                  <c:v>3.5</c:v>
                </c:pt>
                <c:pt idx="3212">
                  <c:v>0</c:v>
                </c:pt>
                <c:pt idx="3213">
                  <c:v>3</c:v>
                </c:pt>
                <c:pt idx="3214">
                  <c:v>3.5</c:v>
                </c:pt>
                <c:pt idx="3215">
                  <c:v>4</c:v>
                </c:pt>
                <c:pt idx="3216">
                  <c:v>3</c:v>
                </c:pt>
                <c:pt idx="3217">
                  <c:v>3.4</c:v>
                </c:pt>
                <c:pt idx="3218">
                  <c:v>0</c:v>
                </c:pt>
                <c:pt idx="3219">
                  <c:v>4</c:v>
                </c:pt>
                <c:pt idx="3220">
                  <c:v>0</c:v>
                </c:pt>
                <c:pt idx="3221">
                  <c:v>3.2</c:v>
                </c:pt>
                <c:pt idx="3222">
                  <c:v>0</c:v>
                </c:pt>
                <c:pt idx="3223">
                  <c:v>3.5</c:v>
                </c:pt>
                <c:pt idx="3224">
                  <c:v>0</c:v>
                </c:pt>
                <c:pt idx="3225">
                  <c:v>3.5</c:v>
                </c:pt>
                <c:pt idx="3226">
                  <c:v>4.0999999999999996</c:v>
                </c:pt>
                <c:pt idx="3227">
                  <c:v>4</c:v>
                </c:pt>
                <c:pt idx="3228">
                  <c:v>2.1</c:v>
                </c:pt>
                <c:pt idx="3229">
                  <c:v>4.5</c:v>
                </c:pt>
                <c:pt idx="3230">
                  <c:v>0</c:v>
                </c:pt>
                <c:pt idx="3231">
                  <c:v>3.7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3.4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4.0999999999999996</c:v>
                </c:pt>
                <c:pt idx="3242">
                  <c:v>4.2</c:v>
                </c:pt>
                <c:pt idx="3243">
                  <c:v>3.7</c:v>
                </c:pt>
                <c:pt idx="3244">
                  <c:v>3.9</c:v>
                </c:pt>
                <c:pt idx="3245">
                  <c:v>2.9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3.5</c:v>
                </c:pt>
                <c:pt idx="3249">
                  <c:v>3.6</c:v>
                </c:pt>
                <c:pt idx="3250">
                  <c:v>0</c:v>
                </c:pt>
                <c:pt idx="3251">
                  <c:v>0</c:v>
                </c:pt>
                <c:pt idx="3252">
                  <c:v>4.5999999999999996</c:v>
                </c:pt>
                <c:pt idx="3253">
                  <c:v>0</c:v>
                </c:pt>
                <c:pt idx="3254">
                  <c:v>3.6</c:v>
                </c:pt>
                <c:pt idx="3255">
                  <c:v>2.9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3.5</c:v>
                </c:pt>
                <c:pt idx="3262">
                  <c:v>3.8</c:v>
                </c:pt>
                <c:pt idx="3263">
                  <c:v>3.7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2.9</c:v>
                </c:pt>
                <c:pt idx="3268">
                  <c:v>3.8</c:v>
                </c:pt>
                <c:pt idx="3269">
                  <c:v>3.5</c:v>
                </c:pt>
                <c:pt idx="3270">
                  <c:v>4</c:v>
                </c:pt>
                <c:pt idx="3271">
                  <c:v>2.7</c:v>
                </c:pt>
                <c:pt idx="3272">
                  <c:v>3.7</c:v>
                </c:pt>
                <c:pt idx="3273">
                  <c:v>4</c:v>
                </c:pt>
                <c:pt idx="3274">
                  <c:v>3.3</c:v>
                </c:pt>
                <c:pt idx="3275">
                  <c:v>3.9</c:v>
                </c:pt>
                <c:pt idx="3276">
                  <c:v>3.5</c:v>
                </c:pt>
                <c:pt idx="3277">
                  <c:v>3.4</c:v>
                </c:pt>
                <c:pt idx="3278">
                  <c:v>4.0999999999999996</c:v>
                </c:pt>
                <c:pt idx="3279">
                  <c:v>4</c:v>
                </c:pt>
                <c:pt idx="3280">
                  <c:v>3.1</c:v>
                </c:pt>
                <c:pt idx="3281">
                  <c:v>4.3</c:v>
                </c:pt>
                <c:pt idx="3282">
                  <c:v>5</c:v>
                </c:pt>
                <c:pt idx="3283">
                  <c:v>0</c:v>
                </c:pt>
                <c:pt idx="3284">
                  <c:v>3.3</c:v>
                </c:pt>
                <c:pt idx="3285">
                  <c:v>4.0999999999999996</c:v>
                </c:pt>
                <c:pt idx="3286">
                  <c:v>4.4000000000000004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2.8</c:v>
                </c:pt>
                <c:pt idx="3291">
                  <c:v>3.8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4.5999999999999996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3.8</c:v>
                </c:pt>
                <c:pt idx="3300">
                  <c:v>4.2</c:v>
                </c:pt>
                <c:pt idx="3301">
                  <c:v>0</c:v>
                </c:pt>
                <c:pt idx="3302">
                  <c:v>4.0999999999999996</c:v>
                </c:pt>
                <c:pt idx="3303">
                  <c:v>0</c:v>
                </c:pt>
                <c:pt idx="3304">
                  <c:v>4.2</c:v>
                </c:pt>
                <c:pt idx="3305">
                  <c:v>1.6</c:v>
                </c:pt>
                <c:pt idx="3306">
                  <c:v>3.7</c:v>
                </c:pt>
                <c:pt idx="3307">
                  <c:v>4.5</c:v>
                </c:pt>
                <c:pt idx="3308">
                  <c:v>0</c:v>
                </c:pt>
                <c:pt idx="3309">
                  <c:v>3.3</c:v>
                </c:pt>
                <c:pt idx="3310">
                  <c:v>4.5</c:v>
                </c:pt>
                <c:pt idx="3311">
                  <c:v>3.8</c:v>
                </c:pt>
                <c:pt idx="3312">
                  <c:v>0</c:v>
                </c:pt>
                <c:pt idx="3313">
                  <c:v>0</c:v>
                </c:pt>
                <c:pt idx="3314">
                  <c:v>4</c:v>
                </c:pt>
                <c:pt idx="3315">
                  <c:v>4.5</c:v>
                </c:pt>
                <c:pt idx="3316">
                  <c:v>0</c:v>
                </c:pt>
                <c:pt idx="3317">
                  <c:v>3.5</c:v>
                </c:pt>
                <c:pt idx="3318">
                  <c:v>3.5</c:v>
                </c:pt>
                <c:pt idx="3319">
                  <c:v>2</c:v>
                </c:pt>
                <c:pt idx="3320">
                  <c:v>3.9</c:v>
                </c:pt>
                <c:pt idx="3321">
                  <c:v>2.8</c:v>
                </c:pt>
                <c:pt idx="3322">
                  <c:v>3.5</c:v>
                </c:pt>
                <c:pt idx="3323">
                  <c:v>3.3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4.2</c:v>
                </c:pt>
                <c:pt idx="3327">
                  <c:v>3.7</c:v>
                </c:pt>
                <c:pt idx="3328">
                  <c:v>0</c:v>
                </c:pt>
                <c:pt idx="3329">
                  <c:v>4.5</c:v>
                </c:pt>
                <c:pt idx="3330">
                  <c:v>3</c:v>
                </c:pt>
                <c:pt idx="3331">
                  <c:v>0</c:v>
                </c:pt>
                <c:pt idx="3332">
                  <c:v>0</c:v>
                </c:pt>
                <c:pt idx="3333">
                  <c:v>2.5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3</c:v>
                </c:pt>
                <c:pt idx="3338">
                  <c:v>2.1</c:v>
                </c:pt>
                <c:pt idx="3339">
                  <c:v>0</c:v>
                </c:pt>
                <c:pt idx="3340">
                  <c:v>3.5</c:v>
                </c:pt>
                <c:pt idx="3341">
                  <c:v>0</c:v>
                </c:pt>
                <c:pt idx="3342">
                  <c:v>3.4</c:v>
                </c:pt>
                <c:pt idx="3343">
                  <c:v>3.8</c:v>
                </c:pt>
                <c:pt idx="3344">
                  <c:v>1.6</c:v>
                </c:pt>
                <c:pt idx="3345">
                  <c:v>3</c:v>
                </c:pt>
                <c:pt idx="3346">
                  <c:v>2.7</c:v>
                </c:pt>
                <c:pt idx="3347">
                  <c:v>4</c:v>
                </c:pt>
                <c:pt idx="3348">
                  <c:v>0</c:v>
                </c:pt>
                <c:pt idx="3349">
                  <c:v>4.2</c:v>
                </c:pt>
                <c:pt idx="3350">
                  <c:v>0</c:v>
                </c:pt>
                <c:pt idx="3351">
                  <c:v>4.3</c:v>
                </c:pt>
                <c:pt idx="3352">
                  <c:v>0</c:v>
                </c:pt>
                <c:pt idx="3353">
                  <c:v>3</c:v>
                </c:pt>
                <c:pt idx="3354">
                  <c:v>3.6</c:v>
                </c:pt>
                <c:pt idx="3355">
                  <c:v>3.9</c:v>
                </c:pt>
                <c:pt idx="3356">
                  <c:v>0</c:v>
                </c:pt>
                <c:pt idx="3357">
                  <c:v>0</c:v>
                </c:pt>
                <c:pt idx="3358">
                  <c:v>4.3</c:v>
                </c:pt>
                <c:pt idx="3359">
                  <c:v>4</c:v>
                </c:pt>
                <c:pt idx="3360">
                  <c:v>0</c:v>
                </c:pt>
                <c:pt idx="3361">
                  <c:v>3</c:v>
                </c:pt>
                <c:pt idx="3362">
                  <c:v>3.8</c:v>
                </c:pt>
                <c:pt idx="3363">
                  <c:v>0</c:v>
                </c:pt>
                <c:pt idx="3364">
                  <c:v>0</c:v>
                </c:pt>
                <c:pt idx="3365">
                  <c:v>4.2</c:v>
                </c:pt>
                <c:pt idx="3366">
                  <c:v>0</c:v>
                </c:pt>
                <c:pt idx="3367">
                  <c:v>3.5</c:v>
                </c:pt>
                <c:pt idx="3368">
                  <c:v>3.9</c:v>
                </c:pt>
                <c:pt idx="3369">
                  <c:v>0</c:v>
                </c:pt>
                <c:pt idx="3370">
                  <c:v>4.2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3.5</c:v>
                </c:pt>
                <c:pt idx="3376">
                  <c:v>3.6</c:v>
                </c:pt>
                <c:pt idx="3377">
                  <c:v>4</c:v>
                </c:pt>
                <c:pt idx="3378">
                  <c:v>3.8</c:v>
                </c:pt>
                <c:pt idx="3379">
                  <c:v>3.5</c:v>
                </c:pt>
                <c:pt idx="3380">
                  <c:v>4.5</c:v>
                </c:pt>
                <c:pt idx="3381">
                  <c:v>0</c:v>
                </c:pt>
                <c:pt idx="3382">
                  <c:v>0</c:v>
                </c:pt>
                <c:pt idx="3383">
                  <c:v>3.8</c:v>
                </c:pt>
                <c:pt idx="3384">
                  <c:v>0</c:v>
                </c:pt>
                <c:pt idx="3385">
                  <c:v>4</c:v>
                </c:pt>
                <c:pt idx="3386">
                  <c:v>0</c:v>
                </c:pt>
                <c:pt idx="3387">
                  <c:v>3.5</c:v>
                </c:pt>
                <c:pt idx="3388">
                  <c:v>0</c:v>
                </c:pt>
                <c:pt idx="3389">
                  <c:v>4</c:v>
                </c:pt>
                <c:pt idx="3390">
                  <c:v>0</c:v>
                </c:pt>
                <c:pt idx="3391">
                  <c:v>0</c:v>
                </c:pt>
                <c:pt idx="3392">
                  <c:v>4.2</c:v>
                </c:pt>
                <c:pt idx="3393">
                  <c:v>0</c:v>
                </c:pt>
                <c:pt idx="3394">
                  <c:v>0</c:v>
                </c:pt>
                <c:pt idx="3395">
                  <c:v>3.1</c:v>
                </c:pt>
                <c:pt idx="3396">
                  <c:v>3</c:v>
                </c:pt>
                <c:pt idx="3397">
                  <c:v>0</c:v>
                </c:pt>
                <c:pt idx="3398">
                  <c:v>5</c:v>
                </c:pt>
                <c:pt idx="3399">
                  <c:v>3.7</c:v>
                </c:pt>
                <c:pt idx="3400">
                  <c:v>4</c:v>
                </c:pt>
                <c:pt idx="3401">
                  <c:v>2.6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2.8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3.6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3.5</c:v>
                </c:pt>
                <c:pt idx="3420">
                  <c:v>1</c:v>
                </c:pt>
                <c:pt idx="3421">
                  <c:v>4</c:v>
                </c:pt>
                <c:pt idx="3422">
                  <c:v>0</c:v>
                </c:pt>
                <c:pt idx="3423">
                  <c:v>2.5</c:v>
                </c:pt>
                <c:pt idx="3424">
                  <c:v>4.0999999999999996</c:v>
                </c:pt>
                <c:pt idx="3425">
                  <c:v>1.4</c:v>
                </c:pt>
                <c:pt idx="3426">
                  <c:v>0</c:v>
                </c:pt>
                <c:pt idx="3427">
                  <c:v>3.5</c:v>
                </c:pt>
                <c:pt idx="3428">
                  <c:v>3.4</c:v>
                </c:pt>
                <c:pt idx="3429">
                  <c:v>4.5999999999999996</c:v>
                </c:pt>
                <c:pt idx="3430">
                  <c:v>4.0999999999999996</c:v>
                </c:pt>
                <c:pt idx="3431">
                  <c:v>5</c:v>
                </c:pt>
                <c:pt idx="3432">
                  <c:v>3.4</c:v>
                </c:pt>
                <c:pt idx="3433">
                  <c:v>0</c:v>
                </c:pt>
                <c:pt idx="3434">
                  <c:v>3.7</c:v>
                </c:pt>
                <c:pt idx="3435">
                  <c:v>4</c:v>
                </c:pt>
                <c:pt idx="3436">
                  <c:v>2.5</c:v>
                </c:pt>
                <c:pt idx="3437">
                  <c:v>0</c:v>
                </c:pt>
                <c:pt idx="3438">
                  <c:v>4</c:v>
                </c:pt>
                <c:pt idx="3439">
                  <c:v>3.8</c:v>
                </c:pt>
                <c:pt idx="3440">
                  <c:v>0</c:v>
                </c:pt>
                <c:pt idx="3441">
                  <c:v>1.6</c:v>
                </c:pt>
                <c:pt idx="3442">
                  <c:v>2</c:v>
                </c:pt>
                <c:pt idx="3443">
                  <c:v>3.3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3.5</c:v>
                </c:pt>
                <c:pt idx="3449">
                  <c:v>4.2</c:v>
                </c:pt>
                <c:pt idx="3450">
                  <c:v>3.9</c:v>
                </c:pt>
                <c:pt idx="3451">
                  <c:v>4</c:v>
                </c:pt>
                <c:pt idx="3452">
                  <c:v>3.5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3.7</c:v>
                </c:pt>
                <c:pt idx="3458">
                  <c:v>0</c:v>
                </c:pt>
                <c:pt idx="3459">
                  <c:v>0</c:v>
                </c:pt>
                <c:pt idx="3460">
                  <c:v>3.7</c:v>
                </c:pt>
                <c:pt idx="3461">
                  <c:v>1</c:v>
                </c:pt>
                <c:pt idx="3462">
                  <c:v>4</c:v>
                </c:pt>
                <c:pt idx="3463">
                  <c:v>2.7</c:v>
                </c:pt>
                <c:pt idx="3464">
                  <c:v>3.6</c:v>
                </c:pt>
                <c:pt idx="3465">
                  <c:v>0</c:v>
                </c:pt>
                <c:pt idx="3466">
                  <c:v>4.0999999999999996</c:v>
                </c:pt>
                <c:pt idx="3467">
                  <c:v>3.4</c:v>
                </c:pt>
                <c:pt idx="3468">
                  <c:v>3.8</c:v>
                </c:pt>
                <c:pt idx="3469">
                  <c:v>1.8</c:v>
                </c:pt>
                <c:pt idx="3470">
                  <c:v>4.2</c:v>
                </c:pt>
                <c:pt idx="3471">
                  <c:v>0</c:v>
                </c:pt>
                <c:pt idx="3472">
                  <c:v>3.5</c:v>
                </c:pt>
                <c:pt idx="3473">
                  <c:v>0</c:v>
                </c:pt>
                <c:pt idx="3474">
                  <c:v>0</c:v>
                </c:pt>
                <c:pt idx="3475">
                  <c:v>3.1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3.8</c:v>
                </c:pt>
                <c:pt idx="3482">
                  <c:v>3.6</c:v>
                </c:pt>
                <c:pt idx="3483">
                  <c:v>4.0999999999999996</c:v>
                </c:pt>
                <c:pt idx="3484">
                  <c:v>3</c:v>
                </c:pt>
                <c:pt idx="3485">
                  <c:v>3.5</c:v>
                </c:pt>
                <c:pt idx="3486">
                  <c:v>0</c:v>
                </c:pt>
                <c:pt idx="3487">
                  <c:v>2.9</c:v>
                </c:pt>
                <c:pt idx="3488">
                  <c:v>3.9</c:v>
                </c:pt>
                <c:pt idx="3489">
                  <c:v>0</c:v>
                </c:pt>
                <c:pt idx="3490">
                  <c:v>3.4</c:v>
                </c:pt>
                <c:pt idx="3491">
                  <c:v>4.3</c:v>
                </c:pt>
                <c:pt idx="3492">
                  <c:v>3.2</c:v>
                </c:pt>
                <c:pt idx="3493">
                  <c:v>1</c:v>
                </c:pt>
                <c:pt idx="3494">
                  <c:v>3.6</c:v>
                </c:pt>
                <c:pt idx="3495">
                  <c:v>4.3</c:v>
                </c:pt>
                <c:pt idx="3496">
                  <c:v>1.6</c:v>
                </c:pt>
                <c:pt idx="3497">
                  <c:v>4.2</c:v>
                </c:pt>
                <c:pt idx="3498">
                  <c:v>4.4000000000000004</c:v>
                </c:pt>
                <c:pt idx="3499">
                  <c:v>0</c:v>
                </c:pt>
                <c:pt idx="3500">
                  <c:v>3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4.3</c:v>
                </c:pt>
                <c:pt idx="3505">
                  <c:v>0</c:v>
                </c:pt>
                <c:pt idx="3506">
                  <c:v>4</c:v>
                </c:pt>
                <c:pt idx="3507">
                  <c:v>2.8</c:v>
                </c:pt>
                <c:pt idx="3508">
                  <c:v>4.0999999999999996</c:v>
                </c:pt>
                <c:pt idx="3509">
                  <c:v>0</c:v>
                </c:pt>
                <c:pt idx="3510">
                  <c:v>3.7</c:v>
                </c:pt>
                <c:pt idx="3511">
                  <c:v>1</c:v>
                </c:pt>
                <c:pt idx="3512">
                  <c:v>1.6</c:v>
                </c:pt>
                <c:pt idx="3513">
                  <c:v>1.6</c:v>
                </c:pt>
                <c:pt idx="3514">
                  <c:v>0</c:v>
                </c:pt>
                <c:pt idx="3515">
                  <c:v>3</c:v>
                </c:pt>
                <c:pt idx="3516">
                  <c:v>3</c:v>
                </c:pt>
                <c:pt idx="3517">
                  <c:v>4.2</c:v>
                </c:pt>
                <c:pt idx="3518">
                  <c:v>3.6</c:v>
                </c:pt>
                <c:pt idx="3519">
                  <c:v>0</c:v>
                </c:pt>
                <c:pt idx="3520">
                  <c:v>3.1</c:v>
                </c:pt>
                <c:pt idx="3521">
                  <c:v>3.7</c:v>
                </c:pt>
                <c:pt idx="3522">
                  <c:v>5</c:v>
                </c:pt>
                <c:pt idx="3523">
                  <c:v>3.6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4.2</c:v>
                </c:pt>
                <c:pt idx="3528">
                  <c:v>4.3</c:v>
                </c:pt>
                <c:pt idx="3529">
                  <c:v>0</c:v>
                </c:pt>
                <c:pt idx="3530">
                  <c:v>4.2</c:v>
                </c:pt>
                <c:pt idx="3531">
                  <c:v>3.2</c:v>
                </c:pt>
                <c:pt idx="3532">
                  <c:v>0</c:v>
                </c:pt>
                <c:pt idx="3533">
                  <c:v>3.9</c:v>
                </c:pt>
                <c:pt idx="3534">
                  <c:v>5</c:v>
                </c:pt>
                <c:pt idx="3535">
                  <c:v>0</c:v>
                </c:pt>
                <c:pt idx="3536">
                  <c:v>4.9000000000000004</c:v>
                </c:pt>
                <c:pt idx="3537">
                  <c:v>0</c:v>
                </c:pt>
                <c:pt idx="3538">
                  <c:v>4.5999999999999996</c:v>
                </c:pt>
                <c:pt idx="3539">
                  <c:v>4.3</c:v>
                </c:pt>
                <c:pt idx="3540">
                  <c:v>3.9</c:v>
                </c:pt>
                <c:pt idx="3541">
                  <c:v>0</c:v>
                </c:pt>
                <c:pt idx="3542">
                  <c:v>4.5</c:v>
                </c:pt>
                <c:pt idx="3543">
                  <c:v>0</c:v>
                </c:pt>
                <c:pt idx="3544">
                  <c:v>3.8</c:v>
                </c:pt>
                <c:pt idx="3545">
                  <c:v>0</c:v>
                </c:pt>
                <c:pt idx="3546">
                  <c:v>4.4000000000000004</c:v>
                </c:pt>
                <c:pt idx="3547">
                  <c:v>4.5</c:v>
                </c:pt>
                <c:pt idx="3548">
                  <c:v>0</c:v>
                </c:pt>
                <c:pt idx="3549">
                  <c:v>1</c:v>
                </c:pt>
                <c:pt idx="3550">
                  <c:v>2.6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4</c:v>
                </c:pt>
                <c:pt idx="3555">
                  <c:v>0</c:v>
                </c:pt>
                <c:pt idx="3556">
                  <c:v>3.2</c:v>
                </c:pt>
                <c:pt idx="3557">
                  <c:v>3.7</c:v>
                </c:pt>
                <c:pt idx="3558">
                  <c:v>5</c:v>
                </c:pt>
                <c:pt idx="3559">
                  <c:v>0</c:v>
                </c:pt>
                <c:pt idx="3560">
                  <c:v>4</c:v>
                </c:pt>
                <c:pt idx="3561">
                  <c:v>0</c:v>
                </c:pt>
                <c:pt idx="3562">
                  <c:v>0</c:v>
                </c:pt>
                <c:pt idx="3563">
                  <c:v>3</c:v>
                </c:pt>
                <c:pt idx="3564">
                  <c:v>0</c:v>
                </c:pt>
                <c:pt idx="3565">
                  <c:v>0</c:v>
                </c:pt>
                <c:pt idx="3566">
                  <c:v>4</c:v>
                </c:pt>
                <c:pt idx="3567">
                  <c:v>3.6</c:v>
                </c:pt>
                <c:pt idx="3568">
                  <c:v>0</c:v>
                </c:pt>
                <c:pt idx="3569">
                  <c:v>0</c:v>
                </c:pt>
                <c:pt idx="3570">
                  <c:v>4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3.1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4</c:v>
                </c:pt>
                <c:pt idx="3580">
                  <c:v>2.2000000000000002</c:v>
                </c:pt>
                <c:pt idx="3581">
                  <c:v>4.0999999999999996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3.2</c:v>
                </c:pt>
                <c:pt idx="3587">
                  <c:v>4.5999999999999996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3.7</c:v>
                </c:pt>
                <c:pt idx="3596">
                  <c:v>4</c:v>
                </c:pt>
                <c:pt idx="3597">
                  <c:v>2.9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4.8</c:v>
                </c:pt>
                <c:pt idx="3602">
                  <c:v>3.7</c:v>
                </c:pt>
                <c:pt idx="3603">
                  <c:v>4.2</c:v>
                </c:pt>
                <c:pt idx="3604">
                  <c:v>4.8</c:v>
                </c:pt>
                <c:pt idx="3605">
                  <c:v>3</c:v>
                </c:pt>
                <c:pt idx="3606">
                  <c:v>0</c:v>
                </c:pt>
                <c:pt idx="3607">
                  <c:v>0</c:v>
                </c:pt>
                <c:pt idx="3608">
                  <c:v>4.3</c:v>
                </c:pt>
                <c:pt idx="3609">
                  <c:v>3.5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3.6</c:v>
                </c:pt>
                <c:pt idx="3615">
                  <c:v>3.5</c:v>
                </c:pt>
                <c:pt idx="3616">
                  <c:v>4</c:v>
                </c:pt>
                <c:pt idx="3617">
                  <c:v>0</c:v>
                </c:pt>
                <c:pt idx="3618">
                  <c:v>1</c:v>
                </c:pt>
                <c:pt idx="3619">
                  <c:v>4.3</c:v>
                </c:pt>
                <c:pt idx="3620">
                  <c:v>0</c:v>
                </c:pt>
                <c:pt idx="3621">
                  <c:v>4.0999999999999996</c:v>
                </c:pt>
                <c:pt idx="3622">
                  <c:v>0</c:v>
                </c:pt>
                <c:pt idx="3623">
                  <c:v>0</c:v>
                </c:pt>
                <c:pt idx="3624">
                  <c:v>3.2</c:v>
                </c:pt>
                <c:pt idx="3625">
                  <c:v>0</c:v>
                </c:pt>
                <c:pt idx="3626">
                  <c:v>3.1</c:v>
                </c:pt>
                <c:pt idx="3627">
                  <c:v>2.7</c:v>
                </c:pt>
                <c:pt idx="3628">
                  <c:v>3.9</c:v>
                </c:pt>
                <c:pt idx="3629">
                  <c:v>4.3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3.9</c:v>
                </c:pt>
                <c:pt idx="3636">
                  <c:v>4</c:v>
                </c:pt>
                <c:pt idx="3637">
                  <c:v>0</c:v>
                </c:pt>
                <c:pt idx="3638">
                  <c:v>2.7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</c:v>
                </c:pt>
                <c:pt idx="3643">
                  <c:v>4.2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2.9</c:v>
                </c:pt>
                <c:pt idx="3651">
                  <c:v>3.8</c:v>
                </c:pt>
                <c:pt idx="3652">
                  <c:v>0</c:v>
                </c:pt>
                <c:pt idx="3653">
                  <c:v>0</c:v>
                </c:pt>
                <c:pt idx="3654">
                  <c:v>3.7</c:v>
                </c:pt>
                <c:pt idx="3655">
                  <c:v>4</c:v>
                </c:pt>
                <c:pt idx="3656">
                  <c:v>4.4000000000000004</c:v>
                </c:pt>
                <c:pt idx="3657">
                  <c:v>4.3</c:v>
                </c:pt>
                <c:pt idx="3658">
                  <c:v>2.9</c:v>
                </c:pt>
                <c:pt idx="3659">
                  <c:v>4.5</c:v>
                </c:pt>
                <c:pt idx="3660">
                  <c:v>0</c:v>
                </c:pt>
                <c:pt idx="3661">
                  <c:v>0</c:v>
                </c:pt>
                <c:pt idx="3662">
                  <c:v>3.8</c:v>
                </c:pt>
                <c:pt idx="3663">
                  <c:v>0</c:v>
                </c:pt>
                <c:pt idx="3664">
                  <c:v>0</c:v>
                </c:pt>
                <c:pt idx="3665">
                  <c:v>4.3</c:v>
                </c:pt>
                <c:pt idx="3666">
                  <c:v>3.8</c:v>
                </c:pt>
                <c:pt idx="3667">
                  <c:v>3.6</c:v>
                </c:pt>
                <c:pt idx="3668">
                  <c:v>3.1</c:v>
                </c:pt>
                <c:pt idx="3669">
                  <c:v>4.7</c:v>
                </c:pt>
                <c:pt idx="3670">
                  <c:v>0</c:v>
                </c:pt>
                <c:pt idx="3671">
                  <c:v>0</c:v>
                </c:pt>
                <c:pt idx="3672">
                  <c:v>3.9</c:v>
                </c:pt>
                <c:pt idx="3673">
                  <c:v>3.7</c:v>
                </c:pt>
                <c:pt idx="3674">
                  <c:v>0</c:v>
                </c:pt>
                <c:pt idx="3675">
                  <c:v>3.5</c:v>
                </c:pt>
                <c:pt idx="3676">
                  <c:v>0</c:v>
                </c:pt>
                <c:pt idx="3677">
                  <c:v>3.7</c:v>
                </c:pt>
                <c:pt idx="3678">
                  <c:v>4</c:v>
                </c:pt>
                <c:pt idx="3679">
                  <c:v>0</c:v>
                </c:pt>
                <c:pt idx="3680">
                  <c:v>0</c:v>
                </c:pt>
                <c:pt idx="3681">
                  <c:v>3.4</c:v>
                </c:pt>
                <c:pt idx="3682">
                  <c:v>4.5999999999999996</c:v>
                </c:pt>
                <c:pt idx="3683">
                  <c:v>0</c:v>
                </c:pt>
                <c:pt idx="3684">
                  <c:v>4</c:v>
                </c:pt>
                <c:pt idx="3685">
                  <c:v>4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1</c:v>
                </c:pt>
                <c:pt idx="3696">
                  <c:v>0</c:v>
                </c:pt>
                <c:pt idx="3697">
                  <c:v>0</c:v>
                </c:pt>
                <c:pt idx="3698">
                  <c:v>3.1</c:v>
                </c:pt>
                <c:pt idx="3699">
                  <c:v>0</c:v>
                </c:pt>
                <c:pt idx="3700">
                  <c:v>3.3</c:v>
                </c:pt>
                <c:pt idx="3701">
                  <c:v>0</c:v>
                </c:pt>
                <c:pt idx="3702">
                  <c:v>0</c:v>
                </c:pt>
                <c:pt idx="3703">
                  <c:v>3.9</c:v>
                </c:pt>
                <c:pt idx="3704">
                  <c:v>3.6</c:v>
                </c:pt>
                <c:pt idx="3705">
                  <c:v>3.2</c:v>
                </c:pt>
                <c:pt idx="3706">
                  <c:v>4.5</c:v>
                </c:pt>
                <c:pt idx="3707">
                  <c:v>1</c:v>
                </c:pt>
                <c:pt idx="3708">
                  <c:v>4.2</c:v>
                </c:pt>
                <c:pt idx="3709">
                  <c:v>0</c:v>
                </c:pt>
                <c:pt idx="3710">
                  <c:v>4.5999999999999996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4.0999999999999996</c:v>
                </c:pt>
                <c:pt idx="3715">
                  <c:v>0</c:v>
                </c:pt>
                <c:pt idx="3716">
                  <c:v>4.2</c:v>
                </c:pt>
                <c:pt idx="3717">
                  <c:v>2.5</c:v>
                </c:pt>
                <c:pt idx="3718">
                  <c:v>0</c:v>
                </c:pt>
                <c:pt idx="3719">
                  <c:v>3.9</c:v>
                </c:pt>
                <c:pt idx="3720">
                  <c:v>0</c:v>
                </c:pt>
                <c:pt idx="3721">
                  <c:v>4.0999999999999996</c:v>
                </c:pt>
                <c:pt idx="3722">
                  <c:v>4.7</c:v>
                </c:pt>
                <c:pt idx="3723">
                  <c:v>0</c:v>
                </c:pt>
                <c:pt idx="3724">
                  <c:v>3.5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2.6</c:v>
                </c:pt>
                <c:pt idx="3731">
                  <c:v>2</c:v>
                </c:pt>
                <c:pt idx="3732">
                  <c:v>4.3</c:v>
                </c:pt>
                <c:pt idx="3733">
                  <c:v>4.0999999999999996</c:v>
                </c:pt>
                <c:pt idx="3734">
                  <c:v>0</c:v>
                </c:pt>
                <c:pt idx="3735">
                  <c:v>3.5</c:v>
                </c:pt>
                <c:pt idx="3736">
                  <c:v>4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2.5</c:v>
                </c:pt>
                <c:pt idx="3741">
                  <c:v>1.9</c:v>
                </c:pt>
                <c:pt idx="3742">
                  <c:v>0</c:v>
                </c:pt>
                <c:pt idx="3743">
                  <c:v>0</c:v>
                </c:pt>
                <c:pt idx="3744">
                  <c:v>4</c:v>
                </c:pt>
                <c:pt idx="3745">
                  <c:v>3.3</c:v>
                </c:pt>
                <c:pt idx="3746">
                  <c:v>1.6</c:v>
                </c:pt>
                <c:pt idx="3747">
                  <c:v>3.9</c:v>
                </c:pt>
                <c:pt idx="3748">
                  <c:v>3.5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4.0999999999999996</c:v>
                </c:pt>
                <c:pt idx="3754">
                  <c:v>2.2999999999999998</c:v>
                </c:pt>
                <c:pt idx="3755">
                  <c:v>4</c:v>
                </c:pt>
                <c:pt idx="3756">
                  <c:v>0</c:v>
                </c:pt>
                <c:pt idx="3757">
                  <c:v>3.7</c:v>
                </c:pt>
                <c:pt idx="3758">
                  <c:v>3.4</c:v>
                </c:pt>
                <c:pt idx="3759">
                  <c:v>4.4000000000000004</c:v>
                </c:pt>
                <c:pt idx="3760">
                  <c:v>4.2</c:v>
                </c:pt>
                <c:pt idx="3761">
                  <c:v>4.5</c:v>
                </c:pt>
                <c:pt idx="3762">
                  <c:v>3.6</c:v>
                </c:pt>
                <c:pt idx="3763">
                  <c:v>0</c:v>
                </c:pt>
                <c:pt idx="3764">
                  <c:v>3.8</c:v>
                </c:pt>
                <c:pt idx="3765">
                  <c:v>4.8</c:v>
                </c:pt>
                <c:pt idx="3766">
                  <c:v>2.9</c:v>
                </c:pt>
                <c:pt idx="3767">
                  <c:v>3.1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3.1</c:v>
                </c:pt>
                <c:pt idx="3772">
                  <c:v>2.9</c:v>
                </c:pt>
                <c:pt idx="3773">
                  <c:v>3.6</c:v>
                </c:pt>
                <c:pt idx="3774">
                  <c:v>0</c:v>
                </c:pt>
                <c:pt idx="3775">
                  <c:v>4.3</c:v>
                </c:pt>
                <c:pt idx="3776">
                  <c:v>0</c:v>
                </c:pt>
                <c:pt idx="3777">
                  <c:v>0</c:v>
                </c:pt>
                <c:pt idx="3778">
                  <c:v>3.5</c:v>
                </c:pt>
                <c:pt idx="3779">
                  <c:v>3.6</c:v>
                </c:pt>
                <c:pt idx="3780">
                  <c:v>4.5</c:v>
                </c:pt>
                <c:pt idx="3781">
                  <c:v>4</c:v>
                </c:pt>
                <c:pt idx="3782">
                  <c:v>0</c:v>
                </c:pt>
                <c:pt idx="3783">
                  <c:v>0</c:v>
                </c:pt>
                <c:pt idx="3784">
                  <c:v>2.5</c:v>
                </c:pt>
                <c:pt idx="3785">
                  <c:v>5</c:v>
                </c:pt>
                <c:pt idx="3786">
                  <c:v>0</c:v>
                </c:pt>
                <c:pt idx="3787">
                  <c:v>4</c:v>
                </c:pt>
                <c:pt idx="3788">
                  <c:v>3.5</c:v>
                </c:pt>
                <c:pt idx="3789">
                  <c:v>0</c:v>
                </c:pt>
                <c:pt idx="3790">
                  <c:v>4.5</c:v>
                </c:pt>
                <c:pt idx="3791">
                  <c:v>5</c:v>
                </c:pt>
                <c:pt idx="3792">
                  <c:v>3.8</c:v>
                </c:pt>
                <c:pt idx="3793">
                  <c:v>4</c:v>
                </c:pt>
                <c:pt idx="3794">
                  <c:v>0</c:v>
                </c:pt>
                <c:pt idx="3795">
                  <c:v>2.8</c:v>
                </c:pt>
                <c:pt idx="3796">
                  <c:v>3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3.7</c:v>
                </c:pt>
                <c:pt idx="3801">
                  <c:v>1</c:v>
                </c:pt>
                <c:pt idx="3802">
                  <c:v>3.9</c:v>
                </c:pt>
                <c:pt idx="3803">
                  <c:v>3.7</c:v>
                </c:pt>
                <c:pt idx="3804">
                  <c:v>3.8</c:v>
                </c:pt>
                <c:pt idx="3805">
                  <c:v>3.3</c:v>
                </c:pt>
                <c:pt idx="3806">
                  <c:v>2.8</c:v>
                </c:pt>
                <c:pt idx="3807">
                  <c:v>0</c:v>
                </c:pt>
                <c:pt idx="3808">
                  <c:v>0</c:v>
                </c:pt>
                <c:pt idx="3809">
                  <c:v>4.0999999999999996</c:v>
                </c:pt>
                <c:pt idx="3810">
                  <c:v>0</c:v>
                </c:pt>
                <c:pt idx="3811">
                  <c:v>3.9</c:v>
                </c:pt>
                <c:pt idx="3812">
                  <c:v>3.7</c:v>
                </c:pt>
                <c:pt idx="3813">
                  <c:v>0</c:v>
                </c:pt>
                <c:pt idx="3814">
                  <c:v>4.2</c:v>
                </c:pt>
                <c:pt idx="3815">
                  <c:v>0</c:v>
                </c:pt>
                <c:pt idx="3816">
                  <c:v>4.3</c:v>
                </c:pt>
                <c:pt idx="3817">
                  <c:v>4.4000000000000004</c:v>
                </c:pt>
                <c:pt idx="3818">
                  <c:v>0</c:v>
                </c:pt>
                <c:pt idx="3819">
                  <c:v>0</c:v>
                </c:pt>
                <c:pt idx="3820">
                  <c:v>3.7</c:v>
                </c:pt>
                <c:pt idx="3821">
                  <c:v>0</c:v>
                </c:pt>
                <c:pt idx="3822">
                  <c:v>0</c:v>
                </c:pt>
                <c:pt idx="3823">
                  <c:v>4.4000000000000004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4.4000000000000004</c:v>
                </c:pt>
                <c:pt idx="3829">
                  <c:v>0</c:v>
                </c:pt>
                <c:pt idx="3830">
                  <c:v>4.0999999999999996</c:v>
                </c:pt>
                <c:pt idx="3831">
                  <c:v>4.4000000000000004</c:v>
                </c:pt>
                <c:pt idx="3832">
                  <c:v>0</c:v>
                </c:pt>
                <c:pt idx="3833">
                  <c:v>4.0999999999999996</c:v>
                </c:pt>
                <c:pt idx="3834">
                  <c:v>0</c:v>
                </c:pt>
                <c:pt idx="3835">
                  <c:v>3.3</c:v>
                </c:pt>
                <c:pt idx="3836">
                  <c:v>3.9</c:v>
                </c:pt>
                <c:pt idx="3837">
                  <c:v>3.7</c:v>
                </c:pt>
                <c:pt idx="3838">
                  <c:v>0</c:v>
                </c:pt>
                <c:pt idx="3839">
                  <c:v>0</c:v>
                </c:pt>
                <c:pt idx="3840">
                  <c:v>4</c:v>
                </c:pt>
                <c:pt idx="3841">
                  <c:v>0</c:v>
                </c:pt>
                <c:pt idx="3842">
                  <c:v>4.9000000000000004</c:v>
                </c:pt>
                <c:pt idx="3843">
                  <c:v>4</c:v>
                </c:pt>
                <c:pt idx="3844">
                  <c:v>0</c:v>
                </c:pt>
                <c:pt idx="3845">
                  <c:v>4.8</c:v>
                </c:pt>
                <c:pt idx="3846">
                  <c:v>3.7</c:v>
                </c:pt>
                <c:pt idx="3847">
                  <c:v>3.7</c:v>
                </c:pt>
                <c:pt idx="3848">
                  <c:v>0</c:v>
                </c:pt>
                <c:pt idx="3849">
                  <c:v>0</c:v>
                </c:pt>
                <c:pt idx="3850">
                  <c:v>3.4</c:v>
                </c:pt>
                <c:pt idx="3851">
                  <c:v>4.0999999999999996</c:v>
                </c:pt>
                <c:pt idx="3852">
                  <c:v>0</c:v>
                </c:pt>
                <c:pt idx="3853">
                  <c:v>1.5</c:v>
                </c:pt>
                <c:pt idx="3854">
                  <c:v>3.1</c:v>
                </c:pt>
                <c:pt idx="3855">
                  <c:v>0</c:v>
                </c:pt>
                <c:pt idx="3856">
                  <c:v>3.6</c:v>
                </c:pt>
                <c:pt idx="3857">
                  <c:v>3.9</c:v>
                </c:pt>
                <c:pt idx="3858">
                  <c:v>0</c:v>
                </c:pt>
                <c:pt idx="3859">
                  <c:v>0</c:v>
                </c:pt>
                <c:pt idx="3860">
                  <c:v>4.2</c:v>
                </c:pt>
                <c:pt idx="3861">
                  <c:v>4.3</c:v>
                </c:pt>
                <c:pt idx="3862">
                  <c:v>3.8</c:v>
                </c:pt>
                <c:pt idx="3863">
                  <c:v>0</c:v>
                </c:pt>
                <c:pt idx="3864">
                  <c:v>4.7</c:v>
                </c:pt>
                <c:pt idx="3865">
                  <c:v>0</c:v>
                </c:pt>
                <c:pt idx="3866">
                  <c:v>0</c:v>
                </c:pt>
                <c:pt idx="3867">
                  <c:v>4.5</c:v>
                </c:pt>
                <c:pt idx="3868">
                  <c:v>4.5999999999999996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4.4000000000000004</c:v>
                </c:pt>
                <c:pt idx="3873">
                  <c:v>4</c:v>
                </c:pt>
                <c:pt idx="3874">
                  <c:v>0</c:v>
                </c:pt>
                <c:pt idx="3875">
                  <c:v>4</c:v>
                </c:pt>
                <c:pt idx="3876">
                  <c:v>4.5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3.8</c:v>
                </c:pt>
                <c:pt idx="3882">
                  <c:v>5</c:v>
                </c:pt>
                <c:pt idx="3883">
                  <c:v>0</c:v>
                </c:pt>
                <c:pt idx="3884">
                  <c:v>3</c:v>
                </c:pt>
                <c:pt idx="3885">
                  <c:v>4.3</c:v>
                </c:pt>
                <c:pt idx="3886">
                  <c:v>4</c:v>
                </c:pt>
                <c:pt idx="3887">
                  <c:v>0</c:v>
                </c:pt>
                <c:pt idx="3888">
                  <c:v>4.0999999999999996</c:v>
                </c:pt>
                <c:pt idx="3889">
                  <c:v>4.3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3</c:v>
                </c:pt>
                <c:pt idx="3894">
                  <c:v>3.9</c:v>
                </c:pt>
                <c:pt idx="3895">
                  <c:v>5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3.6</c:v>
                </c:pt>
                <c:pt idx="3901">
                  <c:v>4.7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4.7</c:v>
                </c:pt>
                <c:pt idx="3907">
                  <c:v>0</c:v>
                </c:pt>
                <c:pt idx="3908">
                  <c:v>0</c:v>
                </c:pt>
                <c:pt idx="3909">
                  <c:v>3.8</c:v>
                </c:pt>
                <c:pt idx="3910">
                  <c:v>4.5999999999999996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3.6</c:v>
                </c:pt>
                <c:pt idx="3915">
                  <c:v>4.5999999999999996</c:v>
                </c:pt>
                <c:pt idx="3916">
                  <c:v>0</c:v>
                </c:pt>
                <c:pt idx="3917">
                  <c:v>3.5</c:v>
                </c:pt>
                <c:pt idx="3918">
                  <c:v>0</c:v>
                </c:pt>
                <c:pt idx="3919">
                  <c:v>0</c:v>
                </c:pt>
                <c:pt idx="3920">
                  <c:v>4.3</c:v>
                </c:pt>
                <c:pt idx="3921">
                  <c:v>0</c:v>
                </c:pt>
                <c:pt idx="3922">
                  <c:v>3.9</c:v>
                </c:pt>
                <c:pt idx="3923">
                  <c:v>0</c:v>
                </c:pt>
                <c:pt idx="3924">
                  <c:v>3</c:v>
                </c:pt>
                <c:pt idx="3925">
                  <c:v>0</c:v>
                </c:pt>
                <c:pt idx="3926">
                  <c:v>4</c:v>
                </c:pt>
                <c:pt idx="3927">
                  <c:v>0</c:v>
                </c:pt>
                <c:pt idx="3928">
                  <c:v>4.3</c:v>
                </c:pt>
                <c:pt idx="3929">
                  <c:v>4.8</c:v>
                </c:pt>
                <c:pt idx="3930">
                  <c:v>0</c:v>
                </c:pt>
                <c:pt idx="3931">
                  <c:v>2.7</c:v>
                </c:pt>
                <c:pt idx="3932">
                  <c:v>4.0999999999999996</c:v>
                </c:pt>
                <c:pt idx="3933">
                  <c:v>4.5</c:v>
                </c:pt>
                <c:pt idx="3934">
                  <c:v>3.2</c:v>
                </c:pt>
                <c:pt idx="3935">
                  <c:v>3.8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2.7</c:v>
                </c:pt>
                <c:pt idx="3940">
                  <c:v>0</c:v>
                </c:pt>
                <c:pt idx="3941">
                  <c:v>4.4000000000000004</c:v>
                </c:pt>
                <c:pt idx="3942">
                  <c:v>4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3.7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1.9</c:v>
                </c:pt>
                <c:pt idx="3952">
                  <c:v>0</c:v>
                </c:pt>
                <c:pt idx="3953">
                  <c:v>0</c:v>
                </c:pt>
                <c:pt idx="3954">
                  <c:v>3.9</c:v>
                </c:pt>
                <c:pt idx="3955">
                  <c:v>4.5</c:v>
                </c:pt>
                <c:pt idx="3956">
                  <c:v>4.3</c:v>
                </c:pt>
                <c:pt idx="3957">
                  <c:v>4.5</c:v>
                </c:pt>
                <c:pt idx="3958">
                  <c:v>4.5999999999999996</c:v>
                </c:pt>
                <c:pt idx="3959">
                  <c:v>4.4000000000000004</c:v>
                </c:pt>
                <c:pt idx="3960">
                  <c:v>4.2</c:v>
                </c:pt>
                <c:pt idx="3961">
                  <c:v>4.3</c:v>
                </c:pt>
                <c:pt idx="3962">
                  <c:v>2</c:v>
                </c:pt>
                <c:pt idx="3963">
                  <c:v>4</c:v>
                </c:pt>
                <c:pt idx="3964">
                  <c:v>4.2</c:v>
                </c:pt>
                <c:pt idx="3965">
                  <c:v>3.5</c:v>
                </c:pt>
                <c:pt idx="3966">
                  <c:v>4.5999999999999996</c:v>
                </c:pt>
                <c:pt idx="3967">
                  <c:v>3.9</c:v>
                </c:pt>
                <c:pt idx="3968">
                  <c:v>2</c:v>
                </c:pt>
                <c:pt idx="3969">
                  <c:v>3.8</c:v>
                </c:pt>
                <c:pt idx="3970">
                  <c:v>1.5</c:v>
                </c:pt>
                <c:pt idx="3971">
                  <c:v>5</c:v>
                </c:pt>
                <c:pt idx="3972">
                  <c:v>2.6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3.7</c:v>
                </c:pt>
                <c:pt idx="3978">
                  <c:v>0</c:v>
                </c:pt>
                <c:pt idx="3979">
                  <c:v>3.9</c:v>
                </c:pt>
                <c:pt idx="3980">
                  <c:v>0</c:v>
                </c:pt>
                <c:pt idx="3981">
                  <c:v>2</c:v>
                </c:pt>
                <c:pt idx="3982">
                  <c:v>0</c:v>
                </c:pt>
                <c:pt idx="3983">
                  <c:v>4.5999999999999996</c:v>
                </c:pt>
                <c:pt idx="3984">
                  <c:v>4.0999999999999996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3.5</c:v>
                </c:pt>
                <c:pt idx="3989">
                  <c:v>4.7</c:v>
                </c:pt>
                <c:pt idx="3990">
                  <c:v>3</c:v>
                </c:pt>
                <c:pt idx="3991">
                  <c:v>3.5</c:v>
                </c:pt>
                <c:pt idx="3992">
                  <c:v>4</c:v>
                </c:pt>
                <c:pt idx="3993">
                  <c:v>5</c:v>
                </c:pt>
                <c:pt idx="3994">
                  <c:v>3.3</c:v>
                </c:pt>
                <c:pt idx="3995">
                  <c:v>0</c:v>
                </c:pt>
                <c:pt idx="3996">
                  <c:v>0</c:v>
                </c:pt>
                <c:pt idx="3997">
                  <c:v>3.8</c:v>
                </c:pt>
                <c:pt idx="3998">
                  <c:v>0</c:v>
                </c:pt>
                <c:pt idx="3999">
                  <c:v>4.3</c:v>
                </c:pt>
              </c:numCache>
            </c:numRef>
          </c:xVal>
          <c:yVal>
            <c:numRef>
              <c:f>'[Cleaned Hotel booking data.xlsx]Regression 1'!$A$9:$A$4008</c:f>
              <c:numCache>
                <c:formatCode>0</c:formatCode>
                <c:ptCount val="4000"/>
                <c:pt idx="0">
                  <c:v>4</c:v>
                </c:pt>
                <c:pt idx="1">
                  <c:v>4.5</c:v>
                </c:pt>
                <c:pt idx="2">
                  <c:v>2.5</c:v>
                </c:pt>
                <c:pt idx="3">
                  <c:v>5</c:v>
                </c:pt>
                <c:pt idx="4">
                  <c:v>2.8</c:v>
                </c:pt>
                <c:pt idx="5">
                  <c:v>3.9</c:v>
                </c:pt>
                <c:pt idx="6">
                  <c:v>0</c:v>
                </c:pt>
                <c:pt idx="7">
                  <c:v>4</c:v>
                </c:pt>
                <c:pt idx="8">
                  <c:v>3</c:v>
                </c:pt>
                <c:pt idx="9">
                  <c:v>0</c:v>
                </c:pt>
                <c:pt idx="10">
                  <c:v>4.3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4.5999999999999996</c:v>
                </c:pt>
                <c:pt idx="15">
                  <c:v>3.6</c:v>
                </c:pt>
                <c:pt idx="16">
                  <c:v>1</c:v>
                </c:pt>
                <c:pt idx="17">
                  <c:v>0</c:v>
                </c:pt>
                <c:pt idx="18">
                  <c:v>4.2</c:v>
                </c:pt>
                <c:pt idx="19">
                  <c:v>0</c:v>
                </c:pt>
                <c:pt idx="20">
                  <c:v>0</c:v>
                </c:pt>
                <c:pt idx="21">
                  <c:v>3.2</c:v>
                </c:pt>
                <c:pt idx="22">
                  <c:v>4.5</c:v>
                </c:pt>
                <c:pt idx="23">
                  <c:v>4.5999999999999996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4.5999999999999996</c:v>
                </c:pt>
                <c:pt idx="30">
                  <c:v>2.9</c:v>
                </c:pt>
                <c:pt idx="31">
                  <c:v>4</c:v>
                </c:pt>
                <c:pt idx="32">
                  <c:v>0</c:v>
                </c:pt>
                <c:pt idx="33">
                  <c:v>4.3</c:v>
                </c:pt>
                <c:pt idx="34">
                  <c:v>1.6</c:v>
                </c:pt>
                <c:pt idx="35">
                  <c:v>4.0999999999999996</c:v>
                </c:pt>
                <c:pt idx="36">
                  <c:v>3.4</c:v>
                </c:pt>
                <c:pt idx="37">
                  <c:v>0</c:v>
                </c:pt>
                <c:pt idx="38">
                  <c:v>0</c:v>
                </c:pt>
                <c:pt idx="39">
                  <c:v>3.5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3.6</c:v>
                </c:pt>
                <c:pt idx="44">
                  <c:v>4.3</c:v>
                </c:pt>
                <c:pt idx="45">
                  <c:v>4.0999999999999996</c:v>
                </c:pt>
                <c:pt idx="46">
                  <c:v>0</c:v>
                </c:pt>
                <c:pt idx="47">
                  <c:v>0</c:v>
                </c:pt>
                <c:pt idx="48">
                  <c:v>4.4000000000000004</c:v>
                </c:pt>
                <c:pt idx="49">
                  <c:v>4</c:v>
                </c:pt>
                <c:pt idx="50">
                  <c:v>4.5</c:v>
                </c:pt>
                <c:pt idx="51">
                  <c:v>0</c:v>
                </c:pt>
                <c:pt idx="52">
                  <c:v>0</c:v>
                </c:pt>
                <c:pt idx="53">
                  <c:v>3.1</c:v>
                </c:pt>
                <c:pt idx="54">
                  <c:v>2.7</c:v>
                </c:pt>
                <c:pt idx="55">
                  <c:v>3.8</c:v>
                </c:pt>
                <c:pt idx="56">
                  <c:v>0</c:v>
                </c:pt>
                <c:pt idx="57">
                  <c:v>0</c:v>
                </c:pt>
                <c:pt idx="58">
                  <c:v>3.9</c:v>
                </c:pt>
                <c:pt idx="59">
                  <c:v>4.4000000000000004</c:v>
                </c:pt>
                <c:pt idx="60">
                  <c:v>1.3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4.2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3.7</c:v>
                </c:pt>
                <c:pt idx="69">
                  <c:v>4</c:v>
                </c:pt>
                <c:pt idx="70">
                  <c:v>0</c:v>
                </c:pt>
                <c:pt idx="71">
                  <c:v>3.5</c:v>
                </c:pt>
                <c:pt idx="72">
                  <c:v>0</c:v>
                </c:pt>
                <c:pt idx="73">
                  <c:v>4.2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3.4</c:v>
                </c:pt>
                <c:pt idx="83">
                  <c:v>2.7</c:v>
                </c:pt>
                <c:pt idx="84">
                  <c:v>0</c:v>
                </c:pt>
                <c:pt idx="85">
                  <c:v>4.5</c:v>
                </c:pt>
                <c:pt idx="86">
                  <c:v>3.3</c:v>
                </c:pt>
                <c:pt idx="87">
                  <c:v>4.5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4.5</c:v>
                </c:pt>
                <c:pt idx="93">
                  <c:v>0</c:v>
                </c:pt>
                <c:pt idx="94">
                  <c:v>3.9</c:v>
                </c:pt>
                <c:pt idx="95">
                  <c:v>3.5</c:v>
                </c:pt>
                <c:pt idx="96">
                  <c:v>0</c:v>
                </c:pt>
                <c:pt idx="97">
                  <c:v>4.8</c:v>
                </c:pt>
                <c:pt idx="98">
                  <c:v>3.8</c:v>
                </c:pt>
                <c:pt idx="99">
                  <c:v>0</c:v>
                </c:pt>
                <c:pt idx="100">
                  <c:v>0</c:v>
                </c:pt>
                <c:pt idx="101">
                  <c:v>4.3</c:v>
                </c:pt>
                <c:pt idx="102">
                  <c:v>4.8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3.7</c:v>
                </c:pt>
                <c:pt idx="109">
                  <c:v>0</c:v>
                </c:pt>
                <c:pt idx="110">
                  <c:v>3.6</c:v>
                </c:pt>
                <c:pt idx="111">
                  <c:v>4.5999999999999996</c:v>
                </c:pt>
                <c:pt idx="112">
                  <c:v>0</c:v>
                </c:pt>
                <c:pt idx="113">
                  <c:v>3.9</c:v>
                </c:pt>
                <c:pt idx="114">
                  <c:v>0</c:v>
                </c:pt>
                <c:pt idx="115">
                  <c:v>3.8</c:v>
                </c:pt>
                <c:pt idx="116">
                  <c:v>3</c:v>
                </c:pt>
                <c:pt idx="117">
                  <c:v>3</c:v>
                </c:pt>
                <c:pt idx="118">
                  <c:v>0</c:v>
                </c:pt>
                <c:pt idx="119">
                  <c:v>4.7</c:v>
                </c:pt>
                <c:pt idx="120">
                  <c:v>4.5</c:v>
                </c:pt>
                <c:pt idx="121">
                  <c:v>4.0999999999999996</c:v>
                </c:pt>
                <c:pt idx="122">
                  <c:v>0</c:v>
                </c:pt>
                <c:pt idx="123">
                  <c:v>3.1</c:v>
                </c:pt>
                <c:pt idx="124">
                  <c:v>3.7</c:v>
                </c:pt>
                <c:pt idx="125">
                  <c:v>4.7</c:v>
                </c:pt>
                <c:pt idx="126">
                  <c:v>0</c:v>
                </c:pt>
                <c:pt idx="127">
                  <c:v>0</c:v>
                </c:pt>
                <c:pt idx="128">
                  <c:v>4.7</c:v>
                </c:pt>
                <c:pt idx="129">
                  <c:v>5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4.5999999999999996</c:v>
                </c:pt>
                <c:pt idx="136">
                  <c:v>0</c:v>
                </c:pt>
                <c:pt idx="137">
                  <c:v>4.5</c:v>
                </c:pt>
                <c:pt idx="138">
                  <c:v>4.3</c:v>
                </c:pt>
                <c:pt idx="139">
                  <c:v>0</c:v>
                </c:pt>
                <c:pt idx="140">
                  <c:v>4.5999999999999996</c:v>
                </c:pt>
                <c:pt idx="141">
                  <c:v>4.5999999999999996</c:v>
                </c:pt>
                <c:pt idx="142">
                  <c:v>4.3</c:v>
                </c:pt>
                <c:pt idx="143">
                  <c:v>2.9</c:v>
                </c:pt>
                <c:pt idx="144">
                  <c:v>3.4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4.2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4.5</c:v>
                </c:pt>
                <c:pt idx="155">
                  <c:v>3.8</c:v>
                </c:pt>
                <c:pt idx="156">
                  <c:v>0</c:v>
                </c:pt>
                <c:pt idx="157">
                  <c:v>1</c:v>
                </c:pt>
                <c:pt idx="158">
                  <c:v>2.7</c:v>
                </c:pt>
                <c:pt idx="159">
                  <c:v>4.3</c:v>
                </c:pt>
                <c:pt idx="160">
                  <c:v>0</c:v>
                </c:pt>
                <c:pt idx="161">
                  <c:v>0</c:v>
                </c:pt>
                <c:pt idx="162">
                  <c:v>3</c:v>
                </c:pt>
                <c:pt idx="163">
                  <c:v>3.6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3.2</c:v>
                </c:pt>
                <c:pt idx="173">
                  <c:v>2.5</c:v>
                </c:pt>
                <c:pt idx="174">
                  <c:v>0</c:v>
                </c:pt>
                <c:pt idx="175">
                  <c:v>2.9</c:v>
                </c:pt>
                <c:pt idx="176">
                  <c:v>4.3</c:v>
                </c:pt>
                <c:pt idx="177">
                  <c:v>2.5</c:v>
                </c:pt>
                <c:pt idx="178">
                  <c:v>4.3</c:v>
                </c:pt>
                <c:pt idx="179">
                  <c:v>0</c:v>
                </c:pt>
                <c:pt idx="180">
                  <c:v>4.4000000000000004</c:v>
                </c:pt>
                <c:pt idx="181">
                  <c:v>0</c:v>
                </c:pt>
                <c:pt idx="182">
                  <c:v>3.8</c:v>
                </c:pt>
                <c:pt idx="183">
                  <c:v>0</c:v>
                </c:pt>
                <c:pt idx="184">
                  <c:v>0</c:v>
                </c:pt>
                <c:pt idx="185">
                  <c:v>4.5999999999999996</c:v>
                </c:pt>
                <c:pt idx="186">
                  <c:v>4.4000000000000004</c:v>
                </c:pt>
                <c:pt idx="187">
                  <c:v>3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2</c:v>
                </c:pt>
                <c:pt idx="193">
                  <c:v>3.8</c:v>
                </c:pt>
                <c:pt idx="194">
                  <c:v>3.9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3</c:v>
                </c:pt>
                <c:pt idx="201">
                  <c:v>4.5</c:v>
                </c:pt>
                <c:pt idx="202">
                  <c:v>0</c:v>
                </c:pt>
                <c:pt idx="203">
                  <c:v>0</c:v>
                </c:pt>
                <c:pt idx="204">
                  <c:v>3.3</c:v>
                </c:pt>
                <c:pt idx="205">
                  <c:v>3.2</c:v>
                </c:pt>
                <c:pt idx="206">
                  <c:v>0</c:v>
                </c:pt>
                <c:pt idx="207">
                  <c:v>4.4000000000000004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2.1</c:v>
                </c:pt>
                <c:pt idx="212">
                  <c:v>5</c:v>
                </c:pt>
                <c:pt idx="213">
                  <c:v>0</c:v>
                </c:pt>
                <c:pt idx="214">
                  <c:v>4.4000000000000004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3.8</c:v>
                </c:pt>
                <c:pt idx="219">
                  <c:v>4.4000000000000004</c:v>
                </c:pt>
                <c:pt idx="220">
                  <c:v>3.9</c:v>
                </c:pt>
                <c:pt idx="221">
                  <c:v>4.2</c:v>
                </c:pt>
                <c:pt idx="222">
                  <c:v>0</c:v>
                </c:pt>
                <c:pt idx="223">
                  <c:v>5</c:v>
                </c:pt>
                <c:pt idx="224">
                  <c:v>0</c:v>
                </c:pt>
                <c:pt idx="225">
                  <c:v>0</c:v>
                </c:pt>
                <c:pt idx="226">
                  <c:v>3.4</c:v>
                </c:pt>
                <c:pt idx="227">
                  <c:v>0</c:v>
                </c:pt>
                <c:pt idx="228">
                  <c:v>4.2</c:v>
                </c:pt>
                <c:pt idx="229">
                  <c:v>3.8</c:v>
                </c:pt>
                <c:pt idx="230">
                  <c:v>1.3</c:v>
                </c:pt>
                <c:pt idx="231">
                  <c:v>0</c:v>
                </c:pt>
                <c:pt idx="232">
                  <c:v>4.5999999999999996</c:v>
                </c:pt>
                <c:pt idx="233">
                  <c:v>4.0999999999999996</c:v>
                </c:pt>
                <c:pt idx="234">
                  <c:v>3.1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4.2</c:v>
                </c:pt>
                <c:pt idx="238">
                  <c:v>3.5</c:v>
                </c:pt>
                <c:pt idx="239">
                  <c:v>4.5999999999999996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3.7</c:v>
                </c:pt>
                <c:pt idx="250">
                  <c:v>2.5</c:v>
                </c:pt>
                <c:pt idx="251">
                  <c:v>4.4000000000000004</c:v>
                </c:pt>
                <c:pt idx="252">
                  <c:v>4.8</c:v>
                </c:pt>
                <c:pt idx="253">
                  <c:v>0</c:v>
                </c:pt>
                <c:pt idx="254">
                  <c:v>4.2</c:v>
                </c:pt>
                <c:pt idx="255">
                  <c:v>0</c:v>
                </c:pt>
                <c:pt idx="256">
                  <c:v>3.9</c:v>
                </c:pt>
                <c:pt idx="257">
                  <c:v>4</c:v>
                </c:pt>
                <c:pt idx="258">
                  <c:v>0</c:v>
                </c:pt>
                <c:pt idx="259">
                  <c:v>1</c:v>
                </c:pt>
                <c:pt idx="260">
                  <c:v>5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3.9</c:v>
                </c:pt>
                <c:pt idx="265">
                  <c:v>3.9</c:v>
                </c:pt>
                <c:pt idx="266">
                  <c:v>0</c:v>
                </c:pt>
                <c:pt idx="267">
                  <c:v>0</c:v>
                </c:pt>
                <c:pt idx="268">
                  <c:v>4.5999999999999996</c:v>
                </c:pt>
                <c:pt idx="269">
                  <c:v>0</c:v>
                </c:pt>
                <c:pt idx="270">
                  <c:v>0</c:v>
                </c:pt>
                <c:pt idx="271">
                  <c:v>4.3</c:v>
                </c:pt>
                <c:pt idx="272">
                  <c:v>0</c:v>
                </c:pt>
                <c:pt idx="273">
                  <c:v>5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4.5999999999999996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5</c:v>
                </c:pt>
                <c:pt idx="287">
                  <c:v>5</c:v>
                </c:pt>
                <c:pt idx="288">
                  <c:v>3.7</c:v>
                </c:pt>
                <c:pt idx="289">
                  <c:v>4.5999999999999996</c:v>
                </c:pt>
                <c:pt idx="290">
                  <c:v>3.7</c:v>
                </c:pt>
                <c:pt idx="291">
                  <c:v>4.5</c:v>
                </c:pt>
                <c:pt idx="292">
                  <c:v>4.7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3.2</c:v>
                </c:pt>
                <c:pt idx="299">
                  <c:v>3.7</c:v>
                </c:pt>
                <c:pt idx="300">
                  <c:v>3.7</c:v>
                </c:pt>
                <c:pt idx="301">
                  <c:v>0</c:v>
                </c:pt>
                <c:pt idx="302">
                  <c:v>0</c:v>
                </c:pt>
                <c:pt idx="303">
                  <c:v>4.0999999999999996</c:v>
                </c:pt>
                <c:pt idx="304">
                  <c:v>0</c:v>
                </c:pt>
                <c:pt idx="305">
                  <c:v>3.6</c:v>
                </c:pt>
                <c:pt idx="306">
                  <c:v>4.0999999999999996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4.5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5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4.9000000000000004</c:v>
                </c:pt>
                <c:pt idx="332">
                  <c:v>0</c:v>
                </c:pt>
                <c:pt idx="333">
                  <c:v>3.7</c:v>
                </c:pt>
                <c:pt idx="334">
                  <c:v>4.5</c:v>
                </c:pt>
                <c:pt idx="335">
                  <c:v>0</c:v>
                </c:pt>
                <c:pt idx="336">
                  <c:v>4.2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4.3</c:v>
                </c:pt>
                <c:pt idx="341">
                  <c:v>4.2</c:v>
                </c:pt>
                <c:pt idx="342">
                  <c:v>5</c:v>
                </c:pt>
                <c:pt idx="343">
                  <c:v>0</c:v>
                </c:pt>
                <c:pt idx="344">
                  <c:v>2.9</c:v>
                </c:pt>
                <c:pt idx="345">
                  <c:v>3.7</c:v>
                </c:pt>
                <c:pt idx="346">
                  <c:v>3.1</c:v>
                </c:pt>
                <c:pt idx="347">
                  <c:v>4.8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3</c:v>
                </c:pt>
                <c:pt idx="352">
                  <c:v>0</c:v>
                </c:pt>
                <c:pt idx="353">
                  <c:v>0</c:v>
                </c:pt>
                <c:pt idx="354">
                  <c:v>3.5</c:v>
                </c:pt>
                <c:pt idx="355">
                  <c:v>0</c:v>
                </c:pt>
                <c:pt idx="356">
                  <c:v>3.3</c:v>
                </c:pt>
                <c:pt idx="357">
                  <c:v>3.6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3.5</c:v>
                </c:pt>
                <c:pt idx="364">
                  <c:v>0</c:v>
                </c:pt>
                <c:pt idx="365">
                  <c:v>0</c:v>
                </c:pt>
                <c:pt idx="366">
                  <c:v>3.1</c:v>
                </c:pt>
                <c:pt idx="367">
                  <c:v>3.7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4.5</c:v>
                </c:pt>
                <c:pt idx="373">
                  <c:v>2</c:v>
                </c:pt>
                <c:pt idx="374">
                  <c:v>5</c:v>
                </c:pt>
                <c:pt idx="375">
                  <c:v>3.8</c:v>
                </c:pt>
                <c:pt idx="376">
                  <c:v>0</c:v>
                </c:pt>
                <c:pt idx="377">
                  <c:v>2.2999999999999998</c:v>
                </c:pt>
                <c:pt idx="378">
                  <c:v>0</c:v>
                </c:pt>
                <c:pt idx="379">
                  <c:v>0</c:v>
                </c:pt>
                <c:pt idx="380">
                  <c:v>3.6</c:v>
                </c:pt>
                <c:pt idx="381">
                  <c:v>4.4000000000000004</c:v>
                </c:pt>
                <c:pt idx="382">
                  <c:v>3.1</c:v>
                </c:pt>
                <c:pt idx="383">
                  <c:v>0</c:v>
                </c:pt>
                <c:pt idx="384">
                  <c:v>0</c:v>
                </c:pt>
                <c:pt idx="385">
                  <c:v>4.3</c:v>
                </c:pt>
                <c:pt idx="386">
                  <c:v>3.6</c:v>
                </c:pt>
                <c:pt idx="387">
                  <c:v>0</c:v>
                </c:pt>
                <c:pt idx="388">
                  <c:v>0</c:v>
                </c:pt>
                <c:pt idx="389">
                  <c:v>4.2</c:v>
                </c:pt>
                <c:pt idx="390">
                  <c:v>4.7</c:v>
                </c:pt>
                <c:pt idx="391">
                  <c:v>5</c:v>
                </c:pt>
                <c:pt idx="392">
                  <c:v>4.7</c:v>
                </c:pt>
                <c:pt idx="393">
                  <c:v>2.4</c:v>
                </c:pt>
                <c:pt idx="394">
                  <c:v>0</c:v>
                </c:pt>
                <c:pt idx="395">
                  <c:v>4.3</c:v>
                </c:pt>
                <c:pt idx="396">
                  <c:v>4.2</c:v>
                </c:pt>
                <c:pt idx="397">
                  <c:v>0</c:v>
                </c:pt>
                <c:pt idx="398">
                  <c:v>4.5</c:v>
                </c:pt>
                <c:pt idx="399">
                  <c:v>0</c:v>
                </c:pt>
                <c:pt idx="400">
                  <c:v>0</c:v>
                </c:pt>
                <c:pt idx="401">
                  <c:v>4.4000000000000004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3.8</c:v>
                </c:pt>
                <c:pt idx="408">
                  <c:v>3</c:v>
                </c:pt>
                <c:pt idx="409">
                  <c:v>3.4</c:v>
                </c:pt>
                <c:pt idx="410">
                  <c:v>0</c:v>
                </c:pt>
                <c:pt idx="411">
                  <c:v>4.0999999999999996</c:v>
                </c:pt>
                <c:pt idx="412">
                  <c:v>3.5</c:v>
                </c:pt>
                <c:pt idx="413">
                  <c:v>1.7</c:v>
                </c:pt>
                <c:pt idx="414">
                  <c:v>4.0999999999999996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4.4000000000000004</c:v>
                </c:pt>
                <c:pt idx="419">
                  <c:v>0</c:v>
                </c:pt>
                <c:pt idx="420">
                  <c:v>3.7</c:v>
                </c:pt>
                <c:pt idx="421">
                  <c:v>3.9</c:v>
                </c:pt>
                <c:pt idx="422">
                  <c:v>0</c:v>
                </c:pt>
                <c:pt idx="423">
                  <c:v>0</c:v>
                </c:pt>
                <c:pt idx="424">
                  <c:v>4.3</c:v>
                </c:pt>
                <c:pt idx="425">
                  <c:v>3.3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4.5</c:v>
                </c:pt>
                <c:pt idx="434">
                  <c:v>3.8</c:v>
                </c:pt>
                <c:pt idx="435">
                  <c:v>0</c:v>
                </c:pt>
                <c:pt idx="436">
                  <c:v>4.3</c:v>
                </c:pt>
                <c:pt idx="437">
                  <c:v>0</c:v>
                </c:pt>
                <c:pt idx="438">
                  <c:v>3.9</c:v>
                </c:pt>
                <c:pt idx="439">
                  <c:v>0</c:v>
                </c:pt>
                <c:pt idx="440">
                  <c:v>4.3</c:v>
                </c:pt>
                <c:pt idx="441">
                  <c:v>4.9000000000000004</c:v>
                </c:pt>
                <c:pt idx="442">
                  <c:v>3.8</c:v>
                </c:pt>
                <c:pt idx="443">
                  <c:v>3.8</c:v>
                </c:pt>
                <c:pt idx="444">
                  <c:v>3.8</c:v>
                </c:pt>
                <c:pt idx="445">
                  <c:v>0</c:v>
                </c:pt>
                <c:pt idx="446">
                  <c:v>4.7</c:v>
                </c:pt>
                <c:pt idx="447">
                  <c:v>3.9</c:v>
                </c:pt>
                <c:pt idx="448">
                  <c:v>0</c:v>
                </c:pt>
                <c:pt idx="449">
                  <c:v>0</c:v>
                </c:pt>
                <c:pt idx="450">
                  <c:v>4.2</c:v>
                </c:pt>
                <c:pt idx="451">
                  <c:v>0</c:v>
                </c:pt>
                <c:pt idx="452">
                  <c:v>5</c:v>
                </c:pt>
                <c:pt idx="453">
                  <c:v>3</c:v>
                </c:pt>
                <c:pt idx="454">
                  <c:v>4.3</c:v>
                </c:pt>
                <c:pt idx="455">
                  <c:v>0</c:v>
                </c:pt>
                <c:pt idx="456">
                  <c:v>0</c:v>
                </c:pt>
                <c:pt idx="457">
                  <c:v>4</c:v>
                </c:pt>
                <c:pt idx="458">
                  <c:v>1</c:v>
                </c:pt>
                <c:pt idx="459">
                  <c:v>0</c:v>
                </c:pt>
                <c:pt idx="460">
                  <c:v>4.2</c:v>
                </c:pt>
                <c:pt idx="461">
                  <c:v>0</c:v>
                </c:pt>
                <c:pt idx="462">
                  <c:v>3</c:v>
                </c:pt>
                <c:pt idx="463">
                  <c:v>0</c:v>
                </c:pt>
                <c:pt idx="464">
                  <c:v>3.4</c:v>
                </c:pt>
                <c:pt idx="465">
                  <c:v>0</c:v>
                </c:pt>
                <c:pt idx="466">
                  <c:v>4</c:v>
                </c:pt>
                <c:pt idx="467">
                  <c:v>0</c:v>
                </c:pt>
                <c:pt idx="468">
                  <c:v>4.5</c:v>
                </c:pt>
                <c:pt idx="469">
                  <c:v>0</c:v>
                </c:pt>
                <c:pt idx="470">
                  <c:v>3.3</c:v>
                </c:pt>
                <c:pt idx="471">
                  <c:v>2.9</c:v>
                </c:pt>
                <c:pt idx="472">
                  <c:v>4.3</c:v>
                </c:pt>
                <c:pt idx="473">
                  <c:v>4.0999999999999996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</c:v>
                </c:pt>
                <c:pt idx="481">
                  <c:v>4.7</c:v>
                </c:pt>
                <c:pt idx="482">
                  <c:v>3.3</c:v>
                </c:pt>
                <c:pt idx="483">
                  <c:v>3.9</c:v>
                </c:pt>
                <c:pt idx="484">
                  <c:v>4</c:v>
                </c:pt>
                <c:pt idx="485">
                  <c:v>0</c:v>
                </c:pt>
                <c:pt idx="486">
                  <c:v>4.7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4.5999999999999996</c:v>
                </c:pt>
                <c:pt idx="491">
                  <c:v>4.4000000000000004</c:v>
                </c:pt>
                <c:pt idx="492">
                  <c:v>0</c:v>
                </c:pt>
                <c:pt idx="493">
                  <c:v>4.5</c:v>
                </c:pt>
                <c:pt idx="494">
                  <c:v>4.5999999999999996</c:v>
                </c:pt>
                <c:pt idx="495">
                  <c:v>4.5</c:v>
                </c:pt>
                <c:pt idx="496">
                  <c:v>3.2</c:v>
                </c:pt>
                <c:pt idx="497">
                  <c:v>4</c:v>
                </c:pt>
                <c:pt idx="498">
                  <c:v>4.7</c:v>
                </c:pt>
                <c:pt idx="499">
                  <c:v>2</c:v>
                </c:pt>
                <c:pt idx="500">
                  <c:v>4.0999999999999996</c:v>
                </c:pt>
                <c:pt idx="501">
                  <c:v>3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2.8</c:v>
                </c:pt>
                <c:pt idx="507">
                  <c:v>3.7</c:v>
                </c:pt>
                <c:pt idx="508">
                  <c:v>4.8</c:v>
                </c:pt>
                <c:pt idx="509">
                  <c:v>3.9</c:v>
                </c:pt>
                <c:pt idx="510">
                  <c:v>0</c:v>
                </c:pt>
                <c:pt idx="511">
                  <c:v>2</c:v>
                </c:pt>
                <c:pt idx="512">
                  <c:v>4.5</c:v>
                </c:pt>
                <c:pt idx="513">
                  <c:v>4.0999999999999996</c:v>
                </c:pt>
                <c:pt idx="514">
                  <c:v>2.8</c:v>
                </c:pt>
                <c:pt idx="515">
                  <c:v>4.3</c:v>
                </c:pt>
                <c:pt idx="516">
                  <c:v>3.9</c:v>
                </c:pt>
                <c:pt idx="517">
                  <c:v>4.2</c:v>
                </c:pt>
                <c:pt idx="518">
                  <c:v>4.2</c:v>
                </c:pt>
                <c:pt idx="519">
                  <c:v>0</c:v>
                </c:pt>
                <c:pt idx="520">
                  <c:v>2.9</c:v>
                </c:pt>
                <c:pt idx="521">
                  <c:v>0</c:v>
                </c:pt>
                <c:pt idx="522">
                  <c:v>0</c:v>
                </c:pt>
                <c:pt idx="523">
                  <c:v>4.0999999999999996</c:v>
                </c:pt>
                <c:pt idx="524">
                  <c:v>0</c:v>
                </c:pt>
                <c:pt idx="525">
                  <c:v>3.7</c:v>
                </c:pt>
                <c:pt idx="526">
                  <c:v>4.5999999999999996</c:v>
                </c:pt>
                <c:pt idx="527">
                  <c:v>4.4000000000000004</c:v>
                </c:pt>
                <c:pt idx="528">
                  <c:v>0</c:v>
                </c:pt>
                <c:pt idx="529">
                  <c:v>0</c:v>
                </c:pt>
                <c:pt idx="530">
                  <c:v>4.4000000000000004</c:v>
                </c:pt>
                <c:pt idx="531">
                  <c:v>3</c:v>
                </c:pt>
                <c:pt idx="532">
                  <c:v>4.5999999999999996</c:v>
                </c:pt>
                <c:pt idx="533">
                  <c:v>3.8</c:v>
                </c:pt>
                <c:pt idx="534">
                  <c:v>0</c:v>
                </c:pt>
                <c:pt idx="535">
                  <c:v>4.0999999999999996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4.2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4</c:v>
                </c:pt>
                <c:pt idx="545">
                  <c:v>3.3</c:v>
                </c:pt>
                <c:pt idx="546">
                  <c:v>4.0999999999999996</c:v>
                </c:pt>
                <c:pt idx="547">
                  <c:v>0</c:v>
                </c:pt>
                <c:pt idx="548">
                  <c:v>4.0999999999999996</c:v>
                </c:pt>
                <c:pt idx="549">
                  <c:v>4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2.9</c:v>
                </c:pt>
                <c:pt idx="555">
                  <c:v>0</c:v>
                </c:pt>
                <c:pt idx="556">
                  <c:v>2</c:v>
                </c:pt>
                <c:pt idx="557">
                  <c:v>4</c:v>
                </c:pt>
                <c:pt idx="558">
                  <c:v>0</c:v>
                </c:pt>
                <c:pt idx="559">
                  <c:v>3.7</c:v>
                </c:pt>
                <c:pt idx="560">
                  <c:v>4</c:v>
                </c:pt>
                <c:pt idx="561">
                  <c:v>0</c:v>
                </c:pt>
                <c:pt idx="562">
                  <c:v>4.3</c:v>
                </c:pt>
                <c:pt idx="563">
                  <c:v>4.4000000000000004</c:v>
                </c:pt>
                <c:pt idx="564">
                  <c:v>4</c:v>
                </c:pt>
                <c:pt idx="565">
                  <c:v>4.5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3.8</c:v>
                </c:pt>
                <c:pt idx="570">
                  <c:v>4</c:v>
                </c:pt>
                <c:pt idx="571">
                  <c:v>0</c:v>
                </c:pt>
                <c:pt idx="572">
                  <c:v>0</c:v>
                </c:pt>
                <c:pt idx="573">
                  <c:v>4</c:v>
                </c:pt>
                <c:pt idx="574">
                  <c:v>3.6</c:v>
                </c:pt>
                <c:pt idx="575">
                  <c:v>4.4000000000000004</c:v>
                </c:pt>
                <c:pt idx="576">
                  <c:v>2.8</c:v>
                </c:pt>
                <c:pt idx="577">
                  <c:v>4.5</c:v>
                </c:pt>
                <c:pt idx="578">
                  <c:v>0</c:v>
                </c:pt>
                <c:pt idx="579">
                  <c:v>3.6</c:v>
                </c:pt>
                <c:pt idx="580">
                  <c:v>4</c:v>
                </c:pt>
                <c:pt idx="581">
                  <c:v>2.6</c:v>
                </c:pt>
                <c:pt idx="582">
                  <c:v>0</c:v>
                </c:pt>
                <c:pt idx="583">
                  <c:v>3.1</c:v>
                </c:pt>
                <c:pt idx="584">
                  <c:v>4.7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4.8</c:v>
                </c:pt>
                <c:pt idx="592">
                  <c:v>3.5</c:v>
                </c:pt>
                <c:pt idx="593">
                  <c:v>1.6</c:v>
                </c:pt>
                <c:pt idx="594">
                  <c:v>3.5</c:v>
                </c:pt>
                <c:pt idx="595">
                  <c:v>0</c:v>
                </c:pt>
                <c:pt idx="596">
                  <c:v>2.2999999999999998</c:v>
                </c:pt>
                <c:pt idx="597">
                  <c:v>4</c:v>
                </c:pt>
                <c:pt idx="598">
                  <c:v>0</c:v>
                </c:pt>
                <c:pt idx="599">
                  <c:v>4.0999999999999996</c:v>
                </c:pt>
                <c:pt idx="600">
                  <c:v>3.2</c:v>
                </c:pt>
                <c:pt idx="601">
                  <c:v>0</c:v>
                </c:pt>
                <c:pt idx="602">
                  <c:v>4.0999999999999996</c:v>
                </c:pt>
                <c:pt idx="603">
                  <c:v>0</c:v>
                </c:pt>
                <c:pt idx="604">
                  <c:v>3.5</c:v>
                </c:pt>
                <c:pt idx="605">
                  <c:v>0</c:v>
                </c:pt>
                <c:pt idx="606">
                  <c:v>4.8</c:v>
                </c:pt>
                <c:pt idx="607">
                  <c:v>2.8</c:v>
                </c:pt>
                <c:pt idx="608">
                  <c:v>1</c:v>
                </c:pt>
                <c:pt idx="609">
                  <c:v>0</c:v>
                </c:pt>
                <c:pt idx="610">
                  <c:v>4.5</c:v>
                </c:pt>
                <c:pt idx="611">
                  <c:v>3.4</c:v>
                </c:pt>
                <c:pt idx="612">
                  <c:v>3.6</c:v>
                </c:pt>
                <c:pt idx="613">
                  <c:v>4</c:v>
                </c:pt>
                <c:pt idx="614">
                  <c:v>3.5</c:v>
                </c:pt>
                <c:pt idx="615">
                  <c:v>3.4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3.1</c:v>
                </c:pt>
                <c:pt idx="621">
                  <c:v>0</c:v>
                </c:pt>
                <c:pt idx="622">
                  <c:v>4.5</c:v>
                </c:pt>
                <c:pt idx="623">
                  <c:v>3.9</c:v>
                </c:pt>
                <c:pt idx="624">
                  <c:v>4.5</c:v>
                </c:pt>
                <c:pt idx="625">
                  <c:v>3.3</c:v>
                </c:pt>
                <c:pt idx="626">
                  <c:v>2</c:v>
                </c:pt>
                <c:pt idx="627">
                  <c:v>3.7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3.8</c:v>
                </c:pt>
                <c:pt idx="632">
                  <c:v>0</c:v>
                </c:pt>
                <c:pt idx="633">
                  <c:v>3.8</c:v>
                </c:pt>
                <c:pt idx="634">
                  <c:v>3.9</c:v>
                </c:pt>
                <c:pt idx="635">
                  <c:v>4.5999999999999996</c:v>
                </c:pt>
                <c:pt idx="636">
                  <c:v>3.8</c:v>
                </c:pt>
                <c:pt idx="637">
                  <c:v>4.5</c:v>
                </c:pt>
                <c:pt idx="638">
                  <c:v>0</c:v>
                </c:pt>
                <c:pt idx="639">
                  <c:v>0</c:v>
                </c:pt>
                <c:pt idx="640">
                  <c:v>2.8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2.8</c:v>
                </c:pt>
                <c:pt idx="645">
                  <c:v>3</c:v>
                </c:pt>
                <c:pt idx="646">
                  <c:v>4.7</c:v>
                </c:pt>
                <c:pt idx="647">
                  <c:v>4.2</c:v>
                </c:pt>
                <c:pt idx="648">
                  <c:v>0</c:v>
                </c:pt>
                <c:pt idx="649">
                  <c:v>3.1</c:v>
                </c:pt>
                <c:pt idx="650">
                  <c:v>3.1</c:v>
                </c:pt>
                <c:pt idx="651">
                  <c:v>0</c:v>
                </c:pt>
                <c:pt idx="652">
                  <c:v>4</c:v>
                </c:pt>
                <c:pt idx="653">
                  <c:v>4</c:v>
                </c:pt>
                <c:pt idx="654">
                  <c:v>2.7</c:v>
                </c:pt>
                <c:pt idx="655">
                  <c:v>0</c:v>
                </c:pt>
                <c:pt idx="656">
                  <c:v>4.0999999999999996</c:v>
                </c:pt>
                <c:pt idx="657">
                  <c:v>0</c:v>
                </c:pt>
                <c:pt idx="658">
                  <c:v>0</c:v>
                </c:pt>
                <c:pt idx="659">
                  <c:v>3.7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4.5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3</c:v>
                </c:pt>
                <c:pt idx="668">
                  <c:v>4.4000000000000004</c:v>
                </c:pt>
                <c:pt idx="669">
                  <c:v>0</c:v>
                </c:pt>
                <c:pt idx="670">
                  <c:v>0</c:v>
                </c:pt>
                <c:pt idx="671">
                  <c:v>3.5</c:v>
                </c:pt>
                <c:pt idx="672">
                  <c:v>4.5</c:v>
                </c:pt>
                <c:pt idx="673">
                  <c:v>4.8</c:v>
                </c:pt>
                <c:pt idx="674">
                  <c:v>3.4</c:v>
                </c:pt>
                <c:pt idx="675">
                  <c:v>4.5</c:v>
                </c:pt>
                <c:pt idx="676">
                  <c:v>0</c:v>
                </c:pt>
                <c:pt idx="677">
                  <c:v>3.7</c:v>
                </c:pt>
                <c:pt idx="678">
                  <c:v>5</c:v>
                </c:pt>
                <c:pt idx="679">
                  <c:v>5</c:v>
                </c:pt>
                <c:pt idx="680">
                  <c:v>2.8</c:v>
                </c:pt>
                <c:pt idx="681">
                  <c:v>0</c:v>
                </c:pt>
                <c:pt idx="682">
                  <c:v>4.2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4.0999999999999996</c:v>
                </c:pt>
                <c:pt idx="687">
                  <c:v>4</c:v>
                </c:pt>
                <c:pt idx="688">
                  <c:v>0</c:v>
                </c:pt>
                <c:pt idx="689">
                  <c:v>3.7</c:v>
                </c:pt>
                <c:pt idx="690">
                  <c:v>4.0999999999999996</c:v>
                </c:pt>
                <c:pt idx="691">
                  <c:v>4</c:v>
                </c:pt>
                <c:pt idx="692">
                  <c:v>0</c:v>
                </c:pt>
                <c:pt idx="693">
                  <c:v>0</c:v>
                </c:pt>
                <c:pt idx="694">
                  <c:v>3.7</c:v>
                </c:pt>
                <c:pt idx="695">
                  <c:v>3.3</c:v>
                </c:pt>
                <c:pt idx="696">
                  <c:v>0</c:v>
                </c:pt>
                <c:pt idx="697">
                  <c:v>4.8</c:v>
                </c:pt>
                <c:pt idx="698">
                  <c:v>4.4000000000000004</c:v>
                </c:pt>
                <c:pt idx="699">
                  <c:v>4.4000000000000004</c:v>
                </c:pt>
                <c:pt idx="700">
                  <c:v>0</c:v>
                </c:pt>
                <c:pt idx="701">
                  <c:v>3.2</c:v>
                </c:pt>
                <c:pt idx="702">
                  <c:v>4.2</c:v>
                </c:pt>
                <c:pt idx="703">
                  <c:v>3.8</c:v>
                </c:pt>
                <c:pt idx="704">
                  <c:v>4</c:v>
                </c:pt>
                <c:pt idx="705">
                  <c:v>0</c:v>
                </c:pt>
                <c:pt idx="706">
                  <c:v>0</c:v>
                </c:pt>
                <c:pt idx="707">
                  <c:v>4.5</c:v>
                </c:pt>
                <c:pt idx="708">
                  <c:v>4.3</c:v>
                </c:pt>
                <c:pt idx="709">
                  <c:v>0</c:v>
                </c:pt>
                <c:pt idx="710">
                  <c:v>2.8</c:v>
                </c:pt>
                <c:pt idx="711">
                  <c:v>4.3</c:v>
                </c:pt>
                <c:pt idx="712">
                  <c:v>4.0999999999999996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3.9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4</c:v>
                </c:pt>
                <c:pt idx="721">
                  <c:v>4.0999999999999996</c:v>
                </c:pt>
                <c:pt idx="722">
                  <c:v>0</c:v>
                </c:pt>
                <c:pt idx="723">
                  <c:v>0</c:v>
                </c:pt>
                <c:pt idx="724">
                  <c:v>4.7</c:v>
                </c:pt>
                <c:pt idx="725">
                  <c:v>3.5</c:v>
                </c:pt>
                <c:pt idx="726">
                  <c:v>0</c:v>
                </c:pt>
                <c:pt idx="727">
                  <c:v>4</c:v>
                </c:pt>
                <c:pt idx="728">
                  <c:v>4.0999999999999996</c:v>
                </c:pt>
                <c:pt idx="729">
                  <c:v>4</c:v>
                </c:pt>
                <c:pt idx="730">
                  <c:v>0</c:v>
                </c:pt>
                <c:pt idx="731">
                  <c:v>1</c:v>
                </c:pt>
                <c:pt idx="732">
                  <c:v>4.5</c:v>
                </c:pt>
                <c:pt idx="733">
                  <c:v>2.2999999999999998</c:v>
                </c:pt>
                <c:pt idx="734">
                  <c:v>3.7</c:v>
                </c:pt>
                <c:pt idx="735">
                  <c:v>0</c:v>
                </c:pt>
                <c:pt idx="736">
                  <c:v>3.4</c:v>
                </c:pt>
                <c:pt idx="737">
                  <c:v>3.2</c:v>
                </c:pt>
                <c:pt idx="738">
                  <c:v>1.8</c:v>
                </c:pt>
                <c:pt idx="739">
                  <c:v>0</c:v>
                </c:pt>
                <c:pt idx="740">
                  <c:v>4.3</c:v>
                </c:pt>
                <c:pt idx="741">
                  <c:v>4.9000000000000004</c:v>
                </c:pt>
                <c:pt idx="742">
                  <c:v>0</c:v>
                </c:pt>
                <c:pt idx="743">
                  <c:v>3.4</c:v>
                </c:pt>
                <c:pt idx="744">
                  <c:v>0</c:v>
                </c:pt>
                <c:pt idx="745">
                  <c:v>0</c:v>
                </c:pt>
                <c:pt idx="746">
                  <c:v>3.1</c:v>
                </c:pt>
                <c:pt idx="747">
                  <c:v>0</c:v>
                </c:pt>
                <c:pt idx="748">
                  <c:v>4.4000000000000004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4.2</c:v>
                </c:pt>
                <c:pt idx="754">
                  <c:v>4.3</c:v>
                </c:pt>
                <c:pt idx="755">
                  <c:v>3.7</c:v>
                </c:pt>
                <c:pt idx="756">
                  <c:v>0</c:v>
                </c:pt>
                <c:pt idx="757">
                  <c:v>4.5</c:v>
                </c:pt>
                <c:pt idx="758">
                  <c:v>0</c:v>
                </c:pt>
                <c:pt idx="759">
                  <c:v>3.2</c:v>
                </c:pt>
                <c:pt idx="760">
                  <c:v>3.7</c:v>
                </c:pt>
                <c:pt idx="761">
                  <c:v>4.4000000000000004</c:v>
                </c:pt>
                <c:pt idx="762">
                  <c:v>3.7</c:v>
                </c:pt>
                <c:pt idx="763">
                  <c:v>4.0999999999999996</c:v>
                </c:pt>
                <c:pt idx="764">
                  <c:v>0</c:v>
                </c:pt>
                <c:pt idx="765">
                  <c:v>3.9</c:v>
                </c:pt>
                <c:pt idx="766">
                  <c:v>3.9</c:v>
                </c:pt>
                <c:pt idx="767">
                  <c:v>3.4</c:v>
                </c:pt>
                <c:pt idx="768">
                  <c:v>4.0999999999999996</c:v>
                </c:pt>
                <c:pt idx="769">
                  <c:v>3.8</c:v>
                </c:pt>
                <c:pt idx="770">
                  <c:v>0</c:v>
                </c:pt>
                <c:pt idx="771">
                  <c:v>4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3.4</c:v>
                </c:pt>
                <c:pt idx="777">
                  <c:v>3.5</c:v>
                </c:pt>
                <c:pt idx="778">
                  <c:v>0</c:v>
                </c:pt>
                <c:pt idx="779">
                  <c:v>4.0999999999999996</c:v>
                </c:pt>
                <c:pt idx="780">
                  <c:v>0</c:v>
                </c:pt>
                <c:pt idx="781">
                  <c:v>4.2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4</c:v>
                </c:pt>
                <c:pt idx="786">
                  <c:v>4</c:v>
                </c:pt>
                <c:pt idx="787">
                  <c:v>0</c:v>
                </c:pt>
                <c:pt idx="788">
                  <c:v>0</c:v>
                </c:pt>
                <c:pt idx="789">
                  <c:v>4.3</c:v>
                </c:pt>
                <c:pt idx="790">
                  <c:v>3</c:v>
                </c:pt>
                <c:pt idx="791">
                  <c:v>3.5</c:v>
                </c:pt>
                <c:pt idx="792">
                  <c:v>4.7</c:v>
                </c:pt>
                <c:pt idx="793">
                  <c:v>0</c:v>
                </c:pt>
                <c:pt idx="794">
                  <c:v>2.5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4.5999999999999996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4.4000000000000004</c:v>
                </c:pt>
                <c:pt idx="804">
                  <c:v>3.5</c:v>
                </c:pt>
                <c:pt idx="805">
                  <c:v>2.6</c:v>
                </c:pt>
                <c:pt idx="806">
                  <c:v>0</c:v>
                </c:pt>
                <c:pt idx="807">
                  <c:v>3.2</c:v>
                </c:pt>
                <c:pt idx="808">
                  <c:v>0</c:v>
                </c:pt>
                <c:pt idx="809">
                  <c:v>0</c:v>
                </c:pt>
                <c:pt idx="810">
                  <c:v>4</c:v>
                </c:pt>
                <c:pt idx="811">
                  <c:v>3.7</c:v>
                </c:pt>
                <c:pt idx="812">
                  <c:v>0</c:v>
                </c:pt>
                <c:pt idx="813">
                  <c:v>4</c:v>
                </c:pt>
                <c:pt idx="814">
                  <c:v>3.3</c:v>
                </c:pt>
                <c:pt idx="815">
                  <c:v>4.5999999999999996</c:v>
                </c:pt>
                <c:pt idx="816">
                  <c:v>4.8</c:v>
                </c:pt>
                <c:pt idx="817">
                  <c:v>0</c:v>
                </c:pt>
                <c:pt idx="818">
                  <c:v>3.5</c:v>
                </c:pt>
                <c:pt idx="819">
                  <c:v>0</c:v>
                </c:pt>
                <c:pt idx="820">
                  <c:v>3.5</c:v>
                </c:pt>
                <c:pt idx="821">
                  <c:v>3.7</c:v>
                </c:pt>
                <c:pt idx="822">
                  <c:v>0</c:v>
                </c:pt>
                <c:pt idx="823">
                  <c:v>3.9</c:v>
                </c:pt>
                <c:pt idx="824">
                  <c:v>0</c:v>
                </c:pt>
                <c:pt idx="825">
                  <c:v>3.5</c:v>
                </c:pt>
                <c:pt idx="826">
                  <c:v>0</c:v>
                </c:pt>
                <c:pt idx="827">
                  <c:v>0</c:v>
                </c:pt>
                <c:pt idx="828">
                  <c:v>2.5</c:v>
                </c:pt>
                <c:pt idx="829">
                  <c:v>2</c:v>
                </c:pt>
                <c:pt idx="830">
                  <c:v>0</c:v>
                </c:pt>
                <c:pt idx="831">
                  <c:v>0</c:v>
                </c:pt>
                <c:pt idx="832">
                  <c:v>3.3</c:v>
                </c:pt>
                <c:pt idx="833">
                  <c:v>4.3</c:v>
                </c:pt>
                <c:pt idx="834">
                  <c:v>0</c:v>
                </c:pt>
                <c:pt idx="835">
                  <c:v>4.8</c:v>
                </c:pt>
                <c:pt idx="836">
                  <c:v>0</c:v>
                </c:pt>
                <c:pt idx="837">
                  <c:v>3.4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3.7</c:v>
                </c:pt>
                <c:pt idx="844">
                  <c:v>4.5</c:v>
                </c:pt>
                <c:pt idx="845">
                  <c:v>4.5</c:v>
                </c:pt>
                <c:pt idx="846">
                  <c:v>4.5</c:v>
                </c:pt>
                <c:pt idx="847">
                  <c:v>4.5999999999999996</c:v>
                </c:pt>
                <c:pt idx="848">
                  <c:v>4</c:v>
                </c:pt>
                <c:pt idx="849">
                  <c:v>4.3</c:v>
                </c:pt>
                <c:pt idx="850">
                  <c:v>4.5999999999999996</c:v>
                </c:pt>
                <c:pt idx="851">
                  <c:v>3.6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3.1</c:v>
                </c:pt>
                <c:pt idx="856">
                  <c:v>0</c:v>
                </c:pt>
                <c:pt idx="857">
                  <c:v>4.0999999999999996</c:v>
                </c:pt>
                <c:pt idx="858">
                  <c:v>0</c:v>
                </c:pt>
                <c:pt idx="859">
                  <c:v>3.9</c:v>
                </c:pt>
                <c:pt idx="860">
                  <c:v>0</c:v>
                </c:pt>
                <c:pt idx="861">
                  <c:v>3.7</c:v>
                </c:pt>
                <c:pt idx="862">
                  <c:v>3.4</c:v>
                </c:pt>
                <c:pt idx="863">
                  <c:v>3.2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4.3</c:v>
                </c:pt>
                <c:pt idx="870">
                  <c:v>0</c:v>
                </c:pt>
                <c:pt idx="871">
                  <c:v>0</c:v>
                </c:pt>
                <c:pt idx="872">
                  <c:v>3.9</c:v>
                </c:pt>
                <c:pt idx="873">
                  <c:v>0</c:v>
                </c:pt>
                <c:pt idx="874">
                  <c:v>3.8</c:v>
                </c:pt>
                <c:pt idx="875">
                  <c:v>0</c:v>
                </c:pt>
                <c:pt idx="876">
                  <c:v>4.4000000000000004</c:v>
                </c:pt>
                <c:pt idx="877">
                  <c:v>0</c:v>
                </c:pt>
                <c:pt idx="878">
                  <c:v>0</c:v>
                </c:pt>
                <c:pt idx="879">
                  <c:v>3.5</c:v>
                </c:pt>
                <c:pt idx="880">
                  <c:v>2.6</c:v>
                </c:pt>
                <c:pt idx="881">
                  <c:v>4.0999999999999996</c:v>
                </c:pt>
                <c:pt idx="882">
                  <c:v>2.5</c:v>
                </c:pt>
                <c:pt idx="883">
                  <c:v>0</c:v>
                </c:pt>
                <c:pt idx="884">
                  <c:v>4.4000000000000004</c:v>
                </c:pt>
                <c:pt idx="885">
                  <c:v>0</c:v>
                </c:pt>
                <c:pt idx="886">
                  <c:v>4.5</c:v>
                </c:pt>
                <c:pt idx="887">
                  <c:v>3.2</c:v>
                </c:pt>
                <c:pt idx="888">
                  <c:v>3.8</c:v>
                </c:pt>
                <c:pt idx="889">
                  <c:v>3.9</c:v>
                </c:pt>
                <c:pt idx="890">
                  <c:v>3.9</c:v>
                </c:pt>
                <c:pt idx="891">
                  <c:v>3.7</c:v>
                </c:pt>
                <c:pt idx="892">
                  <c:v>5</c:v>
                </c:pt>
                <c:pt idx="893">
                  <c:v>4.2</c:v>
                </c:pt>
                <c:pt idx="894">
                  <c:v>0</c:v>
                </c:pt>
                <c:pt idx="895">
                  <c:v>3.7</c:v>
                </c:pt>
                <c:pt idx="896">
                  <c:v>3.3</c:v>
                </c:pt>
                <c:pt idx="897">
                  <c:v>1</c:v>
                </c:pt>
                <c:pt idx="898">
                  <c:v>4.4000000000000004</c:v>
                </c:pt>
                <c:pt idx="899">
                  <c:v>3.5</c:v>
                </c:pt>
                <c:pt idx="900">
                  <c:v>4.5</c:v>
                </c:pt>
                <c:pt idx="901">
                  <c:v>0</c:v>
                </c:pt>
                <c:pt idx="902">
                  <c:v>4.8</c:v>
                </c:pt>
                <c:pt idx="903">
                  <c:v>4.3</c:v>
                </c:pt>
                <c:pt idx="904">
                  <c:v>0</c:v>
                </c:pt>
                <c:pt idx="905">
                  <c:v>4.2</c:v>
                </c:pt>
                <c:pt idx="906">
                  <c:v>4.0999999999999996</c:v>
                </c:pt>
                <c:pt idx="907">
                  <c:v>3.9</c:v>
                </c:pt>
                <c:pt idx="908">
                  <c:v>3.9</c:v>
                </c:pt>
                <c:pt idx="909">
                  <c:v>4.4000000000000004</c:v>
                </c:pt>
                <c:pt idx="910">
                  <c:v>5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3.5</c:v>
                </c:pt>
                <c:pt idx="916">
                  <c:v>3.1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3.3</c:v>
                </c:pt>
                <c:pt idx="921">
                  <c:v>4.8</c:v>
                </c:pt>
                <c:pt idx="922">
                  <c:v>0</c:v>
                </c:pt>
                <c:pt idx="923">
                  <c:v>5</c:v>
                </c:pt>
                <c:pt idx="924">
                  <c:v>3.8</c:v>
                </c:pt>
                <c:pt idx="925">
                  <c:v>0</c:v>
                </c:pt>
                <c:pt idx="926">
                  <c:v>0</c:v>
                </c:pt>
                <c:pt idx="927">
                  <c:v>4.0999999999999996</c:v>
                </c:pt>
                <c:pt idx="928">
                  <c:v>0</c:v>
                </c:pt>
                <c:pt idx="929">
                  <c:v>4.3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3.9</c:v>
                </c:pt>
                <c:pt idx="934">
                  <c:v>0</c:v>
                </c:pt>
                <c:pt idx="935">
                  <c:v>4</c:v>
                </c:pt>
                <c:pt idx="936">
                  <c:v>0</c:v>
                </c:pt>
                <c:pt idx="937">
                  <c:v>3.1</c:v>
                </c:pt>
                <c:pt idx="938">
                  <c:v>2.9</c:v>
                </c:pt>
                <c:pt idx="939">
                  <c:v>2.9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3.1</c:v>
                </c:pt>
                <c:pt idx="944">
                  <c:v>4.2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3.6</c:v>
                </c:pt>
                <c:pt idx="952">
                  <c:v>4.0999999999999996</c:v>
                </c:pt>
                <c:pt idx="953">
                  <c:v>0</c:v>
                </c:pt>
                <c:pt idx="954">
                  <c:v>4.2</c:v>
                </c:pt>
                <c:pt idx="955">
                  <c:v>0</c:v>
                </c:pt>
                <c:pt idx="956">
                  <c:v>0</c:v>
                </c:pt>
                <c:pt idx="957">
                  <c:v>3.5</c:v>
                </c:pt>
                <c:pt idx="958">
                  <c:v>0</c:v>
                </c:pt>
                <c:pt idx="959">
                  <c:v>2.6</c:v>
                </c:pt>
                <c:pt idx="960">
                  <c:v>3.3</c:v>
                </c:pt>
                <c:pt idx="961">
                  <c:v>4</c:v>
                </c:pt>
                <c:pt idx="962">
                  <c:v>3.9</c:v>
                </c:pt>
                <c:pt idx="963">
                  <c:v>0</c:v>
                </c:pt>
                <c:pt idx="964">
                  <c:v>0</c:v>
                </c:pt>
                <c:pt idx="965">
                  <c:v>3.6</c:v>
                </c:pt>
                <c:pt idx="966">
                  <c:v>2</c:v>
                </c:pt>
                <c:pt idx="967">
                  <c:v>0</c:v>
                </c:pt>
                <c:pt idx="968">
                  <c:v>0</c:v>
                </c:pt>
                <c:pt idx="969">
                  <c:v>4.2</c:v>
                </c:pt>
                <c:pt idx="970">
                  <c:v>0</c:v>
                </c:pt>
                <c:pt idx="971">
                  <c:v>0</c:v>
                </c:pt>
                <c:pt idx="972">
                  <c:v>4.8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2.8</c:v>
                </c:pt>
                <c:pt idx="978">
                  <c:v>4.5999999999999996</c:v>
                </c:pt>
                <c:pt idx="979">
                  <c:v>1</c:v>
                </c:pt>
                <c:pt idx="980">
                  <c:v>4.7</c:v>
                </c:pt>
                <c:pt idx="981">
                  <c:v>4.5</c:v>
                </c:pt>
                <c:pt idx="982">
                  <c:v>3</c:v>
                </c:pt>
                <c:pt idx="983">
                  <c:v>0</c:v>
                </c:pt>
                <c:pt idx="984">
                  <c:v>0</c:v>
                </c:pt>
                <c:pt idx="985">
                  <c:v>4.3</c:v>
                </c:pt>
                <c:pt idx="986">
                  <c:v>1.6</c:v>
                </c:pt>
                <c:pt idx="987">
                  <c:v>0</c:v>
                </c:pt>
                <c:pt idx="988">
                  <c:v>4</c:v>
                </c:pt>
                <c:pt idx="989">
                  <c:v>4</c:v>
                </c:pt>
                <c:pt idx="990">
                  <c:v>1</c:v>
                </c:pt>
                <c:pt idx="991">
                  <c:v>2.1</c:v>
                </c:pt>
                <c:pt idx="992">
                  <c:v>0</c:v>
                </c:pt>
                <c:pt idx="993">
                  <c:v>4.0999999999999996</c:v>
                </c:pt>
                <c:pt idx="994">
                  <c:v>4</c:v>
                </c:pt>
                <c:pt idx="995">
                  <c:v>4.3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4.3</c:v>
                </c:pt>
                <c:pt idx="1001">
                  <c:v>3.4</c:v>
                </c:pt>
                <c:pt idx="1002">
                  <c:v>0</c:v>
                </c:pt>
                <c:pt idx="1003">
                  <c:v>4.5999999999999996</c:v>
                </c:pt>
                <c:pt idx="1004">
                  <c:v>0</c:v>
                </c:pt>
                <c:pt idx="1005">
                  <c:v>4</c:v>
                </c:pt>
                <c:pt idx="1006">
                  <c:v>3.2</c:v>
                </c:pt>
                <c:pt idx="1007">
                  <c:v>3.4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4.4000000000000004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4.5</c:v>
                </c:pt>
                <c:pt idx="1023">
                  <c:v>0</c:v>
                </c:pt>
                <c:pt idx="1024">
                  <c:v>3.7</c:v>
                </c:pt>
                <c:pt idx="1025">
                  <c:v>3.6</c:v>
                </c:pt>
                <c:pt idx="1026">
                  <c:v>0</c:v>
                </c:pt>
                <c:pt idx="1027">
                  <c:v>0</c:v>
                </c:pt>
                <c:pt idx="1028">
                  <c:v>2.9</c:v>
                </c:pt>
                <c:pt idx="1029">
                  <c:v>0</c:v>
                </c:pt>
                <c:pt idx="1030">
                  <c:v>4.0999999999999996</c:v>
                </c:pt>
                <c:pt idx="1031">
                  <c:v>0</c:v>
                </c:pt>
                <c:pt idx="1032">
                  <c:v>2.6</c:v>
                </c:pt>
                <c:pt idx="1033">
                  <c:v>4.0999999999999996</c:v>
                </c:pt>
                <c:pt idx="1034">
                  <c:v>0</c:v>
                </c:pt>
                <c:pt idx="1035">
                  <c:v>2.5</c:v>
                </c:pt>
                <c:pt idx="1036">
                  <c:v>4.0999999999999996</c:v>
                </c:pt>
                <c:pt idx="1037">
                  <c:v>4.2</c:v>
                </c:pt>
                <c:pt idx="1038">
                  <c:v>0</c:v>
                </c:pt>
                <c:pt idx="1039">
                  <c:v>4.3</c:v>
                </c:pt>
                <c:pt idx="1040">
                  <c:v>3</c:v>
                </c:pt>
                <c:pt idx="1041">
                  <c:v>4.3</c:v>
                </c:pt>
                <c:pt idx="1042">
                  <c:v>4.5</c:v>
                </c:pt>
                <c:pt idx="1043">
                  <c:v>3.2</c:v>
                </c:pt>
                <c:pt idx="1044">
                  <c:v>0</c:v>
                </c:pt>
                <c:pt idx="1045">
                  <c:v>4</c:v>
                </c:pt>
                <c:pt idx="1046">
                  <c:v>4.3</c:v>
                </c:pt>
                <c:pt idx="1047">
                  <c:v>4.3</c:v>
                </c:pt>
                <c:pt idx="1048">
                  <c:v>0</c:v>
                </c:pt>
                <c:pt idx="1049">
                  <c:v>4.8</c:v>
                </c:pt>
                <c:pt idx="1050">
                  <c:v>4.2</c:v>
                </c:pt>
                <c:pt idx="1051">
                  <c:v>0</c:v>
                </c:pt>
                <c:pt idx="1052">
                  <c:v>0</c:v>
                </c:pt>
                <c:pt idx="1053">
                  <c:v>3.7</c:v>
                </c:pt>
                <c:pt idx="1054">
                  <c:v>3.7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4.5</c:v>
                </c:pt>
                <c:pt idx="1059">
                  <c:v>0</c:v>
                </c:pt>
                <c:pt idx="1060">
                  <c:v>0</c:v>
                </c:pt>
                <c:pt idx="1061">
                  <c:v>4.5999999999999996</c:v>
                </c:pt>
                <c:pt idx="1062">
                  <c:v>4.2</c:v>
                </c:pt>
                <c:pt idx="1063">
                  <c:v>0</c:v>
                </c:pt>
                <c:pt idx="1064">
                  <c:v>3</c:v>
                </c:pt>
                <c:pt idx="1065">
                  <c:v>0</c:v>
                </c:pt>
                <c:pt idx="1066">
                  <c:v>2.9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4</c:v>
                </c:pt>
                <c:pt idx="1071">
                  <c:v>0</c:v>
                </c:pt>
                <c:pt idx="1072">
                  <c:v>3.9</c:v>
                </c:pt>
                <c:pt idx="1073">
                  <c:v>4.5999999999999996</c:v>
                </c:pt>
                <c:pt idx="1074">
                  <c:v>4.5</c:v>
                </c:pt>
                <c:pt idx="1075">
                  <c:v>4.3</c:v>
                </c:pt>
                <c:pt idx="1076">
                  <c:v>0</c:v>
                </c:pt>
                <c:pt idx="1077">
                  <c:v>0</c:v>
                </c:pt>
                <c:pt idx="1078">
                  <c:v>3.9</c:v>
                </c:pt>
                <c:pt idx="1079">
                  <c:v>1</c:v>
                </c:pt>
                <c:pt idx="1080">
                  <c:v>4.8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3.6</c:v>
                </c:pt>
                <c:pt idx="1086">
                  <c:v>4.5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4.5</c:v>
                </c:pt>
                <c:pt idx="1091">
                  <c:v>0</c:v>
                </c:pt>
                <c:pt idx="1092">
                  <c:v>4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3.4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3.3</c:v>
                </c:pt>
                <c:pt idx="1108">
                  <c:v>3.4</c:v>
                </c:pt>
                <c:pt idx="1109">
                  <c:v>2.4</c:v>
                </c:pt>
                <c:pt idx="1110">
                  <c:v>0</c:v>
                </c:pt>
                <c:pt idx="1111">
                  <c:v>0</c:v>
                </c:pt>
                <c:pt idx="1112">
                  <c:v>4.0999999999999996</c:v>
                </c:pt>
                <c:pt idx="1113">
                  <c:v>2.9</c:v>
                </c:pt>
                <c:pt idx="1114">
                  <c:v>0</c:v>
                </c:pt>
                <c:pt idx="1115">
                  <c:v>2.6</c:v>
                </c:pt>
                <c:pt idx="1116">
                  <c:v>3.7</c:v>
                </c:pt>
                <c:pt idx="1117">
                  <c:v>0</c:v>
                </c:pt>
                <c:pt idx="1118">
                  <c:v>4.2</c:v>
                </c:pt>
                <c:pt idx="1119">
                  <c:v>0</c:v>
                </c:pt>
                <c:pt idx="1120">
                  <c:v>3.4</c:v>
                </c:pt>
                <c:pt idx="1121">
                  <c:v>3.7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3.9</c:v>
                </c:pt>
                <c:pt idx="1126">
                  <c:v>4</c:v>
                </c:pt>
                <c:pt idx="1127">
                  <c:v>4</c:v>
                </c:pt>
                <c:pt idx="1128">
                  <c:v>0</c:v>
                </c:pt>
                <c:pt idx="1129">
                  <c:v>2.5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3.2</c:v>
                </c:pt>
                <c:pt idx="1134">
                  <c:v>0</c:v>
                </c:pt>
                <c:pt idx="1135">
                  <c:v>0</c:v>
                </c:pt>
                <c:pt idx="1136">
                  <c:v>3</c:v>
                </c:pt>
                <c:pt idx="1137">
                  <c:v>4.3</c:v>
                </c:pt>
                <c:pt idx="1138">
                  <c:v>0</c:v>
                </c:pt>
                <c:pt idx="1139">
                  <c:v>0</c:v>
                </c:pt>
                <c:pt idx="1140">
                  <c:v>3.5</c:v>
                </c:pt>
                <c:pt idx="1141">
                  <c:v>5</c:v>
                </c:pt>
                <c:pt idx="1142">
                  <c:v>4.5999999999999996</c:v>
                </c:pt>
                <c:pt idx="1143">
                  <c:v>0</c:v>
                </c:pt>
                <c:pt idx="1144">
                  <c:v>4.2</c:v>
                </c:pt>
                <c:pt idx="1145">
                  <c:v>0</c:v>
                </c:pt>
                <c:pt idx="1146">
                  <c:v>4.4000000000000004</c:v>
                </c:pt>
                <c:pt idx="1147">
                  <c:v>0</c:v>
                </c:pt>
                <c:pt idx="1148">
                  <c:v>3.4</c:v>
                </c:pt>
                <c:pt idx="1149">
                  <c:v>4</c:v>
                </c:pt>
                <c:pt idx="1150">
                  <c:v>4</c:v>
                </c:pt>
                <c:pt idx="1151">
                  <c:v>3.2</c:v>
                </c:pt>
                <c:pt idx="1152">
                  <c:v>3.7</c:v>
                </c:pt>
                <c:pt idx="1153">
                  <c:v>0</c:v>
                </c:pt>
                <c:pt idx="1154">
                  <c:v>4</c:v>
                </c:pt>
                <c:pt idx="1155">
                  <c:v>1.5</c:v>
                </c:pt>
                <c:pt idx="1156">
                  <c:v>4.5999999999999996</c:v>
                </c:pt>
                <c:pt idx="1157">
                  <c:v>2.4</c:v>
                </c:pt>
                <c:pt idx="1158">
                  <c:v>0</c:v>
                </c:pt>
                <c:pt idx="1159">
                  <c:v>4.2</c:v>
                </c:pt>
                <c:pt idx="1160">
                  <c:v>3.6</c:v>
                </c:pt>
                <c:pt idx="1161">
                  <c:v>3.7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3.3</c:v>
                </c:pt>
                <c:pt idx="1166">
                  <c:v>4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3.6</c:v>
                </c:pt>
                <c:pt idx="1174">
                  <c:v>4.5999999999999996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4</c:v>
                </c:pt>
                <c:pt idx="1180">
                  <c:v>4.5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5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3.6</c:v>
                </c:pt>
                <c:pt idx="1192">
                  <c:v>4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4</c:v>
                </c:pt>
                <c:pt idx="1197">
                  <c:v>0</c:v>
                </c:pt>
                <c:pt idx="1198">
                  <c:v>3.6</c:v>
                </c:pt>
                <c:pt idx="1199">
                  <c:v>4.3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3.9</c:v>
                </c:pt>
                <c:pt idx="1204">
                  <c:v>0</c:v>
                </c:pt>
                <c:pt idx="1205">
                  <c:v>4.3</c:v>
                </c:pt>
                <c:pt idx="1206">
                  <c:v>4.2</c:v>
                </c:pt>
                <c:pt idx="1207">
                  <c:v>0</c:v>
                </c:pt>
                <c:pt idx="1208">
                  <c:v>4.7</c:v>
                </c:pt>
                <c:pt idx="1209">
                  <c:v>0</c:v>
                </c:pt>
                <c:pt idx="1210">
                  <c:v>4.4000000000000004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4.4000000000000004</c:v>
                </c:pt>
                <c:pt idx="1216">
                  <c:v>1.6</c:v>
                </c:pt>
                <c:pt idx="1217">
                  <c:v>4.3</c:v>
                </c:pt>
                <c:pt idx="1218">
                  <c:v>2.9</c:v>
                </c:pt>
                <c:pt idx="1219">
                  <c:v>4.0999999999999996</c:v>
                </c:pt>
                <c:pt idx="1220">
                  <c:v>0</c:v>
                </c:pt>
                <c:pt idx="1221">
                  <c:v>2.5</c:v>
                </c:pt>
                <c:pt idx="1222">
                  <c:v>4.5</c:v>
                </c:pt>
                <c:pt idx="1223">
                  <c:v>0</c:v>
                </c:pt>
                <c:pt idx="1224">
                  <c:v>4.5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4.3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4.0999999999999996</c:v>
                </c:pt>
                <c:pt idx="1234">
                  <c:v>3.3</c:v>
                </c:pt>
                <c:pt idx="1235">
                  <c:v>3.4</c:v>
                </c:pt>
                <c:pt idx="1236">
                  <c:v>4</c:v>
                </c:pt>
                <c:pt idx="1237">
                  <c:v>3.9</c:v>
                </c:pt>
                <c:pt idx="1238">
                  <c:v>0</c:v>
                </c:pt>
                <c:pt idx="1239">
                  <c:v>4.5</c:v>
                </c:pt>
                <c:pt idx="1240">
                  <c:v>0</c:v>
                </c:pt>
                <c:pt idx="1241">
                  <c:v>4.3</c:v>
                </c:pt>
                <c:pt idx="1242">
                  <c:v>0</c:v>
                </c:pt>
                <c:pt idx="1243">
                  <c:v>4.7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3.7</c:v>
                </c:pt>
                <c:pt idx="1248">
                  <c:v>3.4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4.4000000000000004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4.5999999999999996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3.9</c:v>
                </c:pt>
                <c:pt idx="1272">
                  <c:v>3.5</c:v>
                </c:pt>
                <c:pt idx="1273">
                  <c:v>0</c:v>
                </c:pt>
                <c:pt idx="1274">
                  <c:v>4.3</c:v>
                </c:pt>
                <c:pt idx="1275">
                  <c:v>3.7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3.9</c:v>
                </c:pt>
                <c:pt idx="1280">
                  <c:v>4.2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3.9</c:v>
                </c:pt>
                <c:pt idx="1285">
                  <c:v>2.2000000000000002</c:v>
                </c:pt>
                <c:pt idx="1286">
                  <c:v>3.8</c:v>
                </c:pt>
                <c:pt idx="1287">
                  <c:v>0</c:v>
                </c:pt>
                <c:pt idx="1288">
                  <c:v>3.8</c:v>
                </c:pt>
                <c:pt idx="1289">
                  <c:v>0</c:v>
                </c:pt>
                <c:pt idx="1290">
                  <c:v>0</c:v>
                </c:pt>
                <c:pt idx="1291">
                  <c:v>4.0999999999999996</c:v>
                </c:pt>
                <c:pt idx="1292">
                  <c:v>4.0999999999999996</c:v>
                </c:pt>
                <c:pt idx="1293">
                  <c:v>4.8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3.5</c:v>
                </c:pt>
                <c:pt idx="1298">
                  <c:v>2.8</c:v>
                </c:pt>
                <c:pt idx="1299">
                  <c:v>0</c:v>
                </c:pt>
                <c:pt idx="1300">
                  <c:v>4.5</c:v>
                </c:pt>
                <c:pt idx="1301">
                  <c:v>4</c:v>
                </c:pt>
                <c:pt idx="1302">
                  <c:v>2</c:v>
                </c:pt>
                <c:pt idx="1303">
                  <c:v>0</c:v>
                </c:pt>
                <c:pt idx="1304">
                  <c:v>4.4000000000000004</c:v>
                </c:pt>
                <c:pt idx="1305">
                  <c:v>0</c:v>
                </c:pt>
                <c:pt idx="1306">
                  <c:v>5</c:v>
                </c:pt>
                <c:pt idx="1307">
                  <c:v>3.9</c:v>
                </c:pt>
                <c:pt idx="1308">
                  <c:v>0</c:v>
                </c:pt>
                <c:pt idx="1309">
                  <c:v>0</c:v>
                </c:pt>
                <c:pt idx="1310">
                  <c:v>2.6</c:v>
                </c:pt>
                <c:pt idx="1311">
                  <c:v>0</c:v>
                </c:pt>
                <c:pt idx="1312">
                  <c:v>0</c:v>
                </c:pt>
                <c:pt idx="1313">
                  <c:v>3.5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4</c:v>
                </c:pt>
                <c:pt idx="1326">
                  <c:v>3.9</c:v>
                </c:pt>
                <c:pt idx="1327">
                  <c:v>0</c:v>
                </c:pt>
                <c:pt idx="1328">
                  <c:v>4</c:v>
                </c:pt>
                <c:pt idx="1329">
                  <c:v>3.1</c:v>
                </c:pt>
                <c:pt idx="1330">
                  <c:v>0</c:v>
                </c:pt>
                <c:pt idx="1331">
                  <c:v>2</c:v>
                </c:pt>
                <c:pt idx="1332">
                  <c:v>4.8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3.9</c:v>
                </c:pt>
                <c:pt idx="1337">
                  <c:v>3.8</c:v>
                </c:pt>
                <c:pt idx="1338">
                  <c:v>4.2</c:v>
                </c:pt>
                <c:pt idx="1339">
                  <c:v>3.9</c:v>
                </c:pt>
                <c:pt idx="1340">
                  <c:v>0</c:v>
                </c:pt>
                <c:pt idx="1341">
                  <c:v>3.7</c:v>
                </c:pt>
                <c:pt idx="1342">
                  <c:v>4</c:v>
                </c:pt>
                <c:pt idx="1343">
                  <c:v>4</c:v>
                </c:pt>
                <c:pt idx="1344">
                  <c:v>3.4</c:v>
                </c:pt>
                <c:pt idx="1345">
                  <c:v>3</c:v>
                </c:pt>
                <c:pt idx="1346">
                  <c:v>3.8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3.6</c:v>
                </c:pt>
                <c:pt idx="1351">
                  <c:v>5</c:v>
                </c:pt>
                <c:pt idx="1352">
                  <c:v>2</c:v>
                </c:pt>
                <c:pt idx="1353">
                  <c:v>0</c:v>
                </c:pt>
                <c:pt idx="1354">
                  <c:v>5</c:v>
                </c:pt>
                <c:pt idx="1355">
                  <c:v>0</c:v>
                </c:pt>
                <c:pt idx="1356">
                  <c:v>3.7</c:v>
                </c:pt>
                <c:pt idx="1357">
                  <c:v>4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3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3.2</c:v>
                </c:pt>
                <c:pt idx="1367">
                  <c:v>4</c:v>
                </c:pt>
                <c:pt idx="1368">
                  <c:v>4.3</c:v>
                </c:pt>
                <c:pt idx="1369">
                  <c:v>0</c:v>
                </c:pt>
                <c:pt idx="1370">
                  <c:v>0</c:v>
                </c:pt>
                <c:pt idx="1371">
                  <c:v>3.4</c:v>
                </c:pt>
                <c:pt idx="1372">
                  <c:v>4.4000000000000004</c:v>
                </c:pt>
                <c:pt idx="1373">
                  <c:v>4.5</c:v>
                </c:pt>
                <c:pt idx="1374">
                  <c:v>4.5</c:v>
                </c:pt>
                <c:pt idx="1375">
                  <c:v>4.2</c:v>
                </c:pt>
                <c:pt idx="1376">
                  <c:v>0</c:v>
                </c:pt>
                <c:pt idx="1377">
                  <c:v>4.0999999999999996</c:v>
                </c:pt>
                <c:pt idx="1378">
                  <c:v>0</c:v>
                </c:pt>
                <c:pt idx="1379">
                  <c:v>3.8</c:v>
                </c:pt>
                <c:pt idx="1380">
                  <c:v>0</c:v>
                </c:pt>
                <c:pt idx="1381">
                  <c:v>0</c:v>
                </c:pt>
                <c:pt idx="1382">
                  <c:v>4.9000000000000004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3.4</c:v>
                </c:pt>
                <c:pt idx="1389">
                  <c:v>3.8</c:v>
                </c:pt>
                <c:pt idx="1390">
                  <c:v>4.2</c:v>
                </c:pt>
                <c:pt idx="1391">
                  <c:v>2.9</c:v>
                </c:pt>
                <c:pt idx="1392">
                  <c:v>0</c:v>
                </c:pt>
                <c:pt idx="1393">
                  <c:v>4</c:v>
                </c:pt>
                <c:pt idx="1394">
                  <c:v>0</c:v>
                </c:pt>
                <c:pt idx="1395">
                  <c:v>0</c:v>
                </c:pt>
                <c:pt idx="1396">
                  <c:v>3.3</c:v>
                </c:pt>
                <c:pt idx="1397">
                  <c:v>3.9</c:v>
                </c:pt>
                <c:pt idx="1398">
                  <c:v>4</c:v>
                </c:pt>
                <c:pt idx="1399">
                  <c:v>3.6</c:v>
                </c:pt>
                <c:pt idx="1400">
                  <c:v>0</c:v>
                </c:pt>
                <c:pt idx="1401">
                  <c:v>4.5</c:v>
                </c:pt>
                <c:pt idx="1402">
                  <c:v>3.7</c:v>
                </c:pt>
                <c:pt idx="1403">
                  <c:v>3.1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3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2</c:v>
                </c:pt>
                <c:pt idx="1412">
                  <c:v>0</c:v>
                </c:pt>
                <c:pt idx="1413">
                  <c:v>0</c:v>
                </c:pt>
                <c:pt idx="1414">
                  <c:v>3.9</c:v>
                </c:pt>
                <c:pt idx="1415">
                  <c:v>3.8</c:v>
                </c:pt>
                <c:pt idx="1416">
                  <c:v>0</c:v>
                </c:pt>
                <c:pt idx="1417">
                  <c:v>4.3</c:v>
                </c:pt>
                <c:pt idx="1418">
                  <c:v>4</c:v>
                </c:pt>
                <c:pt idx="1419">
                  <c:v>0</c:v>
                </c:pt>
                <c:pt idx="1420">
                  <c:v>4.5999999999999996</c:v>
                </c:pt>
                <c:pt idx="1421">
                  <c:v>4.8</c:v>
                </c:pt>
                <c:pt idx="1422">
                  <c:v>0</c:v>
                </c:pt>
                <c:pt idx="1423">
                  <c:v>0</c:v>
                </c:pt>
                <c:pt idx="1424">
                  <c:v>4.3</c:v>
                </c:pt>
                <c:pt idx="1425">
                  <c:v>2</c:v>
                </c:pt>
                <c:pt idx="1426">
                  <c:v>4.2</c:v>
                </c:pt>
                <c:pt idx="1427">
                  <c:v>0</c:v>
                </c:pt>
                <c:pt idx="1428">
                  <c:v>4.0999999999999996</c:v>
                </c:pt>
                <c:pt idx="1429">
                  <c:v>0</c:v>
                </c:pt>
                <c:pt idx="1430">
                  <c:v>4.5999999999999996</c:v>
                </c:pt>
                <c:pt idx="1431">
                  <c:v>3.5</c:v>
                </c:pt>
                <c:pt idx="1432">
                  <c:v>3</c:v>
                </c:pt>
                <c:pt idx="1433">
                  <c:v>5</c:v>
                </c:pt>
                <c:pt idx="1434">
                  <c:v>3.6</c:v>
                </c:pt>
                <c:pt idx="1435">
                  <c:v>4.0999999999999996</c:v>
                </c:pt>
                <c:pt idx="1436">
                  <c:v>4.0999999999999996</c:v>
                </c:pt>
                <c:pt idx="1437">
                  <c:v>3.7</c:v>
                </c:pt>
                <c:pt idx="1438">
                  <c:v>3.7</c:v>
                </c:pt>
                <c:pt idx="1439">
                  <c:v>3.7</c:v>
                </c:pt>
                <c:pt idx="1440">
                  <c:v>0</c:v>
                </c:pt>
                <c:pt idx="1441">
                  <c:v>2.5</c:v>
                </c:pt>
                <c:pt idx="1442">
                  <c:v>2.9</c:v>
                </c:pt>
                <c:pt idx="1443">
                  <c:v>3.4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4.5999999999999996</c:v>
                </c:pt>
                <c:pt idx="1448">
                  <c:v>4.3</c:v>
                </c:pt>
                <c:pt idx="1449">
                  <c:v>0</c:v>
                </c:pt>
                <c:pt idx="1450">
                  <c:v>0</c:v>
                </c:pt>
                <c:pt idx="1451">
                  <c:v>2.9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4.3</c:v>
                </c:pt>
                <c:pt idx="1457">
                  <c:v>4.3</c:v>
                </c:pt>
                <c:pt idx="1458">
                  <c:v>4.2</c:v>
                </c:pt>
                <c:pt idx="1459">
                  <c:v>4.7</c:v>
                </c:pt>
                <c:pt idx="1460">
                  <c:v>3.3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3.2</c:v>
                </c:pt>
                <c:pt idx="1466">
                  <c:v>0</c:v>
                </c:pt>
                <c:pt idx="1467">
                  <c:v>3.4</c:v>
                </c:pt>
                <c:pt idx="1468">
                  <c:v>4.4000000000000004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4.5</c:v>
                </c:pt>
                <c:pt idx="1473">
                  <c:v>0</c:v>
                </c:pt>
                <c:pt idx="1474">
                  <c:v>4.0999999999999996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4.4000000000000004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4</c:v>
                </c:pt>
                <c:pt idx="1485">
                  <c:v>4.8</c:v>
                </c:pt>
                <c:pt idx="1486">
                  <c:v>0</c:v>
                </c:pt>
                <c:pt idx="1487">
                  <c:v>4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3.5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3.5</c:v>
                </c:pt>
                <c:pt idx="1499">
                  <c:v>4.8</c:v>
                </c:pt>
                <c:pt idx="1500">
                  <c:v>0</c:v>
                </c:pt>
                <c:pt idx="1501">
                  <c:v>3.7</c:v>
                </c:pt>
                <c:pt idx="1502">
                  <c:v>4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3.9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3.4</c:v>
                </c:pt>
                <c:pt idx="1513">
                  <c:v>0</c:v>
                </c:pt>
                <c:pt idx="1514">
                  <c:v>4</c:v>
                </c:pt>
                <c:pt idx="1515">
                  <c:v>3.9</c:v>
                </c:pt>
                <c:pt idx="1516">
                  <c:v>0</c:v>
                </c:pt>
                <c:pt idx="1517">
                  <c:v>4.8</c:v>
                </c:pt>
                <c:pt idx="1518">
                  <c:v>2.4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3.8</c:v>
                </c:pt>
                <c:pt idx="1523">
                  <c:v>3.7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4.2</c:v>
                </c:pt>
                <c:pt idx="1528">
                  <c:v>0</c:v>
                </c:pt>
                <c:pt idx="1529">
                  <c:v>4.3</c:v>
                </c:pt>
                <c:pt idx="1530">
                  <c:v>3.7</c:v>
                </c:pt>
                <c:pt idx="1531">
                  <c:v>4.4000000000000004</c:v>
                </c:pt>
                <c:pt idx="1532">
                  <c:v>4.3</c:v>
                </c:pt>
                <c:pt idx="1533">
                  <c:v>0</c:v>
                </c:pt>
                <c:pt idx="1534">
                  <c:v>4.0999999999999996</c:v>
                </c:pt>
                <c:pt idx="1535">
                  <c:v>2.4</c:v>
                </c:pt>
                <c:pt idx="1536">
                  <c:v>4.2</c:v>
                </c:pt>
                <c:pt idx="1537">
                  <c:v>4</c:v>
                </c:pt>
                <c:pt idx="1538">
                  <c:v>3</c:v>
                </c:pt>
                <c:pt idx="1539">
                  <c:v>3.6</c:v>
                </c:pt>
                <c:pt idx="1540">
                  <c:v>4.0999999999999996</c:v>
                </c:pt>
                <c:pt idx="1541">
                  <c:v>4.4000000000000004</c:v>
                </c:pt>
                <c:pt idx="1542">
                  <c:v>3.7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3.3</c:v>
                </c:pt>
                <c:pt idx="1548">
                  <c:v>0</c:v>
                </c:pt>
                <c:pt idx="1549">
                  <c:v>0</c:v>
                </c:pt>
                <c:pt idx="1550">
                  <c:v>4</c:v>
                </c:pt>
                <c:pt idx="1551">
                  <c:v>4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4.2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3.8</c:v>
                </c:pt>
                <c:pt idx="1560">
                  <c:v>0</c:v>
                </c:pt>
                <c:pt idx="1561">
                  <c:v>4.2</c:v>
                </c:pt>
                <c:pt idx="1562">
                  <c:v>4.5</c:v>
                </c:pt>
                <c:pt idx="1563">
                  <c:v>0</c:v>
                </c:pt>
                <c:pt idx="1564">
                  <c:v>4.0999999999999996</c:v>
                </c:pt>
                <c:pt idx="1565">
                  <c:v>3.9</c:v>
                </c:pt>
                <c:pt idx="1566">
                  <c:v>0</c:v>
                </c:pt>
                <c:pt idx="1567">
                  <c:v>0</c:v>
                </c:pt>
                <c:pt idx="1568">
                  <c:v>3.7</c:v>
                </c:pt>
                <c:pt idx="1569">
                  <c:v>1</c:v>
                </c:pt>
                <c:pt idx="1570">
                  <c:v>4.3</c:v>
                </c:pt>
                <c:pt idx="1571">
                  <c:v>3.7</c:v>
                </c:pt>
                <c:pt idx="1572">
                  <c:v>3.4</c:v>
                </c:pt>
                <c:pt idx="1573">
                  <c:v>3</c:v>
                </c:pt>
                <c:pt idx="1574">
                  <c:v>4</c:v>
                </c:pt>
                <c:pt idx="1575">
                  <c:v>4.2</c:v>
                </c:pt>
                <c:pt idx="1576">
                  <c:v>0</c:v>
                </c:pt>
                <c:pt idx="1577">
                  <c:v>2.5</c:v>
                </c:pt>
                <c:pt idx="1578">
                  <c:v>0</c:v>
                </c:pt>
                <c:pt idx="1579">
                  <c:v>0</c:v>
                </c:pt>
                <c:pt idx="1580">
                  <c:v>4.7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3.4</c:v>
                </c:pt>
                <c:pt idx="1586">
                  <c:v>0</c:v>
                </c:pt>
                <c:pt idx="1587">
                  <c:v>4.4000000000000004</c:v>
                </c:pt>
                <c:pt idx="1588">
                  <c:v>3</c:v>
                </c:pt>
                <c:pt idx="1589">
                  <c:v>4.5</c:v>
                </c:pt>
                <c:pt idx="1590">
                  <c:v>4.5</c:v>
                </c:pt>
                <c:pt idx="1591">
                  <c:v>4.0999999999999996</c:v>
                </c:pt>
                <c:pt idx="1592">
                  <c:v>3.4</c:v>
                </c:pt>
                <c:pt idx="1593">
                  <c:v>0</c:v>
                </c:pt>
                <c:pt idx="1594">
                  <c:v>4.4000000000000004</c:v>
                </c:pt>
                <c:pt idx="1595">
                  <c:v>1</c:v>
                </c:pt>
                <c:pt idx="1596">
                  <c:v>4.2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4.5999999999999996</c:v>
                </c:pt>
                <c:pt idx="1601">
                  <c:v>3.6</c:v>
                </c:pt>
                <c:pt idx="1602">
                  <c:v>3.5</c:v>
                </c:pt>
                <c:pt idx="1603">
                  <c:v>0</c:v>
                </c:pt>
                <c:pt idx="1604">
                  <c:v>4</c:v>
                </c:pt>
                <c:pt idx="1605">
                  <c:v>3.1</c:v>
                </c:pt>
                <c:pt idx="1606">
                  <c:v>3.8</c:v>
                </c:pt>
                <c:pt idx="1607">
                  <c:v>0</c:v>
                </c:pt>
                <c:pt idx="1608">
                  <c:v>3.7</c:v>
                </c:pt>
                <c:pt idx="1609">
                  <c:v>3</c:v>
                </c:pt>
                <c:pt idx="1610">
                  <c:v>4.7</c:v>
                </c:pt>
                <c:pt idx="1611">
                  <c:v>0</c:v>
                </c:pt>
                <c:pt idx="1612">
                  <c:v>3.6</c:v>
                </c:pt>
                <c:pt idx="1613">
                  <c:v>4.2</c:v>
                </c:pt>
                <c:pt idx="1614">
                  <c:v>0</c:v>
                </c:pt>
                <c:pt idx="1615">
                  <c:v>0</c:v>
                </c:pt>
                <c:pt idx="1616">
                  <c:v>4.5</c:v>
                </c:pt>
                <c:pt idx="1617">
                  <c:v>0</c:v>
                </c:pt>
                <c:pt idx="1618">
                  <c:v>4.5999999999999996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3</c:v>
                </c:pt>
                <c:pt idx="1623">
                  <c:v>2.4</c:v>
                </c:pt>
                <c:pt idx="1624">
                  <c:v>0</c:v>
                </c:pt>
                <c:pt idx="1625">
                  <c:v>0</c:v>
                </c:pt>
                <c:pt idx="1626">
                  <c:v>3.3</c:v>
                </c:pt>
                <c:pt idx="1627">
                  <c:v>3.4</c:v>
                </c:pt>
                <c:pt idx="1628">
                  <c:v>4.2</c:v>
                </c:pt>
                <c:pt idx="1629">
                  <c:v>0</c:v>
                </c:pt>
                <c:pt idx="1630">
                  <c:v>4.2</c:v>
                </c:pt>
                <c:pt idx="1631">
                  <c:v>0</c:v>
                </c:pt>
                <c:pt idx="1632">
                  <c:v>4.4000000000000004</c:v>
                </c:pt>
                <c:pt idx="1633">
                  <c:v>4</c:v>
                </c:pt>
                <c:pt idx="1634">
                  <c:v>0</c:v>
                </c:pt>
                <c:pt idx="1635">
                  <c:v>3.1</c:v>
                </c:pt>
                <c:pt idx="1636">
                  <c:v>4</c:v>
                </c:pt>
                <c:pt idx="1637">
                  <c:v>4.3</c:v>
                </c:pt>
                <c:pt idx="1638">
                  <c:v>3.5</c:v>
                </c:pt>
                <c:pt idx="1639">
                  <c:v>0</c:v>
                </c:pt>
                <c:pt idx="1640">
                  <c:v>4.2</c:v>
                </c:pt>
                <c:pt idx="1641">
                  <c:v>0</c:v>
                </c:pt>
                <c:pt idx="1642">
                  <c:v>3.9</c:v>
                </c:pt>
                <c:pt idx="1643">
                  <c:v>3.5</c:v>
                </c:pt>
                <c:pt idx="1644">
                  <c:v>3.9</c:v>
                </c:pt>
                <c:pt idx="1645">
                  <c:v>0</c:v>
                </c:pt>
                <c:pt idx="1646">
                  <c:v>4</c:v>
                </c:pt>
                <c:pt idx="1647">
                  <c:v>0</c:v>
                </c:pt>
                <c:pt idx="1648">
                  <c:v>5</c:v>
                </c:pt>
                <c:pt idx="1649">
                  <c:v>3.7</c:v>
                </c:pt>
                <c:pt idx="1650">
                  <c:v>3.7</c:v>
                </c:pt>
                <c:pt idx="1651">
                  <c:v>0</c:v>
                </c:pt>
                <c:pt idx="1652">
                  <c:v>3.9</c:v>
                </c:pt>
                <c:pt idx="1653">
                  <c:v>4.2</c:v>
                </c:pt>
                <c:pt idx="1654">
                  <c:v>5</c:v>
                </c:pt>
                <c:pt idx="1655">
                  <c:v>0</c:v>
                </c:pt>
                <c:pt idx="1656">
                  <c:v>2.8</c:v>
                </c:pt>
                <c:pt idx="1657">
                  <c:v>0</c:v>
                </c:pt>
                <c:pt idx="1658">
                  <c:v>4.0999999999999996</c:v>
                </c:pt>
                <c:pt idx="1659">
                  <c:v>4</c:v>
                </c:pt>
                <c:pt idx="1660">
                  <c:v>4.5999999999999996</c:v>
                </c:pt>
                <c:pt idx="1661">
                  <c:v>4.9000000000000004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3.8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3.7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3.9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4.0999999999999996</c:v>
                </c:pt>
                <c:pt idx="1678">
                  <c:v>3.9</c:v>
                </c:pt>
                <c:pt idx="1679">
                  <c:v>0</c:v>
                </c:pt>
                <c:pt idx="1680">
                  <c:v>4.0999999999999996</c:v>
                </c:pt>
                <c:pt idx="1681">
                  <c:v>0</c:v>
                </c:pt>
                <c:pt idx="1682">
                  <c:v>4.4000000000000004</c:v>
                </c:pt>
                <c:pt idx="1683">
                  <c:v>1</c:v>
                </c:pt>
                <c:pt idx="1684">
                  <c:v>3.8</c:v>
                </c:pt>
                <c:pt idx="1685">
                  <c:v>3</c:v>
                </c:pt>
                <c:pt idx="1686">
                  <c:v>4.9000000000000004</c:v>
                </c:pt>
                <c:pt idx="1687">
                  <c:v>4</c:v>
                </c:pt>
                <c:pt idx="1688">
                  <c:v>4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3.3</c:v>
                </c:pt>
                <c:pt idx="1694">
                  <c:v>3</c:v>
                </c:pt>
                <c:pt idx="1695">
                  <c:v>0</c:v>
                </c:pt>
                <c:pt idx="1696">
                  <c:v>4.7</c:v>
                </c:pt>
                <c:pt idx="1697">
                  <c:v>0</c:v>
                </c:pt>
                <c:pt idx="1698">
                  <c:v>1</c:v>
                </c:pt>
                <c:pt idx="1699">
                  <c:v>5</c:v>
                </c:pt>
                <c:pt idx="1700">
                  <c:v>0</c:v>
                </c:pt>
                <c:pt idx="1701">
                  <c:v>0</c:v>
                </c:pt>
                <c:pt idx="1702">
                  <c:v>2.9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4.2</c:v>
                </c:pt>
                <c:pt idx="1710">
                  <c:v>0</c:v>
                </c:pt>
                <c:pt idx="1711">
                  <c:v>3.8</c:v>
                </c:pt>
                <c:pt idx="1712">
                  <c:v>3.4</c:v>
                </c:pt>
                <c:pt idx="1713">
                  <c:v>0</c:v>
                </c:pt>
                <c:pt idx="1714">
                  <c:v>4.4000000000000004</c:v>
                </c:pt>
                <c:pt idx="1715">
                  <c:v>0</c:v>
                </c:pt>
                <c:pt idx="1716">
                  <c:v>4.3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4.4000000000000004</c:v>
                </c:pt>
                <c:pt idx="1730">
                  <c:v>0</c:v>
                </c:pt>
                <c:pt idx="1731">
                  <c:v>3.8</c:v>
                </c:pt>
                <c:pt idx="1732">
                  <c:v>0</c:v>
                </c:pt>
                <c:pt idx="1733">
                  <c:v>0</c:v>
                </c:pt>
                <c:pt idx="1734">
                  <c:v>4.8</c:v>
                </c:pt>
                <c:pt idx="1735">
                  <c:v>3.4</c:v>
                </c:pt>
                <c:pt idx="1736">
                  <c:v>3.5</c:v>
                </c:pt>
                <c:pt idx="1737">
                  <c:v>3.4</c:v>
                </c:pt>
                <c:pt idx="1738">
                  <c:v>3.3</c:v>
                </c:pt>
                <c:pt idx="1739">
                  <c:v>0</c:v>
                </c:pt>
                <c:pt idx="1740">
                  <c:v>4.7</c:v>
                </c:pt>
                <c:pt idx="1741">
                  <c:v>3</c:v>
                </c:pt>
                <c:pt idx="1742">
                  <c:v>3.3</c:v>
                </c:pt>
                <c:pt idx="1743">
                  <c:v>0</c:v>
                </c:pt>
                <c:pt idx="1744">
                  <c:v>4.4000000000000004</c:v>
                </c:pt>
                <c:pt idx="1745">
                  <c:v>4.8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4</c:v>
                </c:pt>
                <c:pt idx="1750">
                  <c:v>2.9</c:v>
                </c:pt>
                <c:pt idx="1751">
                  <c:v>3.7</c:v>
                </c:pt>
                <c:pt idx="1752">
                  <c:v>0</c:v>
                </c:pt>
                <c:pt idx="1753">
                  <c:v>0</c:v>
                </c:pt>
                <c:pt idx="1754">
                  <c:v>4</c:v>
                </c:pt>
                <c:pt idx="1755">
                  <c:v>3.6</c:v>
                </c:pt>
                <c:pt idx="1756">
                  <c:v>4</c:v>
                </c:pt>
                <c:pt idx="1757">
                  <c:v>0</c:v>
                </c:pt>
                <c:pt idx="1758">
                  <c:v>0</c:v>
                </c:pt>
                <c:pt idx="1759">
                  <c:v>4.4000000000000004</c:v>
                </c:pt>
                <c:pt idx="1760">
                  <c:v>4.5</c:v>
                </c:pt>
                <c:pt idx="1761">
                  <c:v>4.4000000000000004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3.6</c:v>
                </c:pt>
                <c:pt idx="1768">
                  <c:v>0</c:v>
                </c:pt>
                <c:pt idx="1769">
                  <c:v>3.3</c:v>
                </c:pt>
                <c:pt idx="1770">
                  <c:v>0</c:v>
                </c:pt>
                <c:pt idx="1771">
                  <c:v>3.6</c:v>
                </c:pt>
                <c:pt idx="1772">
                  <c:v>3.4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1.9</c:v>
                </c:pt>
                <c:pt idx="1779">
                  <c:v>4.5</c:v>
                </c:pt>
                <c:pt idx="1780">
                  <c:v>3</c:v>
                </c:pt>
                <c:pt idx="1781">
                  <c:v>4.3</c:v>
                </c:pt>
                <c:pt idx="1782">
                  <c:v>4.3</c:v>
                </c:pt>
                <c:pt idx="1783">
                  <c:v>0</c:v>
                </c:pt>
                <c:pt idx="1784">
                  <c:v>4.3</c:v>
                </c:pt>
                <c:pt idx="1785">
                  <c:v>3.4</c:v>
                </c:pt>
                <c:pt idx="1786">
                  <c:v>3.9</c:v>
                </c:pt>
                <c:pt idx="1787">
                  <c:v>4</c:v>
                </c:pt>
                <c:pt idx="1788">
                  <c:v>4.3</c:v>
                </c:pt>
                <c:pt idx="1789">
                  <c:v>3.2</c:v>
                </c:pt>
                <c:pt idx="1790">
                  <c:v>3.4</c:v>
                </c:pt>
                <c:pt idx="1791">
                  <c:v>0</c:v>
                </c:pt>
                <c:pt idx="1792">
                  <c:v>3.6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2.7</c:v>
                </c:pt>
                <c:pt idx="1797">
                  <c:v>0</c:v>
                </c:pt>
                <c:pt idx="1798">
                  <c:v>2.6</c:v>
                </c:pt>
                <c:pt idx="1799">
                  <c:v>3.9</c:v>
                </c:pt>
                <c:pt idx="1800">
                  <c:v>3.8</c:v>
                </c:pt>
                <c:pt idx="1801">
                  <c:v>4.5</c:v>
                </c:pt>
                <c:pt idx="1802">
                  <c:v>0</c:v>
                </c:pt>
                <c:pt idx="1803">
                  <c:v>3.4</c:v>
                </c:pt>
                <c:pt idx="1804">
                  <c:v>0</c:v>
                </c:pt>
                <c:pt idx="1805">
                  <c:v>3.8</c:v>
                </c:pt>
                <c:pt idx="1806">
                  <c:v>0</c:v>
                </c:pt>
                <c:pt idx="1807">
                  <c:v>3.3</c:v>
                </c:pt>
                <c:pt idx="1808">
                  <c:v>2.8</c:v>
                </c:pt>
                <c:pt idx="1809">
                  <c:v>2.6</c:v>
                </c:pt>
                <c:pt idx="1810">
                  <c:v>4.7</c:v>
                </c:pt>
                <c:pt idx="1811">
                  <c:v>3.7</c:v>
                </c:pt>
                <c:pt idx="1812">
                  <c:v>0</c:v>
                </c:pt>
                <c:pt idx="1813">
                  <c:v>2.5</c:v>
                </c:pt>
                <c:pt idx="1814">
                  <c:v>3.9</c:v>
                </c:pt>
                <c:pt idx="1815">
                  <c:v>4.3</c:v>
                </c:pt>
                <c:pt idx="1816">
                  <c:v>2.6</c:v>
                </c:pt>
                <c:pt idx="1817">
                  <c:v>4.0999999999999996</c:v>
                </c:pt>
                <c:pt idx="1818">
                  <c:v>0</c:v>
                </c:pt>
                <c:pt idx="1819">
                  <c:v>4.2</c:v>
                </c:pt>
                <c:pt idx="1820">
                  <c:v>3.5</c:v>
                </c:pt>
                <c:pt idx="1821">
                  <c:v>3.3</c:v>
                </c:pt>
                <c:pt idx="1822">
                  <c:v>3.3</c:v>
                </c:pt>
                <c:pt idx="1823">
                  <c:v>3.9</c:v>
                </c:pt>
                <c:pt idx="1824">
                  <c:v>0</c:v>
                </c:pt>
                <c:pt idx="1825">
                  <c:v>4.5</c:v>
                </c:pt>
                <c:pt idx="1826">
                  <c:v>4.3</c:v>
                </c:pt>
                <c:pt idx="1827">
                  <c:v>4.5</c:v>
                </c:pt>
                <c:pt idx="1828">
                  <c:v>2.5</c:v>
                </c:pt>
                <c:pt idx="1829">
                  <c:v>0</c:v>
                </c:pt>
                <c:pt idx="1830">
                  <c:v>3</c:v>
                </c:pt>
                <c:pt idx="1831">
                  <c:v>0</c:v>
                </c:pt>
                <c:pt idx="1832">
                  <c:v>3</c:v>
                </c:pt>
                <c:pt idx="1833">
                  <c:v>4.4000000000000004</c:v>
                </c:pt>
                <c:pt idx="1834">
                  <c:v>3</c:v>
                </c:pt>
                <c:pt idx="1835">
                  <c:v>1.7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4.0999999999999996</c:v>
                </c:pt>
                <c:pt idx="1840">
                  <c:v>3.9</c:v>
                </c:pt>
                <c:pt idx="1841">
                  <c:v>0</c:v>
                </c:pt>
                <c:pt idx="1842">
                  <c:v>3.6</c:v>
                </c:pt>
                <c:pt idx="1843">
                  <c:v>4.0999999999999996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3.8</c:v>
                </c:pt>
                <c:pt idx="1849">
                  <c:v>3.7</c:v>
                </c:pt>
                <c:pt idx="1850">
                  <c:v>3.1</c:v>
                </c:pt>
                <c:pt idx="1851">
                  <c:v>1.7</c:v>
                </c:pt>
                <c:pt idx="1852">
                  <c:v>0</c:v>
                </c:pt>
                <c:pt idx="1853">
                  <c:v>3.8</c:v>
                </c:pt>
                <c:pt idx="1854">
                  <c:v>4.3</c:v>
                </c:pt>
                <c:pt idx="1855">
                  <c:v>0</c:v>
                </c:pt>
                <c:pt idx="1856">
                  <c:v>3.6</c:v>
                </c:pt>
                <c:pt idx="1857">
                  <c:v>3.6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3.7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3.5</c:v>
                </c:pt>
                <c:pt idx="1867">
                  <c:v>3.1</c:v>
                </c:pt>
                <c:pt idx="1868">
                  <c:v>1</c:v>
                </c:pt>
                <c:pt idx="1869">
                  <c:v>4.0999999999999996</c:v>
                </c:pt>
                <c:pt idx="1870">
                  <c:v>3.6</c:v>
                </c:pt>
                <c:pt idx="1871">
                  <c:v>0</c:v>
                </c:pt>
                <c:pt idx="1872">
                  <c:v>3.9</c:v>
                </c:pt>
                <c:pt idx="1873">
                  <c:v>3.1</c:v>
                </c:pt>
                <c:pt idx="1874">
                  <c:v>3.5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3.4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4.5</c:v>
                </c:pt>
                <c:pt idx="1885">
                  <c:v>3.8</c:v>
                </c:pt>
                <c:pt idx="1886">
                  <c:v>4.3</c:v>
                </c:pt>
                <c:pt idx="1887">
                  <c:v>2.8</c:v>
                </c:pt>
                <c:pt idx="1888">
                  <c:v>3.5</c:v>
                </c:pt>
                <c:pt idx="1889">
                  <c:v>4.3</c:v>
                </c:pt>
                <c:pt idx="1890">
                  <c:v>4.0999999999999996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2.4</c:v>
                </c:pt>
                <c:pt idx="1896">
                  <c:v>3.7</c:v>
                </c:pt>
                <c:pt idx="1897">
                  <c:v>2</c:v>
                </c:pt>
                <c:pt idx="1898">
                  <c:v>3.8</c:v>
                </c:pt>
                <c:pt idx="1899">
                  <c:v>2</c:v>
                </c:pt>
                <c:pt idx="1900">
                  <c:v>4.0999999999999996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3</c:v>
                </c:pt>
                <c:pt idx="1905">
                  <c:v>2.8</c:v>
                </c:pt>
                <c:pt idx="1906">
                  <c:v>3.9</c:v>
                </c:pt>
                <c:pt idx="1907">
                  <c:v>0</c:v>
                </c:pt>
                <c:pt idx="1908">
                  <c:v>4.0999999999999996</c:v>
                </c:pt>
                <c:pt idx="1909">
                  <c:v>4.5999999999999996</c:v>
                </c:pt>
                <c:pt idx="1910">
                  <c:v>4.2</c:v>
                </c:pt>
                <c:pt idx="1911">
                  <c:v>2.9</c:v>
                </c:pt>
                <c:pt idx="1912">
                  <c:v>4.4000000000000004</c:v>
                </c:pt>
                <c:pt idx="1913">
                  <c:v>3.6</c:v>
                </c:pt>
                <c:pt idx="1914">
                  <c:v>3.7</c:v>
                </c:pt>
                <c:pt idx="1915">
                  <c:v>4.2</c:v>
                </c:pt>
                <c:pt idx="1916">
                  <c:v>4</c:v>
                </c:pt>
                <c:pt idx="1917">
                  <c:v>3</c:v>
                </c:pt>
                <c:pt idx="1918">
                  <c:v>0</c:v>
                </c:pt>
                <c:pt idx="1919">
                  <c:v>3.4</c:v>
                </c:pt>
                <c:pt idx="1920">
                  <c:v>0</c:v>
                </c:pt>
                <c:pt idx="1921">
                  <c:v>1</c:v>
                </c:pt>
                <c:pt idx="1922">
                  <c:v>3.6</c:v>
                </c:pt>
                <c:pt idx="1923">
                  <c:v>3.6</c:v>
                </c:pt>
                <c:pt idx="1924">
                  <c:v>0</c:v>
                </c:pt>
                <c:pt idx="1925">
                  <c:v>2.7</c:v>
                </c:pt>
                <c:pt idx="1926">
                  <c:v>0</c:v>
                </c:pt>
                <c:pt idx="1927">
                  <c:v>3.8</c:v>
                </c:pt>
                <c:pt idx="1928">
                  <c:v>4.5</c:v>
                </c:pt>
                <c:pt idx="1929">
                  <c:v>0</c:v>
                </c:pt>
                <c:pt idx="1930">
                  <c:v>2</c:v>
                </c:pt>
                <c:pt idx="1931">
                  <c:v>4</c:v>
                </c:pt>
                <c:pt idx="1932">
                  <c:v>2.9</c:v>
                </c:pt>
                <c:pt idx="1933">
                  <c:v>0</c:v>
                </c:pt>
                <c:pt idx="1934">
                  <c:v>0</c:v>
                </c:pt>
                <c:pt idx="1935">
                  <c:v>2.9</c:v>
                </c:pt>
                <c:pt idx="1936">
                  <c:v>3.8</c:v>
                </c:pt>
                <c:pt idx="1937">
                  <c:v>4.5</c:v>
                </c:pt>
                <c:pt idx="1938">
                  <c:v>3.1</c:v>
                </c:pt>
                <c:pt idx="1939">
                  <c:v>3.1</c:v>
                </c:pt>
                <c:pt idx="1940">
                  <c:v>0</c:v>
                </c:pt>
                <c:pt idx="1941">
                  <c:v>3.1</c:v>
                </c:pt>
                <c:pt idx="1942">
                  <c:v>0</c:v>
                </c:pt>
                <c:pt idx="1943">
                  <c:v>3</c:v>
                </c:pt>
                <c:pt idx="1944">
                  <c:v>4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4.2</c:v>
                </c:pt>
                <c:pt idx="1950">
                  <c:v>1.6</c:v>
                </c:pt>
                <c:pt idx="1951">
                  <c:v>2.5</c:v>
                </c:pt>
                <c:pt idx="1952">
                  <c:v>1</c:v>
                </c:pt>
                <c:pt idx="1953">
                  <c:v>3.9</c:v>
                </c:pt>
                <c:pt idx="1954">
                  <c:v>0</c:v>
                </c:pt>
                <c:pt idx="1955">
                  <c:v>0</c:v>
                </c:pt>
                <c:pt idx="1956">
                  <c:v>4.8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4.2</c:v>
                </c:pt>
                <c:pt idx="1961">
                  <c:v>1</c:v>
                </c:pt>
                <c:pt idx="1962">
                  <c:v>1</c:v>
                </c:pt>
                <c:pt idx="1963">
                  <c:v>2.6</c:v>
                </c:pt>
                <c:pt idx="1964">
                  <c:v>2.9</c:v>
                </c:pt>
                <c:pt idx="1965">
                  <c:v>3</c:v>
                </c:pt>
                <c:pt idx="1966">
                  <c:v>3.5</c:v>
                </c:pt>
                <c:pt idx="1967">
                  <c:v>3.7</c:v>
                </c:pt>
                <c:pt idx="1968">
                  <c:v>0</c:v>
                </c:pt>
                <c:pt idx="1969">
                  <c:v>0</c:v>
                </c:pt>
                <c:pt idx="1970">
                  <c:v>3.1</c:v>
                </c:pt>
                <c:pt idx="1971">
                  <c:v>4</c:v>
                </c:pt>
                <c:pt idx="1972">
                  <c:v>4.3</c:v>
                </c:pt>
                <c:pt idx="1973">
                  <c:v>3.6</c:v>
                </c:pt>
                <c:pt idx="1974">
                  <c:v>0</c:v>
                </c:pt>
                <c:pt idx="1975">
                  <c:v>3.8</c:v>
                </c:pt>
                <c:pt idx="1976">
                  <c:v>4</c:v>
                </c:pt>
                <c:pt idx="1977">
                  <c:v>3.6</c:v>
                </c:pt>
                <c:pt idx="1978">
                  <c:v>4</c:v>
                </c:pt>
                <c:pt idx="1979">
                  <c:v>0</c:v>
                </c:pt>
                <c:pt idx="1980">
                  <c:v>2</c:v>
                </c:pt>
                <c:pt idx="1981">
                  <c:v>3.8</c:v>
                </c:pt>
                <c:pt idx="1982">
                  <c:v>4.5</c:v>
                </c:pt>
                <c:pt idx="1983">
                  <c:v>3.1</c:v>
                </c:pt>
                <c:pt idx="1984">
                  <c:v>0</c:v>
                </c:pt>
                <c:pt idx="1985">
                  <c:v>3.5</c:v>
                </c:pt>
                <c:pt idx="1986">
                  <c:v>0</c:v>
                </c:pt>
                <c:pt idx="1987">
                  <c:v>3.7</c:v>
                </c:pt>
                <c:pt idx="1988">
                  <c:v>4</c:v>
                </c:pt>
                <c:pt idx="1989">
                  <c:v>3.7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5</c:v>
                </c:pt>
                <c:pt idx="1995">
                  <c:v>0</c:v>
                </c:pt>
                <c:pt idx="1996">
                  <c:v>2.7</c:v>
                </c:pt>
                <c:pt idx="1997">
                  <c:v>3</c:v>
                </c:pt>
                <c:pt idx="1998">
                  <c:v>4.0999999999999996</c:v>
                </c:pt>
                <c:pt idx="1999">
                  <c:v>3.7</c:v>
                </c:pt>
                <c:pt idx="2000">
                  <c:v>4.5</c:v>
                </c:pt>
                <c:pt idx="2001">
                  <c:v>0</c:v>
                </c:pt>
                <c:pt idx="2002">
                  <c:v>4.4000000000000004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2.2000000000000002</c:v>
                </c:pt>
                <c:pt idx="2007">
                  <c:v>3.6</c:v>
                </c:pt>
                <c:pt idx="2008">
                  <c:v>3.8</c:v>
                </c:pt>
                <c:pt idx="2009">
                  <c:v>4</c:v>
                </c:pt>
                <c:pt idx="2010">
                  <c:v>0</c:v>
                </c:pt>
                <c:pt idx="2011">
                  <c:v>0</c:v>
                </c:pt>
                <c:pt idx="2012">
                  <c:v>4.0999999999999996</c:v>
                </c:pt>
                <c:pt idx="2013">
                  <c:v>3.9</c:v>
                </c:pt>
                <c:pt idx="2014">
                  <c:v>4.5999999999999996</c:v>
                </c:pt>
                <c:pt idx="2015">
                  <c:v>4</c:v>
                </c:pt>
                <c:pt idx="2016">
                  <c:v>3</c:v>
                </c:pt>
                <c:pt idx="2017">
                  <c:v>2.7</c:v>
                </c:pt>
                <c:pt idx="2018">
                  <c:v>2.6</c:v>
                </c:pt>
                <c:pt idx="2019">
                  <c:v>3</c:v>
                </c:pt>
                <c:pt idx="2020">
                  <c:v>3</c:v>
                </c:pt>
                <c:pt idx="2021">
                  <c:v>3.7</c:v>
                </c:pt>
                <c:pt idx="2022">
                  <c:v>0</c:v>
                </c:pt>
                <c:pt idx="2023">
                  <c:v>4</c:v>
                </c:pt>
                <c:pt idx="2024">
                  <c:v>4.0999999999999996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3.8</c:v>
                </c:pt>
                <c:pt idx="2028">
                  <c:v>3.6</c:v>
                </c:pt>
                <c:pt idx="2029">
                  <c:v>2</c:v>
                </c:pt>
                <c:pt idx="2030">
                  <c:v>3.7</c:v>
                </c:pt>
                <c:pt idx="2031">
                  <c:v>2.5</c:v>
                </c:pt>
                <c:pt idx="2032">
                  <c:v>0</c:v>
                </c:pt>
                <c:pt idx="2033">
                  <c:v>0</c:v>
                </c:pt>
                <c:pt idx="2034">
                  <c:v>4.2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3.8</c:v>
                </c:pt>
                <c:pt idx="2039">
                  <c:v>3.6</c:v>
                </c:pt>
                <c:pt idx="2040">
                  <c:v>3</c:v>
                </c:pt>
                <c:pt idx="2041">
                  <c:v>0</c:v>
                </c:pt>
                <c:pt idx="2042">
                  <c:v>4</c:v>
                </c:pt>
                <c:pt idx="2043">
                  <c:v>4.3</c:v>
                </c:pt>
                <c:pt idx="2044">
                  <c:v>0</c:v>
                </c:pt>
                <c:pt idx="2045">
                  <c:v>3.9</c:v>
                </c:pt>
                <c:pt idx="2046">
                  <c:v>0</c:v>
                </c:pt>
                <c:pt idx="2047">
                  <c:v>4</c:v>
                </c:pt>
                <c:pt idx="2048">
                  <c:v>3.5</c:v>
                </c:pt>
                <c:pt idx="2049">
                  <c:v>0</c:v>
                </c:pt>
                <c:pt idx="2050">
                  <c:v>0</c:v>
                </c:pt>
                <c:pt idx="2051">
                  <c:v>4.4000000000000004</c:v>
                </c:pt>
                <c:pt idx="2052">
                  <c:v>3.3</c:v>
                </c:pt>
                <c:pt idx="2053">
                  <c:v>1.7</c:v>
                </c:pt>
                <c:pt idx="2054">
                  <c:v>1</c:v>
                </c:pt>
                <c:pt idx="2055">
                  <c:v>3.7</c:v>
                </c:pt>
                <c:pt idx="2056">
                  <c:v>4.3</c:v>
                </c:pt>
                <c:pt idx="2057">
                  <c:v>0</c:v>
                </c:pt>
                <c:pt idx="2058">
                  <c:v>3.3</c:v>
                </c:pt>
                <c:pt idx="2059">
                  <c:v>0</c:v>
                </c:pt>
                <c:pt idx="2060">
                  <c:v>0</c:v>
                </c:pt>
                <c:pt idx="2061">
                  <c:v>3.7</c:v>
                </c:pt>
                <c:pt idx="2062">
                  <c:v>0</c:v>
                </c:pt>
                <c:pt idx="2063">
                  <c:v>3.9</c:v>
                </c:pt>
                <c:pt idx="2064">
                  <c:v>3.7</c:v>
                </c:pt>
                <c:pt idx="2065">
                  <c:v>2.5</c:v>
                </c:pt>
                <c:pt idx="2066">
                  <c:v>0</c:v>
                </c:pt>
                <c:pt idx="2067">
                  <c:v>2.6</c:v>
                </c:pt>
                <c:pt idx="2068">
                  <c:v>3.8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3.7</c:v>
                </c:pt>
                <c:pt idx="2075">
                  <c:v>4.3</c:v>
                </c:pt>
                <c:pt idx="2076">
                  <c:v>2.8</c:v>
                </c:pt>
                <c:pt idx="2077">
                  <c:v>4</c:v>
                </c:pt>
                <c:pt idx="2078">
                  <c:v>4.4000000000000004</c:v>
                </c:pt>
                <c:pt idx="2079">
                  <c:v>0</c:v>
                </c:pt>
                <c:pt idx="2080">
                  <c:v>2.9</c:v>
                </c:pt>
                <c:pt idx="2081">
                  <c:v>3.7</c:v>
                </c:pt>
                <c:pt idx="2082">
                  <c:v>0</c:v>
                </c:pt>
                <c:pt idx="2083">
                  <c:v>4.7</c:v>
                </c:pt>
                <c:pt idx="2084">
                  <c:v>3.2</c:v>
                </c:pt>
                <c:pt idx="2085">
                  <c:v>0</c:v>
                </c:pt>
                <c:pt idx="2086">
                  <c:v>2.5</c:v>
                </c:pt>
                <c:pt idx="2087">
                  <c:v>0</c:v>
                </c:pt>
                <c:pt idx="2088">
                  <c:v>0</c:v>
                </c:pt>
                <c:pt idx="2089">
                  <c:v>3.9</c:v>
                </c:pt>
                <c:pt idx="2090">
                  <c:v>0</c:v>
                </c:pt>
                <c:pt idx="2091">
                  <c:v>4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4.2</c:v>
                </c:pt>
                <c:pt idx="2096">
                  <c:v>2.6</c:v>
                </c:pt>
                <c:pt idx="2097">
                  <c:v>2.5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3.9</c:v>
                </c:pt>
                <c:pt idx="2102">
                  <c:v>3.6</c:v>
                </c:pt>
                <c:pt idx="2103">
                  <c:v>0</c:v>
                </c:pt>
                <c:pt idx="2104">
                  <c:v>4.0999999999999996</c:v>
                </c:pt>
                <c:pt idx="2105">
                  <c:v>0</c:v>
                </c:pt>
                <c:pt idx="2106">
                  <c:v>4.5999999999999996</c:v>
                </c:pt>
                <c:pt idx="2107">
                  <c:v>3</c:v>
                </c:pt>
                <c:pt idx="2108">
                  <c:v>5</c:v>
                </c:pt>
                <c:pt idx="2109">
                  <c:v>0</c:v>
                </c:pt>
                <c:pt idx="2110">
                  <c:v>0</c:v>
                </c:pt>
                <c:pt idx="2111">
                  <c:v>3</c:v>
                </c:pt>
                <c:pt idx="2112">
                  <c:v>3.6</c:v>
                </c:pt>
                <c:pt idx="2113">
                  <c:v>3.8</c:v>
                </c:pt>
                <c:pt idx="2114">
                  <c:v>4.0999999999999996</c:v>
                </c:pt>
                <c:pt idx="2115">
                  <c:v>0</c:v>
                </c:pt>
                <c:pt idx="2116">
                  <c:v>0</c:v>
                </c:pt>
                <c:pt idx="2117">
                  <c:v>4.2</c:v>
                </c:pt>
                <c:pt idx="2118">
                  <c:v>3.1</c:v>
                </c:pt>
                <c:pt idx="2119">
                  <c:v>2.8</c:v>
                </c:pt>
                <c:pt idx="2120">
                  <c:v>3.4</c:v>
                </c:pt>
                <c:pt idx="2121">
                  <c:v>5</c:v>
                </c:pt>
                <c:pt idx="2122">
                  <c:v>3.7</c:v>
                </c:pt>
                <c:pt idx="2123">
                  <c:v>3.4</c:v>
                </c:pt>
                <c:pt idx="2124">
                  <c:v>0</c:v>
                </c:pt>
                <c:pt idx="2125">
                  <c:v>0</c:v>
                </c:pt>
                <c:pt idx="2126">
                  <c:v>3.4</c:v>
                </c:pt>
                <c:pt idx="2127">
                  <c:v>0</c:v>
                </c:pt>
                <c:pt idx="2128">
                  <c:v>4.3</c:v>
                </c:pt>
                <c:pt idx="2129">
                  <c:v>3.7</c:v>
                </c:pt>
                <c:pt idx="2130">
                  <c:v>3.6</c:v>
                </c:pt>
                <c:pt idx="2131">
                  <c:v>4.0999999999999996</c:v>
                </c:pt>
                <c:pt idx="2132">
                  <c:v>3.5</c:v>
                </c:pt>
                <c:pt idx="2133">
                  <c:v>3.5</c:v>
                </c:pt>
                <c:pt idx="2134">
                  <c:v>1</c:v>
                </c:pt>
                <c:pt idx="2135">
                  <c:v>0</c:v>
                </c:pt>
                <c:pt idx="2136">
                  <c:v>2.7</c:v>
                </c:pt>
                <c:pt idx="2137">
                  <c:v>1.9</c:v>
                </c:pt>
                <c:pt idx="2138">
                  <c:v>4.3</c:v>
                </c:pt>
                <c:pt idx="2139">
                  <c:v>1</c:v>
                </c:pt>
                <c:pt idx="2140">
                  <c:v>0</c:v>
                </c:pt>
                <c:pt idx="2141">
                  <c:v>2.5</c:v>
                </c:pt>
                <c:pt idx="2142">
                  <c:v>0</c:v>
                </c:pt>
                <c:pt idx="2143">
                  <c:v>2.9</c:v>
                </c:pt>
                <c:pt idx="2144">
                  <c:v>4.3</c:v>
                </c:pt>
                <c:pt idx="2145">
                  <c:v>3.4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2.8</c:v>
                </c:pt>
                <c:pt idx="2151">
                  <c:v>3.9</c:v>
                </c:pt>
                <c:pt idx="2152">
                  <c:v>0</c:v>
                </c:pt>
                <c:pt idx="2153">
                  <c:v>3.1</c:v>
                </c:pt>
                <c:pt idx="2154">
                  <c:v>5</c:v>
                </c:pt>
                <c:pt idx="2155">
                  <c:v>0</c:v>
                </c:pt>
                <c:pt idx="2156">
                  <c:v>2.5</c:v>
                </c:pt>
                <c:pt idx="2157">
                  <c:v>4</c:v>
                </c:pt>
                <c:pt idx="2158">
                  <c:v>3.3</c:v>
                </c:pt>
                <c:pt idx="2159">
                  <c:v>2.2000000000000002</c:v>
                </c:pt>
                <c:pt idx="2160">
                  <c:v>3.9</c:v>
                </c:pt>
                <c:pt idx="2161">
                  <c:v>4.0999999999999996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3</c:v>
                </c:pt>
                <c:pt idx="2166">
                  <c:v>3</c:v>
                </c:pt>
                <c:pt idx="2167">
                  <c:v>3.3</c:v>
                </c:pt>
                <c:pt idx="2168">
                  <c:v>3.7</c:v>
                </c:pt>
                <c:pt idx="2169">
                  <c:v>3.8</c:v>
                </c:pt>
                <c:pt idx="2170">
                  <c:v>0</c:v>
                </c:pt>
                <c:pt idx="2171">
                  <c:v>3.6</c:v>
                </c:pt>
                <c:pt idx="2172">
                  <c:v>0</c:v>
                </c:pt>
                <c:pt idx="2173">
                  <c:v>2.2999999999999998</c:v>
                </c:pt>
                <c:pt idx="2174">
                  <c:v>3.9</c:v>
                </c:pt>
                <c:pt idx="2175">
                  <c:v>3.6</c:v>
                </c:pt>
                <c:pt idx="2176">
                  <c:v>0</c:v>
                </c:pt>
                <c:pt idx="2177">
                  <c:v>4.3</c:v>
                </c:pt>
                <c:pt idx="2178">
                  <c:v>1</c:v>
                </c:pt>
                <c:pt idx="2179">
                  <c:v>0</c:v>
                </c:pt>
                <c:pt idx="2180">
                  <c:v>3.6</c:v>
                </c:pt>
                <c:pt idx="2181">
                  <c:v>3.6</c:v>
                </c:pt>
                <c:pt idx="2182">
                  <c:v>4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3.9</c:v>
                </c:pt>
                <c:pt idx="2194">
                  <c:v>3.8</c:v>
                </c:pt>
                <c:pt idx="2195">
                  <c:v>3.6</c:v>
                </c:pt>
                <c:pt idx="2196">
                  <c:v>3.5</c:v>
                </c:pt>
                <c:pt idx="2197">
                  <c:v>3.8</c:v>
                </c:pt>
                <c:pt idx="2198">
                  <c:v>0</c:v>
                </c:pt>
                <c:pt idx="2199">
                  <c:v>3.8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</c:v>
                </c:pt>
                <c:pt idx="2205">
                  <c:v>0</c:v>
                </c:pt>
                <c:pt idx="2206">
                  <c:v>3.2</c:v>
                </c:pt>
                <c:pt idx="2207">
                  <c:v>3.7</c:v>
                </c:pt>
                <c:pt idx="2208">
                  <c:v>4.5999999999999996</c:v>
                </c:pt>
                <c:pt idx="2209">
                  <c:v>4.5</c:v>
                </c:pt>
                <c:pt idx="2210">
                  <c:v>4.3</c:v>
                </c:pt>
                <c:pt idx="2211">
                  <c:v>3.8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3.6</c:v>
                </c:pt>
                <c:pt idx="2216">
                  <c:v>4.0999999999999996</c:v>
                </c:pt>
                <c:pt idx="2217">
                  <c:v>4.4000000000000004</c:v>
                </c:pt>
                <c:pt idx="2218">
                  <c:v>0</c:v>
                </c:pt>
                <c:pt idx="2219">
                  <c:v>3.4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3.7</c:v>
                </c:pt>
                <c:pt idx="2224">
                  <c:v>1.8</c:v>
                </c:pt>
                <c:pt idx="2225">
                  <c:v>3.1</c:v>
                </c:pt>
                <c:pt idx="2226">
                  <c:v>0</c:v>
                </c:pt>
                <c:pt idx="2227">
                  <c:v>3.7</c:v>
                </c:pt>
                <c:pt idx="2228">
                  <c:v>4</c:v>
                </c:pt>
                <c:pt idx="2229">
                  <c:v>4.4000000000000004</c:v>
                </c:pt>
                <c:pt idx="2230">
                  <c:v>3.9</c:v>
                </c:pt>
                <c:pt idx="2231">
                  <c:v>0</c:v>
                </c:pt>
                <c:pt idx="2232">
                  <c:v>4.2</c:v>
                </c:pt>
                <c:pt idx="2233">
                  <c:v>3.1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3.9</c:v>
                </c:pt>
                <c:pt idx="2241">
                  <c:v>0</c:v>
                </c:pt>
                <c:pt idx="2242">
                  <c:v>3.6</c:v>
                </c:pt>
                <c:pt idx="2243">
                  <c:v>3.9</c:v>
                </c:pt>
                <c:pt idx="2244">
                  <c:v>4.4000000000000004</c:v>
                </c:pt>
                <c:pt idx="2245">
                  <c:v>3.1</c:v>
                </c:pt>
                <c:pt idx="2246">
                  <c:v>0</c:v>
                </c:pt>
                <c:pt idx="2247">
                  <c:v>4.3</c:v>
                </c:pt>
                <c:pt idx="2248">
                  <c:v>3.5</c:v>
                </c:pt>
                <c:pt idx="2249">
                  <c:v>3.3</c:v>
                </c:pt>
                <c:pt idx="2250">
                  <c:v>3.3</c:v>
                </c:pt>
                <c:pt idx="2251">
                  <c:v>4.0999999999999996</c:v>
                </c:pt>
                <c:pt idx="2252">
                  <c:v>4.5</c:v>
                </c:pt>
                <c:pt idx="2253">
                  <c:v>4</c:v>
                </c:pt>
                <c:pt idx="2254">
                  <c:v>5</c:v>
                </c:pt>
                <c:pt idx="2255">
                  <c:v>0</c:v>
                </c:pt>
                <c:pt idx="2256">
                  <c:v>4.4000000000000004</c:v>
                </c:pt>
                <c:pt idx="2257">
                  <c:v>1</c:v>
                </c:pt>
                <c:pt idx="2258">
                  <c:v>3.1</c:v>
                </c:pt>
                <c:pt idx="2259">
                  <c:v>4.7</c:v>
                </c:pt>
                <c:pt idx="2260">
                  <c:v>2.8</c:v>
                </c:pt>
                <c:pt idx="2261">
                  <c:v>0</c:v>
                </c:pt>
                <c:pt idx="2262">
                  <c:v>0</c:v>
                </c:pt>
                <c:pt idx="2263">
                  <c:v>2.9</c:v>
                </c:pt>
                <c:pt idx="2264">
                  <c:v>3.2</c:v>
                </c:pt>
                <c:pt idx="2265">
                  <c:v>0</c:v>
                </c:pt>
                <c:pt idx="2266">
                  <c:v>4.3</c:v>
                </c:pt>
                <c:pt idx="2267">
                  <c:v>3.3</c:v>
                </c:pt>
                <c:pt idx="2268">
                  <c:v>0</c:v>
                </c:pt>
                <c:pt idx="2269">
                  <c:v>0</c:v>
                </c:pt>
                <c:pt idx="2270">
                  <c:v>4.2</c:v>
                </c:pt>
                <c:pt idx="2271">
                  <c:v>2.7</c:v>
                </c:pt>
                <c:pt idx="2272">
                  <c:v>3.7</c:v>
                </c:pt>
                <c:pt idx="2273">
                  <c:v>5</c:v>
                </c:pt>
                <c:pt idx="2274">
                  <c:v>3.8</c:v>
                </c:pt>
                <c:pt idx="2275">
                  <c:v>3.9</c:v>
                </c:pt>
                <c:pt idx="2276">
                  <c:v>0</c:v>
                </c:pt>
                <c:pt idx="2277">
                  <c:v>0</c:v>
                </c:pt>
                <c:pt idx="2278">
                  <c:v>3.6</c:v>
                </c:pt>
                <c:pt idx="2279">
                  <c:v>4</c:v>
                </c:pt>
                <c:pt idx="2280">
                  <c:v>0</c:v>
                </c:pt>
                <c:pt idx="2281">
                  <c:v>5</c:v>
                </c:pt>
                <c:pt idx="2282">
                  <c:v>5</c:v>
                </c:pt>
                <c:pt idx="2283">
                  <c:v>3.9</c:v>
                </c:pt>
                <c:pt idx="2284">
                  <c:v>0</c:v>
                </c:pt>
                <c:pt idx="2285">
                  <c:v>4.0999999999999996</c:v>
                </c:pt>
                <c:pt idx="2286">
                  <c:v>2</c:v>
                </c:pt>
                <c:pt idx="2287">
                  <c:v>4.5</c:v>
                </c:pt>
                <c:pt idx="2288">
                  <c:v>0</c:v>
                </c:pt>
                <c:pt idx="2289">
                  <c:v>0</c:v>
                </c:pt>
                <c:pt idx="2290">
                  <c:v>3.2</c:v>
                </c:pt>
                <c:pt idx="2291">
                  <c:v>0</c:v>
                </c:pt>
                <c:pt idx="2292">
                  <c:v>0</c:v>
                </c:pt>
                <c:pt idx="2293">
                  <c:v>4.5999999999999996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3.8</c:v>
                </c:pt>
                <c:pt idx="2298">
                  <c:v>2.9</c:v>
                </c:pt>
                <c:pt idx="2299">
                  <c:v>0</c:v>
                </c:pt>
                <c:pt idx="2300">
                  <c:v>4.4000000000000004</c:v>
                </c:pt>
                <c:pt idx="2301">
                  <c:v>3.8</c:v>
                </c:pt>
                <c:pt idx="2302">
                  <c:v>4.5999999999999996</c:v>
                </c:pt>
                <c:pt idx="2303">
                  <c:v>4.2</c:v>
                </c:pt>
                <c:pt idx="2304">
                  <c:v>3.3</c:v>
                </c:pt>
                <c:pt idx="2305">
                  <c:v>4.0999999999999996</c:v>
                </c:pt>
                <c:pt idx="2306">
                  <c:v>0</c:v>
                </c:pt>
                <c:pt idx="2307">
                  <c:v>4.3</c:v>
                </c:pt>
                <c:pt idx="2308">
                  <c:v>5</c:v>
                </c:pt>
                <c:pt idx="2309">
                  <c:v>4.0999999999999996</c:v>
                </c:pt>
                <c:pt idx="2310">
                  <c:v>3.4</c:v>
                </c:pt>
                <c:pt idx="2311">
                  <c:v>3.7</c:v>
                </c:pt>
                <c:pt idx="2312">
                  <c:v>2.6</c:v>
                </c:pt>
                <c:pt idx="2313">
                  <c:v>4.3</c:v>
                </c:pt>
                <c:pt idx="2314">
                  <c:v>4.4000000000000004</c:v>
                </c:pt>
                <c:pt idx="2315">
                  <c:v>0</c:v>
                </c:pt>
                <c:pt idx="2316">
                  <c:v>3.7</c:v>
                </c:pt>
                <c:pt idx="2317">
                  <c:v>4</c:v>
                </c:pt>
                <c:pt idx="2318">
                  <c:v>0</c:v>
                </c:pt>
                <c:pt idx="2319">
                  <c:v>4</c:v>
                </c:pt>
                <c:pt idx="2320">
                  <c:v>3</c:v>
                </c:pt>
                <c:pt idx="2321">
                  <c:v>4.4000000000000004</c:v>
                </c:pt>
                <c:pt idx="2322">
                  <c:v>5</c:v>
                </c:pt>
                <c:pt idx="2323">
                  <c:v>3.6</c:v>
                </c:pt>
                <c:pt idx="2324">
                  <c:v>4.2</c:v>
                </c:pt>
                <c:pt idx="2325">
                  <c:v>4.2</c:v>
                </c:pt>
                <c:pt idx="2326">
                  <c:v>0</c:v>
                </c:pt>
                <c:pt idx="2327">
                  <c:v>4.5999999999999996</c:v>
                </c:pt>
                <c:pt idx="2328">
                  <c:v>4.0999999999999996</c:v>
                </c:pt>
                <c:pt idx="2329">
                  <c:v>4.4000000000000004</c:v>
                </c:pt>
                <c:pt idx="2330">
                  <c:v>0</c:v>
                </c:pt>
                <c:pt idx="2331">
                  <c:v>3</c:v>
                </c:pt>
                <c:pt idx="2332">
                  <c:v>4.4000000000000004</c:v>
                </c:pt>
                <c:pt idx="2333">
                  <c:v>0</c:v>
                </c:pt>
                <c:pt idx="2334">
                  <c:v>4.2</c:v>
                </c:pt>
                <c:pt idx="2335">
                  <c:v>3.8</c:v>
                </c:pt>
                <c:pt idx="2336">
                  <c:v>0</c:v>
                </c:pt>
                <c:pt idx="2337">
                  <c:v>3.4</c:v>
                </c:pt>
                <c:pt idx="2338">
                  <c:v>0</c:v>
                </c:pt>
                <c:pt idx="2339">
                  <c:v>3.7</c:v>
                </c:pt>
                <c:pt idx="2340">
                  <c:v>3.1</c:v>
                </c:pt>
                <c:pt idx="2341">
                  <c:v>4.5</c:v>
                </c:pt>
                <c:pt idx="2342">
                  <c:v>4.5</c:v>
                </c:pt>
                <c:pt idx="2343">
                  <c:v>4.7</c:v>
                </c:pt>
                <c:pt idx="2344">
                  <c:v>4</c:v>
                </c:pt>
                <c:pt idx="2345">
                  <c:v>0</c:v>
                </c:pt>
                <c:pt idx="2346">
                  <c:v>4.2</c:v>
                </c:pt>
                <c:pt idx="2347">
                  <c:v>4.5</c:v>
                </c:pt>
                <c:pt idx="2348">
                  <c:v>0</c:v>
                </c:pt>
                <c:pt idx="2349">
                  <c:v>4.7</c:v>
                </c:pt>
                <c:pt idx="2350">
                  <c:v>4.2</c:v>
                </c:pt>
                <c:pt idx="2351">
                  <c:v>3.7</c:v>
                </c:pt>
                <c:pt idx="2352">
                  <c:v>3.5</c:v>
                </c:pt>
                <c:pt idx="2353">
                  <c:v>3.6</c:v>
                </c:pt>
                <c:pt idx="2354">
                  <c:v>5</c:v>
                </c:pt>
                <c:pt idx="2355">
                  <c:v>0</c:v>
                </c:pt>
                <c:pt idx="2356">
                  <c:v>3.7</c:v>
                </c:pt>
                <c:pt idx="2357">
                  <c:v>4.2</c:v>
                </c:pt>
                <c:pt idx="2358">
                  <c:v>2.2999999999999998</c:v>
                </c:pt>
                <c:pt idx="2359">
                  <c:v>3.1</c:v>
                </c:pt>
                <c:pt idx="2360">
                  <c:v>4.7</c:v>
                </c:pt>
                <c:pt idx="2361">
                  <c:v>4</c:v>
                </c:pt>
                <c:pt idx="2362">
                  <c:v>2.8</c:v>
                </c:pt>
                <c:pt idx="2363">
                  <c:v>4</c:v>
                </c:pt>
                <c:pt idx="2364">
                  <c:v>3.9</c:v>
                </c:pt>
                <c:pt idx="2365">
                  <c:v>0</c:v>
                </c:pt>
                <c:pt idx="2366">
                  <c:v>3.5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4.4000000000000004</c:v>
                </c:pt>
                <c:pt idx="2370">
                  <c:v>2.5</c:v>
                </c:pt>
                <c:pt idx="2371">
                  <c:v>3.8</c:v>
                </c:pt>
                <c:pt idx="2372">
                  <c:v>4.0999999999999996</c:v>
                </c:pt>
                <c:pt idx="2373">
                  <c:v>4.2</c:v>
                </c:pt>
                <c:pt idx="2374">
                  <c:v>4.5</c:v>
                </c:pt>
                <c:pt idx="2375">
                  <c:v>3.7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2.9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3.5</c:v>
                </c:pt>
                <c:pt idx="2385">
                  <c:v>0</c:v>
                </c:pt>
                <c:pt idx="2386">
                  <c:v>4.0999999999999996</c:v>
                </c:pt>
                <c:pt idx="2387">
                  <c:v>0</c:v>
                </c:pt>
                <c:pt idx="2388">
                  <c:v>4.7</c:v>
                </c:pt>
                <c:pt idx="2389">
                  <c:v>0</c:v>
                </c:pt>
                <c:pt idx="2390">
                  <c:v>4.5999999999999996</c:v>
                </c:pt>
                <c:pt idx="2391">
                  <c:v>4.5</c:v>
                </c:pt>
                <c:pt idx="2392">
                  <c:v>0</c:v>
                </c:pt>
                <c:pt idx="2393">
                  <c:v>0</c:v>
                </c:pt>
                <c:pt idx="2394">
                  <c:v>4.2</c:v>
                </c:pt>
                <c:pt idx="2395">
                  <c:v>3.6</c:v>
                </c:pt>
                <c:pt idx="2396">
                  <c:v>3</c:v>
                </c:pt>
                <c:pt idx="2397">
                  <c:v>0</c:v>
                </c:pt>
                <c:pt idx="2398">
                  <c:v>3.7</c:v>
                </c:pt>
                <c:pt idx="2399">
                  <c:v>3.9</c:v>
                </c:pt>
                <c:pt idx="2400">
                  <c:v>0</c:v>
                </c:pt>
                <c:pt idx="2401">
                  <c:v>3.7</c:v>
                </c:pt>
                <c:pt idx="2402">
                  <c:v>3.6</c:v>
                </c:pt>
                <c:pt idx="2403">
                  <c:v>4.3</c:v>
                </c:pt>
                <c:pt idx="2404">
                  <c:v>4.5</c:v>
                </c:pt>
                <c:pt idx="2405">
                  <c:v>4.5</c:v>
                </c:pt>
                <c:pt idx="2406">
                  <c:v>3.6</c:v>
                </c:pt>
                <c:pt idx="2407">
                  <c:v>4.4000000000000004</c:v>
                </c:pt>
                <c:pt idx="2408">
                  <c:v>4.2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4.5</c:v>
                </c:pt>
                <c:pt idx="2413">
                  <c:v>0</c:v>
                </c:pt>
                <c:pt idx="2414">
                  <c:v>4.4000000000000004</c:v>
                </c:pt>
                <c:pt idx="2415">
                  <c:v>0</c:v>
                </c:pt>
                <c:pt idx="2416">
                  <c:v>0</c:v>
                </c:pt>
                <c:pt idx="2417">
                  <c:v>4.2</c:v>
                </c:pt>
                <c:pt idx="2418">
                  <c:v>0</c:v>
                </c:pt>
                <c:pt idx="2419">
                  <c:v>2.7</c:v>
                </c:pt>
                <c:pt idx="2420">
                  <c:v>4</c:v>
                </c:pt>
                <c:pt idx="2421">
                  <c:v>4.2</c:v>
                </c:pt>
                <c:pt idx="2422">
                  <c:v>0</c:v>
                </c:pt>
                <c:pt idx="2423">
                  <c:v>5</c:v>
                </c:pt>
                <c:pt idx="2424">
                  <c:v>0</c:v>
                </c:pt>
                <c:pt idx="2425">
                  <c:v>4.4000000000000004</c:v>
                </c:pt>
                <c:pt idx="2426">
                  <c:v>0</c:v>
                </c:pt>
                <c:pt idx="2427">
                  <c:v>3.5</c:v>
                </c:pt>
                <c:pt idx="2428">
                  <c:v>5</c:v>
                </c:pt>
                <c:pt idx="2429">
                  <c:v>4.2</c:v>
                </c:pt>
                <c:pt idx="2430">
                  <c:v>0</c:v>
                </c:pt>
                <c:pt idx="2431">
                  <c:v>3.5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4.3</c:v>
                </c:pt>
                <c:pt idx="2436">
                  <c:v>0</c:v>
                </c:pt>
                <c:pt idx="2437">
                  <c:v>4.2</c:v>
                </c:pt>
                <c:pt idx="2438">
                  <c:v>2.8</c:v>
                </c:pt>
                <c:pt idx="2439">
                  <c:v>0</c:v>
                </c:pt>
                <c:pt idx="2440">
                  <c:v>3.8</c:v>
                </c:pt>
                <c:pt idx="2441">
                  <c:v>5</c:v>
                </c:pt>
                <c:pt idx="2442">
                  <c:v>4.2</c:v>
                </c:pt>
                <c:pt idx="2443">
                  <c:v>3.8</c:v>
                </c:pt>
                <c:pt idx="2444">
                  <c:v>4.3</c:v>
                </c:pt>
                <c:pt idx="2445">
                  <c:v>0</c:v>
                </c:pt>
                <c:pt idx="2446">
                  <c:v>3.8</c:v>
                </c:pt>
                <c:pt idx="2447">
                  <c:v>4.5</c:v>
                </c:pt>
                <c:pt idx="2448">
                  <c:v>0</c:v>
                </c:pt>
                <c:pt idx="2449">
                  <c:v>0</c:v>
                </c:pt>
                <c:pt idx="2450">
                  <c:v>3.8</c:v>
                </c:pt>
                <c:pt idx="2451">
                  <c:v>4.4000000000000004</c:v>
                </c:pt>
                <c:pt idx="2452">
                  <c:v>3.6</c:v>
                </c:pt>
                <c:pt idx="2453">
                  <c:v>4.4000000000000004</c:v>
                </c:pt>
                <c:pt idx="2454">
                  <c:v>0</c:v>
                </c:pt>
                <c:pt idx="2455">
                  <c:v>3.4</c:v>
                </c:pt>
                <c:pt idx="2456">
                  <c:v>0</c:v>
                </c:pt>
                <c:pt idx="2457">
                  <c:v>0</c:v>
                </c:pt>
                <c:pt idx="2458">
                  <c:v>3.5</c:v>
                </c:pt>
                <c:pt idx="2459">
                  <c:v>3.9</c:v>
                </c:pt>
                <c:pt idx="2460">
                  <c:v>0</c:v>
                </c:pt>
                <c:pt idx="2461">
                  <c:v>4.5</c:v>
                </c:pt>
                <c:pt idx="2462">
                  <c:v>3.5</c:v>
                </c:pt>
                <c:pt idx="2463">
                  <c:v>4.3</c:v>
                </c:pt>
                <c:pt idx="2464">
                  <c:v>0</c:v>
                </c:pt>
                <c:pt idx="2465">
                  <c:v>5</c:v>
                </c:pt>
                <c:pt idx="2466">
                  <c:v>4.4000000000000004</c:v>
                </c:pt>
                <c:pt idx="2467">
                  <c:v>3.3</c:v>
                </c:pt>
                <c:pt idx="2468">
                  <c:v>3.7</c:v>
                </c:pt>
                <c:pt idx="2469">
                  <c:v>0</c:v>
                </c:pt>
                <c:pt idx="2470">
                  <c:v>4.4000000000000004</c:v>
                </c:pt>
                <c:pt idx="2471">
                  <c:v>4.2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4.0999999999999996</c:v>
                </c:pt>
                <c:pt idx="2476">
                  <c:v>3.7</c:v>
                </c:pt>
                <c:pt idx="2477">
                  <c:v>3.6</c:v>
                </c:pt>
                <c:pt idx="2478">
                  <c:v>0</c:v>
                </c:pt>
                <c:pt idx="2479">
                  <c:v>4.5999999999999996</c:v>
                </c:pt>
                <c:pt idx="2480">
                  <c:v>4</c:v>
                </c:pt>
                <c:pt idx="2481">
                  <c:v>4.4000000000000004</c:v>
                </c:pt>
                <c:pt idx="2482">
                  <c:v>4.2</c:v>
                </c:pt>
                <c:pt idx="2483">
                  <c:v>4.4000000000000004</c:v>
                </c:pt>
                <c:pt idx="2484">
                  <c:v>4.5</c:v>
                </c:pt>
                <c:pt idx="2485">
                  <c:v>4</c:v>
                </c:pt>
                <c:pt idx="2486">
                  <c:v>3.7</c:v>
                </c:pt>
                <c:pt idx="2487">
                  <c:v>4.0999999999999996</c:v>
                </c:pt>
                <c:pt idx="2488">
                  <c:v>4.0999999999999996</c:v>
                </c:pt>
                <c:pt idx="2489">
                  <c:v>2.6</c:v>
                </c:pt>
                <c:pt idx="2490">
                  <c:v>4.2</c:v>
                </c:pt>
                <c:pt idx="2491">
                  <c:v>4.0999999999999996</c:v>
                </c:pt>
                <c:pt idx="2492">
                  <c:v>3</c:v>
                </c:pt>
                <c:pt idx="2493">
                  <c:v>4.4000000000000004</c:v>
                </c:pt>
                <c:pt idx="2494">
                  <c:v>4</c:v>
                </c:pt>
                <c:pt idx="2495">
                  <c:v>3.7</c:v>
                </c:pt>
                <c:pt idx="2496">
                  <c:v>4.3</c:v>
                </c:pt>
                <c:pt idx="2497">
                  <c:v>0</c:v>
                </c:pt>
                <c:pt idx="2498">
                  <c:v>4.2</c:v>
                </c:pt>
                <c:pt idx="2499">
                  <c:v>3.4</c:v>
                </c:pt>
                <c:pt idx="2500">
                  <c:v>0</c:v>
                </c:pt>
                <c:pt idx="2501">
                  <c:v>4.2</c:v>
                </c:pt>
                <c:pt idx="2502">
                  <c:v>0</c:v>
                </c:pt>
                <c:pt idx="2503">
                  <c:v>3.9</c:v>
                </c:pt>
                <c:pt idx="2504">
                  <c:v>0</c:v>
                </c:pt>
                <c:pt idx="2505">
                  <c:v>0</c:v>
                </c:pt>
                <c:pt idx="2506">
                  <c:v>4</c:v>
                </c:pt>
                <c:pt idx="2507">
                  <c:v>3.5</c:v>
                </c:pt>
                <c:pt idx="2508">
                  <c:v>4.5</c:v>
                </c:pt>
                <c:pt idx="2509">
                  <c:v>4.0999999999999996</c:v>
                </c:pt>
                <c:pt idx="2510">
                  <c:v>2.4</c:v>
                </c:pt>
                <c:pt idx="2511">
                  <c:v>0</c:v>
                </c:pt>
                <c:pt idx="2512">
                  <c:v>0</c:v>
                </c:pt>
                <c:pt idx="2513">
                  <c:v>4.0999999999999996</c:v>
                </c:pt>
                <c:pt idx="2514">
                  <c:v>0</c:v>
                </c:pt>
                <c:pt idx="2515">
                  <c:v>0</c:v>
                </c:pt>
                <c:pt idx="2516">
                  <c:v>4.3</c:v>
                </c:pt>
                <c:pt idx="2517">
                  <c:v>4.5999999999999996</c:v>
                </c:pt>
                <c:pt idx="2518">
                  <c:v>4.5999999999999996</c:v>
                </c:pt>
                <c:pt idx="2519">
                  <c:v>0</c:v>
                </c:pt>
                <c:pt idx="2520">
                  <c:v>4.5999999999999996</c:v>
                </c:pt>
                <c:pt idx="2521">
                  <c:v>4.3</c:v>
                </c:pt>
                <c:pt idx="2522">
                  <c:v>0</c:v>
                </c:pt>
                <c:pt idx="2523">
                  <c:v>2.8</c:v>
                </c:pt>
                <c:pt idx="2524">
                  <c:v>4.0999999999999996</c:v>
                </c:pt>
                <c:pt idx="2525">
                  <c:v>4.7</c:v>
                </c:pt>
                <c:pt idx="2526">
                  <c:v>4</c:v>
                </c:pt>
                <c:pt idx="2527">
                  <c:v>4.4000000000000004</c:v>
                </c:pt>
                <c:pt idx="2528">
                  <c:v>0</c:v>
                </c:pt>
                <c:pt idx="2529">
                  <c:v>3.9</c:v>
                </c:pt>
                <c:pt idx="2530">
                  <c:v>2.9</c:v>
                </c:pt>
                <c:pt idx="2531">
                  <c:v>4.2</c:v>
                </c:pt>
                <c:pt idx="2532">
                  <c:v>4.0999999999999996</c:v>
                </c:pt>
                <c:pt idx="2533">
                  <c:v>3.7</c:v>
                </c:pt>
                <c:pt idx="2534">
                  <c:v>0</c:v>
                </c:pt>
                <c:pt idx="2535">
                  <c:v>4</c:v>
                </c:pt>
                <c:pt idx="2536">
                  <c:v>4.3</c:v>
                </c:pt>
                <c:pt idx="2537">
                  <c:v>4.5</c:v>
                </c:pt>
                <c:pt idx="2538">
                  <c:v>4.3</c:v>
                </c:pt>
                <c:pt idx="2539">
                  <c:v>4.5</c:v>
                </c:pt>
                <c:pt idx="2540">
                  <c:v>2.7</c:v>
                </c:pt>
                <c:pt idx="2541">
                  <c:v>4.5</c:v>
                </c:pt>
                <c:pt idx="2542">
                  <c:v>0</c:v>
                </c:pt>
                <c:pt idx="2543">
                  <c:v>2</c:v>
                </c:pt>
                <c:pt idx="2544">
                  <c:v>0</c:v>
                </c:pt>
                <c:pt idx="2545">
                  <c:v>4</c:v>
                </c:pt>
                <c:pt idx="2546">
                  <c:v>2.6</c:v>
                </c:pt>
                <c:pt idx="2547">
                  <c:v>4</c:v>
                </c:pt>
                <c:pt idx="2548">
                  <c:v>0</c:v>
                </c:pt>
                <c:pt idx="2549">
                  <c:v>0</c:v>
                </c:pt>
                <c:pt idx="2550">
                  <c:v>4.3</c:v>
                </c:pt>
                <c:pt idx="2551">
                  <c:v>3.3</c:v>
                </c:pt>
                <c:pt idx="2552">
                  <c:v>4.3</c:v>
                </c:pt>
                <c:pt idx="2553">
                  <c:v>4.3</c:v>
                </c:pt>
                <c:pt idx="2554">
                  <c:v>4</c:v>
                </c:pt>
                <c:pt idx="2555">
                  <c:v>4.9000000000000004</c:v>
                </c:pt>
                <c:pt idx="2556">
                  <c:v>4.3</c:v>
                </c:pt>
                <c:pt idx="2557">
                  <c:v>4.3</c:v>
                </c:pt>
                <c:pt idx="2558">
                  <c:v>3.1</c:v>
                </c:pt>
                <c:pt idx="2559">
                  <c:v>3.8</c:v>
                </c:pt>
                <c:pt idx="2560">
                  <c:v>0</c:v>
                </c:pt>
                <c:pt idx="2561">
                  <c:v>4.5</c:v>
                </c:pt>
                <c:pt idx="2562">
                  <c:v>4.2</c:v>
                </c:pt>
                <c:pt idx="2563">
                  <c:v>3.8</c:v>
                </c:pt>
                <c:pt idx="2564">
                  <c:v>3.9</c:v>
                </c:pt>
                <c:pt idx="2565">
                  <c:v>4.5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3.9</c:v>
                </c:pt>
                <c:pt idx="2570">
                  <c:v>0</c:v>
                </c:pt>
                <c:pt idx="2571">
                  <c:v>4.5</c:v>
                </c:pt>
                <c:pt idx="2572">
                  <c:v>4.0999999999999996</c:v>
                </c:pt>
                <c:pt idx="2573">
                  <c:v>0</c:v>
                </c:pt>
                <c:pt idx="2574">
                  <c:v>4.5</c:v>
                </c:pt>
                <c:pt idx="2575">
                  <c:v>0</c:v>
                </c:pt>
                <c:pt idx="2576">
                  <c:v>0</c:v>
                </c:pt>
                <c:pt idx="2577">
                  <c:v>4.4000000000000004</c:v>
                </c:pt>
                <c:pt idx="2578">
                  <c:v>0</c:v>
                </c:pt>
                <c:pt idx="2579">
                  <c:v>4</c:v>
                </c:pt>
                <c:pt idx="2580">
                  <c:v>4</c:v>
                </c:pt>
                <c:pt idx="2581">
                  <c:v>4.3</c:v>
                </c:pt>
                <c:pt idx="2582">
                  <c:v>3.3</c:v>
                </c:pt>
                <c:pt idx="2583">
                  <c:v>4.3</c:v>
                </c:pt>
                <c:pt idx="2584">
                  <c:v>4.5</c:v>
                </c:pt>
                <c:pt idx="2585">
                  <c:v>0</c:v>
                </c:pt>
                <c:pt idx="2586">
                  <c:v>3.8</c:v>
                </c:pt>
                <c:pt idx="2587">
                  <c:v>3.8</c:v>
                </c:pt>
                <c:pt idx="2588">
                  <c:v>4</c:v>
                </c:pt>
                <c:pt idx="2589">
                  <c:v>0</c:v>
                </c:pt>
                <c:pt idx="2590">
                  <c:v>4.4000000000000004</c:v>
                </c:pt>
                <c:pt idx="2591">
                  <c:v>4.2</c:v>
                </c:pt>
                <c:pt idx="2592">
                  <c:v>4.4000000000000004</c:v>
                </c:pt>
                <c:pt idx="2593">
                  <c:v>5</c:v>
                </c:pt>
                <c:pt idx="2594">
                  <c:v>0</c:v>
                </c:pt>
                <c:pt idx="2595">
                  <c:v>4.7</c:v>
                </c:pt>
                <c:pt idx="2596">
                  <c:v>0</c:v>
                </c:pt>
                <c:pt idx="2597">
                  <c:v>0</c:v>
                </c:pt>
                <c:pt idx="2598">
                  <c:v>2.1</c:v>
                </c:pt>
                <c:pt idx="2599">
                  <c:v>4.4000000000000004</c:v>
                </c:pt>
                <c:pt idx="2600">
                  <c:v>3.4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4.4000000000000004</c:v>
                </c:pt>
                <c:pt idx="2607">
                  <c:v>3.9</c:v>
                </c:pt>
                <c:pt idx="2608">
                  <c:v>0</c:v>
                </c:pt>
                <c:pt idx="2609">
                  <c:v>4.5</c:v>
                </c:pt>
                <c:pt idx="2610">
                  <c:v>0</c:v>
                </c:pt>
                <c:pt idx="2611">
                  <c:v>4</c:v>
                </c:pt>
                <c:pt idx="2612">
                  <c:v>4.5999999999999996</c:v>
                </c:pt>
                <c:pt idx="2613">
                  <c:v>4.0999999999999996</c:v>
                </c:pt>
                <c:pt idx="2614">
                  <c:v>3.6</c:v>
                </c:pt>
                <c:pt idx="2615">
                  <c:v>3.2</c:v>
                </c:pt>
                <c:pt idx="2616">
                  <c:v>0</c:v>
                </c:pt>
                <c:pt idx="2617">
                  <c:v>4.3</c:v>
                </c:pt>
                <c:pt idx="2618">
                  <c:v>4.0999999999999996</c:v>
                </c:pt>
                <c:pt idx="2619">
                  <c:v>2.7</c:v>
                </c:pt>
                <c:pt idx="2620">
                  <c:v>4.0999999999999996</c:v>
                </c:pt>
                <c:pt idx="2621">
                  <c:v>4.3</c:v>
                </c:pt>
                <c:pt idx="2622">
                  <c:v>4.2</c:v>
                </c:pt>
                <c:pt idx="2623">
                  <c:v>4.5</c:v>
                </c:pt>
                <c:pt idx="2624">
                  <c:v>4.5</c:v>
                </c:pt>
                <c:pt idx="2625">
                  <c:v>4.0999999999999996</c:v>
                </c:pt>
                <c:pt idx="2626">
                  <c:v>3.6</c:v>
                </c:pt>
                <c:pt idx="2627">
                  <c:v>4.5</c:v>
                </c:pt>
                <c:pt idx="2628">
                  <c:v>0</c:v>
                </c:pt>
                <c:pt idx="2629">
                  <c:v>4.7</c:v>
                </c:pt>
                <c:pt idx="2630">
                  <c:v>4.3</c:v>
                </c:pt>
                <c:pt idx="2631">
                  <c:v>0</c:v>
                </c:pt>
                <c:pt idx="2632">
                  <c:v>3.1</c:v>
                </c:pt>
                <c:pt idx="2633">
                  <c:v>3.9</c:v>
                </c:pt>
                <c:pt idx="2634">
                  <c:v>4.2</c:v>
                </c:pt>
                <c:pt idx="2635">
                  <c:v>0</c:v>
                </c:pt>
                <c:pt idx="2636">
                  <c:v>4.5</c:v>
                </c:pt>
                <c:pt idx="2637">
                  <c:v>0</c:v>
                </c:pt>
                <c:pt idx="2638">
                  <c:v>0</c:v>
                </c:pt>
                <c:pt idx="2639">
                  <c:v>4</c:v>
                </c:pt>
                <c:pt idx="2640">
                  <c:v>4</c:v>
                </c:pt>
                <c:pt idx="2641">
                  <c:v>4.0999999999999996</c:v>
                </c:pt>
                <c:pt idx="2642">
                  <c:v>4.0999999999999996</c:v>
                </c:pt>
                <c:pt idx="2643">
                  <c:v>0</c:v>
                </c:pt>
                <c:pt idx="2644">
                  <c:v>0</c:v>
                </c:pt>
                <c:pt idx="2645">
                  <c:v>4</c:v>
                </c:pt>
                <c:pt idx="2646">
                  <c:v>4.3</c:v>
                </c:pt>
                <c:pt idx="2647">
                  <c:v>0</c:v>
                </c:pt>
                <c:pt idx="2648">
                  <c:v>4.2</c:v>
                </c:pt>
                <c:pt idx="2649">
                  <c:v>3.3</c:v>
                </c:pt>
                <c:pt idx="2650">
                  <c:v>0</c:v>
                </c:pt>
                <c:pt idx="2651">
                  <c:v>3.3</c:v>
                </c:pt>
                <c:pt idx="2652">
                  <c:v>0</c:v>
                </c:pt>
                <c:pt idx="2653">
                  <c:v>4.4000000000000004</c:v>
                </c:pt>
                <c:pt idx="2654">
                  <c:v>3.5</c:v>
                </c:pt>
                <c:pt idx="2655">
                  <c:v>4.4000000000000004</c:v>
                </c:pt>
                <c:pt idx="2656">
                  <c:v>4.0999999999999996</c:v>
                </c:pt>
                <c:pt idx="2657">
                  <c:v>4.0999999999999996</c:v>
                </c:pt>
                <c:pt idx="2658">
                  <c:v>0</c:v>
                </c:pt>
                <c:pt idx="2659">
                  <c:v>4.4000000000000004</c:v>
                </c:pt>
                <c:pt idx="2660">
                  <c:v>0</c:v>
                </c:pt>
                <c:pt idx="2661">
                  <c:v>3.7</c:v>
                </c:pt>
                <c:pt idx="2662">
                  <c:v>0</c:v>
                </c:pt>
                <c:pt idx="2663">
                  <c:v>4.0999999999999996</c:v>
                </c:pt>
                <c:pt idx="2664">
                  <c:v>0</c:v>
                </c:pt>
                <c:pt idx="2665">
                  <c:v>2.7</c:v>
                </c:pt>
                <c:pt idx="2666">
                  <c:v>0</c:v>
                </c:pt>
                <c:pt idx="2667">
                  <c:v>4.4000000000000004</c:v>
                </c:pt>
                <c:pt idx="2668">
                  <c:v>0</c:v>
                </c:pt>
                <c:pt idx="2669">
                  <c:v>4.5</c:v>
                </c:pt>
                <c:pt idx="2670">
                  <c:v>0</c:v>
                </c:pt>
                <c:pt idx="2671">
                  <c:v>3.8</c:v>
                </c:pt>
                <c:pt idx="2672">
                  <c:v>3</c:v>
                </c:pt>
                <c:pt idx="2673">
                  <c:v>2.9</c:v>
                </c:pt>
                <c:pt idx="2674">
                  <c:v>4.5999999999999996</c:v>
                </c:pt>
                <c:pt idx="2675">
                  <c:v>3.7</c:v>
                </c:pt>
                <c:pt idx="2676">
                  <c:v>0</c:v>
                </c:pt>
                <c:pt idx="2677">
                  <c:v>3.7</c:v>
                </c:pt>
                <c:pt idx="2678">
                  <c:v>0</c:v>
                </c:pt>
                <c:pt idx="2679">
                  <c:v>3.9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3.6</c:v>
                </c:pt>
                <c:pt idx="2685">
                  <c:v>0</c:v>
                </c:pt>
                <c:pt idx="2686">
                  <c:v>4.4000000000000004</c:v>
                </c:pt>
                <c:pt idx="2687">
                  <c:v>0</c:v>
                </c:pt>
                <c:pt idx="2688">
                  <c:v>4.2</c:v>
                </c:pt>
                <c:pt idx="2689">
                  <c:v>0</c:v>
                </c:pt>
                <c:pt idx="2690">
                  <c:v>4.3</c:v>
                </c:pt>
                <c:pt idx="2691">
                  <c:v>2.6</c:v>
                </c:pt>
                <c:pt idx="2692">
                  <c:v>0</c:v>
                </c:pt>
                <c:pt idx="2693">
                  <c:v>3.6</c:v>
                </c:pt>
                <c:pt idx="2694">
                  <c:v>4.3</c:v>
                </c:pt>
                <c:pt idx="2695">
                  <c:v>3.4</c:v>
                </c:pt>
                <c:pt idx="2696">
                  <c:v>3.4</c:v>
                </c:pt>
                <c:pt idx="2697">
                  <c:v>3.2</c:v>
                </c:pt>
                <c:pt idx="2698">
                  <c:v>4.0999999999999996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</c:v>
                </c:pt>
                <c:pt idx="2703">
                  <c:v>4.2</c:v>
                </c:pt>
                <c:pt idx="2704">
                  <c:v>2.5</c:v>
                </c:pt>
                <c:pt idx="2705">
                  <c:v>4.5</c:v>
                </c:pt>
                <c:pt idx="2706">
                  <c:v>0</c:v>
                </c:pt>
                <c:pt idx="2707">
                  <c:v>0</c:v>
                </c:pt>
                <c:pt idx="2708">
                  <c:v>4.2</c:v>
                </c:pt>
                <c:pt idx="2709">
                  <c:v>0</c:v>
                </c:pt>
                <c:pt idx="2710">
                  <c:v>3.9</c:v>
                </c:pt>
                <c:pt idx="2711">
                  <c:v>0</c:v>
                </c:pt>
                <c:pt idx="2712">
                  <c:v>4</c:v>
                </c:pt>
                <c:pt idx="2713">
                  <c:v>4.2</c:v>
                </c:pt>
                <c:pt idx="2714">
                  <c:v>0</c:v>
                </c:pt>
                <c:pt idx="2715">
                  <c:v>2.9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</c:v>
                </c:pt>
                <c:pt idx="2721">
                  <c:v>2</c:v>
                </c:pt>
                <c:pt idx="2722">
                  <c:v>0</c:v>
                </c:pt>
                <c:pt idx="2723">
                  <c:v>4.7</c:v>
                </c:pt>
                <c:pt idx="2724">
                  <c:v>4.5999999999999996</c:v>
                </c:pt>
                <c:pt idx="2725">
                  <c:v>4.4000000000000004</c:v>
                </c:pt>
                <c:pt idx="2726">
                  <c:v>2.5</c:v>
                </c:pt>
                <c:pt idx="2727">
                  <c:v>0</c:v>
                </c:pt>
                <c:pt idx="2728">
                  <c:v>3.6</c:v>
                </c:pt>
                <c:pt idx="2729">
                  <c:v>4.0999999999999996</c:v>
                </c:pt>
                <c:pt idx="2730">
                  <c:v>3.7</c:v>
                </c:pt>
                <c:pt idx="2731">
                  <c:v>0</c:v>
                </c:pt>
                <c:pt idx="2732">
                  <c:v>4</c:v>
                </c:pt>
                <c:pt idx="2733">
                  <c:v>3.7</c:v>
                </c:pt>
                <c:pt idx="2734">
                  <c:v>4.4000000000000004</c:v>
                </c:pt>
                <c:pt idx="2735">
                  <c:v>0</c:v>
                </c:pt>
                <c:pt idx="2736">
                  <c:v>4.0999999999999996</c:v>
                </c:pt>
                <c:pt idx="2737">
                  <c:v>3.9</c:v>
                </c:pt>
                <c:pt idx="2738">
                  <c:v>3.9</c:v>
                </c:pt>
                <c:pt idx="2739">
                  <c:v>4.3</c:v>
                </c:pt>
                <c:pt idx="2740">
                  <c:v>0</c:v>
                </c:pt>
                <c:pt idx="2741">
                  <c:v>4.4000000000000004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1.3</c:v>
                </c:pt>
                <c:pt idx="2746">
                  <c:v>3.8</c:v>
                </c:pt>
                <c:pt idx="2747">
                  <c:v>3.7</c:v>
                </c:pt>
                <c:pt idx="2748">
                  <c:v>1</c:v>
                </c:pt>
                <c:pt idx="2749">
                  <c:v>5</c:v>
                </c:pt>
                <c:pt idx="2750">
                  <c:v>2</c:v>
                </c:pt>
                <c:pt idx="2751">
                  <c:v>4.5</c:v>
                </c:pt>
                <c:pt idx="2752">
                  <c:v>4.5</c:v>
                </c:pt>
                <c:pt idx="2753">
                  <c:v>3.1</c:v>
                </c:pt>
                <c:pt idx="2754">
                  <c:v>0</c:v>
                </c:pt>
                <c:pt idx="2755">
                  <c:v>0</c:v>
                </c:pt>
                <c:pt idx="2756">
                  <c:v>4.2</c:v>
                </c:pt>
                <c:pt idx="2757">
                  <c:v>4.3</c:v>
                </c:pt>
                <c:pt idx="2758">
                  <c:v>3.4</c:v>
                </c:pt>
                <c:pt idx="2759">
                  <c:v>3.9</c:v>
                </c:pt>
                <c:pt idx="2760">
                  <c:v>3.5</c:v>
                </c:pt>
                <c:pt idx="2761">
                  <c:v>2</c:v>
                </c:pt>
                <c:pt idx="2762">
                  <c:v>0</c:v>
                </c:pt>
                <c:pt idx="2763">
                  <c:v>0</c:v>
                </c:pt>
                <c:pt idx="2764">
                  <c:v>4.0999999999999996</c:v>
                </c:pt>
                <c:pt idx="2765">
                  <c:v>4.2</c:v>
                </c:pt>
                <c:pt idx="2766">
                  <c:v>4.7</c:v>
                </c:pt>
                <c:pt idx="2767">
                  <c:v>5</c:v>
                </c:pt>
                <c:pt idx="2768">
                  <c:v>4.9000000000000004</c:v>
                </c:pt>
                <c:pt idx="2769">
                  <c:v>4</c:v>
                </c:pt>
                <c:pt idx="2770">
                  <c:v>0</c:v>
                </c:pt>
                <c:pt idx="2771">
                  <c:v>0</c:v>
                </c:pt>
                <c:pt idx="2772">
                  <c:v>2.8</c:v>
                </c:pt>
                <c:pt idx="2773">
                  <c:v>0</c:v>
                </c:pt>
                <c:pt idx="2774">
                  <c:v>0</c:v>
                </c:pt>
                <c:pt idx="2775">
                  <c:v>4.5</c:v>
                </c:pt>
                <c:pt idx="2776">
                  <c:v>4.8</c:v>
                </c:pt>
                <c:pt idx="2777">
                  <c:v>3.9</c:v>
                </c:pt>
                <c:pt idx="2778">
                  <c:v>4.3</c:v>
                </c:pt>
                <c:pt idx="2779">
                  <c:v>4.4000000000000004</c:v>
                </c:pt>
                <c:pt idx="2780">
                  <c:v>0</c:v>
                </c:pt>
                <c:pt idx="2781">
                  <c:v>0</c:v>
                </c:pt>
                <c:pt idx="2782">
                  <c:v>3.9</c:v>
                </c:pt>
                <c:pt idx="2783">
                  <c:v>4.3</c:v>
                </c:pt>
                <c:pt idx="2784">
                  <c:v>4.2</c:v>
                </c:pt>
                <c:pt idx="2785">
                  <c:v>4.3</c:v>
                </c:pt>
                <c:pt idx="2786">
                  <c:v>0</c:v>
                </c:pt>
                <c:pt idx="2787">
                  <c:v>4.0999999999999996</c:v>
                </c:pt>
                <c:pt idx="2788">
                  <c:v>4.5</c:v>
                </c:pt>
                <c:pt idx="2789">
                  <c:v>4.4000000000000004</c:v>
                </c:pt>
                <c:pt idx="2790">
                  <c:v>0</c:v>
                </c:pt>
                <c:pt idx="2791">
                  <c:v>0</c:v>
                </c:pt>
                <c:pt idx="2792">
                  <c:v>4.0999999999999996</c:v>
                </c:pt>
                <c:pt idx="2793">
                  <c:v>0</c:v>
                </c:pt>
                <c:pt idx="2794">
                  <c:v>4.2</c:v>
                </c:pt>
                <c:pt idx="2795">
                  <c:v>0</c:v>
                </c:pt>
                <c:pt idx="2796">
                  <c:v>3.9</c:v>
                </c:pt>
                <c:pt idx="2797">
                  <c:v>4.2</c:v>
                </c:pt>
                <c:pt idx="2798">
                  <c:v>3.8</c:v>
                </c:pt>
                <c:pt idx="2799">
                  <c:v>4.4000000000000004</c:v>
                </c:pt>
                <c:pt idx="2800">
                  <c:v>0</c:v>
                </c:pt>
                <c:pt idx="2801">
                  <c:v>2.8</c:v>
                </c:pt>
                <c:pt idx="2802">
                  <c:v>4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4.0999999999999996</c:v>
                </c:pt>
                <c:pt idx="2808">
                  <c:v>0</c:v>
                </c:pt>
                <c:pt idx="2809">
                  <c:v>4.7</c:v>
                </c:pt>
                <c:pt idx="2810">
                  <c:v>0</c:v>
                </c:pt>
                <c:pt idx="2811">
                  <c:v>3.1</c:v>
                </c:pt>
                <c:pt idx="2812">
                  <c:v>4.4000000000000004</c:v>
                </c:pt>
                <c:pt idx="2813">
                  <c:v>0</c:v>
                </c:pt>
                <c:pt idx="2814">
                  <c:v>0</c:v>
                </c:pt>
                <c:pt idx="2815">
                  <c:v>3.8</c:v>
                </c:pt>
                <c:pt idx="2816">
                  <c:v>0</c:v>
                </c:pt>
                <c:pt idx="2817">
                  <c:v>2.8</c:v>
                </c:pt>
                <c:pt idx="2818">
                  <c:v>4.4000000000000004</c:v>
                </c:pt>
                <c:pt idx="2819">
                  <c:v>4.2</c:v>
                </c:pt>
                <c:pt idx="2820">
                  <c:v>4.4000000000000004</c:v>
                </c:pt>
                <c:pt idx="2821">
                  <c:v>4.0999999999999996</c:v>
                </c:pt>
                <c:pt idx="2822">
                  <c:v>0</c:v>
                </c:pt>
                <c:pt idx="2823">
                  <c:v>0</c:v>
                </c:pt>
                <c:pt idx="2824">
                  <c:v>4.0999999999999996</c:v>
                </c:pt>
                <c:pt idx="2825">
                  <c:v>4</c:v>
                </c:pt>
                <c:pt idx="2826">
                  <c:v>4.0999999999999996</c:v>
                </c:pt>
                <c:pt idx="2827">
                  <c:v>0</c:v>
                </c:pt>
                <c:pt idx="2828">
                  <c:v>4.4000000000000004</c:v>
                </c:pt>
                <c:pt idx="2829">
                  <c:v>0</c:v>
                </c:pt>
                <c:pt idx="2830">
                  <c:v>3.6</c:v>
                </c:pt>
                <c:pt idx="2831">
                  <c:v>4.5</c:v>
                </c:pt>
                <c:pt idx="2832">
                  <c:v>0</c:v>
                </c:pt>
                <c:pt idx="2833">
                  <c:v>0</c:v>
                </c:pt>
                <c:pt idx="2834">
                  <c:v>3.9</c:v>
                </c:pt>
                <c:pt idx="2835">
                  <c:v>2</c:v>
                </c:pt>
                <c:pt idx="2836">
                  <c:v>0</c:v>
                </c:pt>
                <c:pt idx="2837">
                  <c:v>3.9</c:v>
                </c:pt>
                <c:pt idx="2838">
                  <c:v>4.0999999999999996</c:v>
                </c:pt>
                <c:pt idx="2839">
                  <c:v>4.5999999999999996</c:v>
                </c:pt>
                <c:pt idx="2840">
                  <c:v>4.0999999999999996</c:v>
                </c:pt>
                <c:pt idx="2841">
                  <c:v>4.0999999999999996</c:v>
                </c:pt>
                <c:pt idx="2842">
                  <c:v>3.9</c:v>
                </c:pt>
                <c:pt idx="2843">
                  <c:v>0</c:v>
                </c:pt>
                <c:pt idx="2844">
                  <c:v>4.2</c:v>
                </c:pt>
                <c:pt idx="2845">
                  <c:v>3.5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3.9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4.4000000000000004</c:v>
                </c:pt>
                <c:pt idx="2856">
                  <c:v>0</c:v>
                </c:pt>
                <c:pt idx="2857">
                  <c:v>0</c:v>
                </c:pt>
                <c:pt idx="2858">
                  <c:v>2.6</c:v>
                </c:pt>
                <c:pt idx="2859">
                  <c:v>4.5999999999999996</c:v>
                </c:pt>
                <c:pt idx="2860">
                  <c:v>1</c:v>
                </c:pt>
                <c:pt idx="2861">
                  <c:v>4.4000000000000004</c:v>
                </c:pt>
                <c:pt idx="2862">
                  <c:v>4.9000000000000004</c:v>
                </c:pt>
                <c:pt idx="2863">
                  <c:v>5</c:v>
                </c:pt>
                <c:pt idx="2864">
                  <c:v>2.8</c:v>
                </c:pt>
                <c:pt idx="2865">
                  <c:v>4.7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4.4000000000000004</c:v>
                </c:pt>
                <c:pt idx="2870">
                  <c:v>3.3</c:v>
                </c:pt>
                <c:pt idx="2871">
                  <c:v>0</c:v>
                </c:pt>
                <c:pt idx="2872">
                  <c:v>0</c:v>
                </c:pt>
                <c:pt idx="2873">
                  <c:v>4.5</c:v>
                </c:pt>
                <c:pt idx="2874">
                  <c:v>4.5</c:v>
                </c:pt>
                <c:pt idx="2875">
                  <c:v>2.9</c:v>
                </c:pt>
                <c:pt idx="2876">
                  <c:v>4.4000000000000004</c:v>
                </c:pt>
                <c:pt idx="2877">
                  <c:v>2.5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3.8</c:v>
                </c:pt>
                <c:pt idx="2883">
                  <c:v>3</c:v>
                </c:pt>
                <c:pt idx="2884">
                  <c:v>3.7</c:v>
                </c:pt>
                <c:pt idx="2885">
                  <c:v>4.5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3.8</c:v>
                </c:pt>
                <c:pt idx="2891">
                  <c:v>0</c:v>
                </c:pt>
                <c:pt idx="2892">
                  <c:v>4.2</c:v>
                </c:pt>
                <c:pt idx="2893">
                  <c:v>0</c:v>
                </c:pt>
                <c:pt idx="2894">
                  <c:v>4</c:v>
                </c:pt>
                <c:pt idx="2895">
                  <c:v>4.5999999999999996</c:v>
                </c:pt>
                <c:pt idx="2896">
                  <c:v>0</c:v>
                </c:pt>
                <c:pt idx="2897">
                  <c:v>4.4000000000000004</c:v>
                </c:pt>
                <c:pt idx="2898">
                  <c:v>0</c:v>
                </c:pt>
                <c:pt idx="2899">
                  <c:v>4.2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4</c:v>
                </c:pt>
                <c:pt idx="2905">
                  <c:v>3.9</c:v>
                </c:pt>
                <c:pt idx="2906">
                  <c:v>4.7</c:v>
                </c:pt>
                <c:pt idx="2907">
                  <c:v>4.3</c:v>
                </c:pt>
                <c:pt idx="2908">
                  <c:v>4.5999999999999996</c:v>
                </c:pt>
                <c:pt idx="2909">
                  <c:v>0</c:v>
                </c:pt>
                <c:pt idx="2910">
                  <c:v>4.0999999999999996</c:v>
                </c:pt>
                <c:pt idx="2911">
                  <c:v>4.5</c:v>
                </c:pt>
                <c:pt idx="2912">
                  <c:v>4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4.7</c:v>
                </c:pt>
                <c:pt idx="2916">
                  <c:v>4.2</c:v>
                </c:pt>
                <c:pt idx="2917">
                  <c:v>3.8</c:v>
                </c:pt>
                <c:pt idx="2918">
                  <c:v>4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4.3</c:v>
                </c:pt>
                <c:pt idx="2926">
                  <c:v>4.2</c:v>
                </c:pt>
                <c:pt idx="2927">
                  <c:v>3</c:v>
                </c:pt>
                <c:pt idx="2928">
                  <c:v>3.9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4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2.6</c:v>
                </c:pt>
                <c:pt idx="2939">
                  <c:v>3.9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4.2</c:v>
                </c:pt>
                <c:pt idx="2944">
                  <c:v>3.7</c:v>
                </c:pt>
                <c:pt idx="2945">
                  <c:v>4.2</c:v>
                </c:pt>
                <c:pt idx="2946">
                  <c:v>4</c:v>
                </c:pt>
                <c:pt idx="2947">
                  <c:v>0</c:v>
                </c:pt>
                <c:pt idx="2948">
                  <c:v>2.8</c:v>
                </c:pt>
                <c:pt idx="2949">
                  <c:v>3.8</c:v>
                </c:pt>
                <c:pt idx="2950">
                  <c:v>3.9</c:v>
                </c:pt>
                <c:pt idx="2951">
                  <c:v>0</c:v>
                </c:pt>
                <c:pt idx="2952">
                  <c:v>3.8</c:v>
                </c:pt>
                <c:pt idx="2953">
                  <c:v>4.9000000000000004</c:v>
                </c:pt>
                <c:pt idx="2954">
                  <c:v>4.0999999999999996</c:v>
                </c:pt>
                <c:pt idx="2955">
                  <c:v>4</c:v>
                </c:pt>
                <c:pt idx="2956">
                  <c:v>3.4</c:v>
                </c:pt>
                <c:pt idx="2957">
                  <c:v>4.8</c:v>
                </c:pt>
                <c:pt idx="2958">
                  <c:v>0</c:v>
                </c:pt>
                <c:pt idx="2959">
                  <c:v>4.3</c:v>
                </c:pt>
                <c:pt idx="2960">
                  <c:v>0</c:v>
                </c:pt>
                <c:pt idx="2961">
                  <c:v>3.7</c:v>
                </c:pt>
                <c:pt idx="2962">
                  <c:v>4.2</c:v>
                </c:pt>
                <c:pt idx="2963">
                  <c:v>0</c:v>
                </c:pt>
                <c:pt idx="2964">
                  <c:v>0</c:v>
                </c:pt>
                <c:pt idx="2965">
                  <c:v>4.0999999999999996</c:v>
                </c:pt>
                <c:pt idx="2966">
                  <c:v>4</c:v>
                </c:pt>
                <c:pt idx="2967">
                  <c:v>3.6</c:v>
                </c:pt>
                <c:pt idx="2968">
                  <c:v>0</c:v>
                </c:pt>
                <c:pt idx="2969">
                  <c:v>4.0999999999999996</c:v>
                </c:pt>
                <c:pt idx="2970">
                  <c:v>0</c:v>
                </c:pt>
                <c:pt idx="2971">
                  <c:v>0</c:v>
                </c:pt>
                <c:pt idx="2972">
                  <c:v>4.2</c:v>
                </c:pt>
                <c:pt idx="2973">
                  <c:v>0</c:v>
                </c:pt>
                <c:pt idx="2974">
                  <c:v>3.7</c:v>
                </c:pt>
                <c:pt idx="2975">
                  <c:v>2</c:v>
                </c:pt>
                <c:pt idx="2976">
                  <c:v>4.2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3.7</c:v>
                </c:pt>
                <c:pt idx="2987">
                  <c:v>4.3</c:v>
                </c:pt>
                <c:pt idx="2988">
                  <c:v>0</c:v>
                </c:pt>
                <c:pt idx="2989">
                  <c:v>0</c:v>
                </c:pt>
                <c:pt idx="2990">
                  <c:v>4.4000000000000004</c:v>
                </c:pt>
                <c:pt idx="2991">
                  <c:v>3.3</c:v>
                </c:pt>
                <c:pt idx="2992">
                  <c:v>3.4</c:v>
                </c:pt>
                <c:pt idx="2993">
                  <c:v>0</c:v>
                </c:pt>
                <c:pt idx="2994">
                  <c:v>0</c:v>
                </c:pt>
                <c:pt idx="2995">
                  <c:v>4.2</c:v>
                </c:pt>
                <c:pt idx="2996">
                  <c:v>0</c:v>
                </c:pt>
                <c:pt idx="2997">
                  <c:v>4.3</c:v>
                </c:pt>
                <c:pt idx="2998">
                  <c:v>3.6</c:v>
                </c:pt>
                <c:pt idx="2999">
                  <c:v>0</c:v>
                </c:pt>
                <c:pt idx="3000">
                  <c:v>0</c:v>
                </c:pt>
                <c:pt idx="3001">
                  <c:v>4</c:v>
                </c:pt>
                <c:pt idx="3002">
                  <c:v>0</c:v>
                </c:pt>
                <c:pt idx="3003">
                  <c:v>3.8</c:v>
                </c:pt>
                <c:pt idx="3004">
                  <c:v>3.5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3.5</c:v>
                </c:pt>
                <c:pt idx="3012">
                  <c:v>3.5</c:v>
                </c:pt>
                <c:pt idx="3013">
                  <c:v>4.4000000000000004</c:v>
                </c:pt>
                <c:pt idx="3014">
                  <c:v>0</c:v>
                </c:pt>
                <c:pt idx="3015">
                  <c:v>3.7</c:v>
                </c:pt>
                <c:pt idx="3016">
                  <c:v>0</c:v>
                </c:pt>
                <c:pt idx="3017">
                  <c:v>4.3</c:v>
                </c:pt>
                <c:pt idx="3018">
                  <c:v>0</c:v>
                </c:pt>
                <c:pt idx="3019">
                  <c:v>0</c:v>
                </c:pt>
                <c:pt idx="3020">
                  <c:v>3.6</c:v>
                </c:pt>
                <c:pt idx="3021">
                  <c:v>0</c:v>
                </c:pt>
                <c:pt idx="3022">
                  <c:v>3.7</c:v>
                </c:pt>
                <c:pt idx="3023">
                  <c:v>3.8</c:v>
                </c:pt>
                <c:pt idx="3024">
                  <c:v>0</c:v>
                </c:pt>
                <c:pt idx="3025">
                  <c:v>4.2</c:v>
                </c:pt>
                <c:pt idx="3026">
                  <c:v>3.9</c:v>
                </c:pt>
                <c:pt idx="3027">
                  <c:v>3.9</c:v>
                </c:pt>
                <c:pt idx="3028">
                  <c:v>4.2</c:v>
                </c:pt>
                <c:pt idx="3029">
                  <c:v>0</c:v>
                </c:pt>
                <c:pt idx="3030">
                  <c:v>4</c:v>
                </c:pt>
                <c:pt idx="3031">
                  <c:v>2.5</c:v>
                </c:pt>
                <c:pt idx="3032">
                  <c:v>3.1</c:v>
                </c:pt>
                <c:pt idx="3033">
                  <c:v>4</c:v>
                </c:pt>
                <c:pt idx="3034">
                  <c:v>4.2</c:v>
                </c:pt>
                <c:pt idx="3035">
                  <c:v>4.2</c:v>
                </c:pt>
                <c:pt idx="3036">
                  <c:v>3.1</c:v>
                </c:pt>
                <c:pt idx="3037">
                  <c:v>0</c:v>
                </c:pt>
                <c:pt idx="3038">
                  <c:v>1</c:v>
                </c:pt>
                <c:pt idx="3039">
                  <c:v>3.1</c:v>
                </c:pt>
                <c:pt idx="3040">
                  <c:v>2.9</c:v>
                </c:pt>
                <c:pt idx="3041">
                  <c:v>2.7</c:v>
                </c:pt>
                <c:pt idx="3042">
                  <c:v>4.4000000000000004</c:v>
                </c:pt>
                <c:pt idx="3043">
                  <c:v>3.8</c:v>
                </c:pt>
                <c:pt idx="3044">
                  <c:v>2</c:v>
                </c:pt>
                <c:pt idx="3045">
                  <c:v>5</c:v>
                </c:pt>
                <c:pt idx="3046">
                  <c:v>5</c:v>
                </c:pt>
                <c:pt idx="3047">
                  <c:v>0</c:v>
                </c:pt>
                <c:pt idx="3048">
                  <c:v>0</c:v>
                </c:pt>
                <c:pt idx="3049">
                  <c:v>1</c:v>
                </c:pt>
                <c:pt idx="3050">
                  <c:v>0</c:v>
                </c:pt>
                <c:pt idx="3051">
                  <c:v>3.1</c:v>
                </c:pt>
                <c:pt idx="3052">
                  <c:v>0</c:v>
                </c:pt>
                <c:pt idx="3053">
                  <c:v>4.3</c:v>
                </c:pt>
                <c:pt idx="3054">
                  <c:v>0</c:v>
                </c:pt>
                <c:pt idx="3055">
                  <c:v>4.0999999999999996</c:v>
                </c:pt>
                <c:pt idx="3056">
                  <c:v>2.9</c:v>
                </c:pt>
                <c:pt idx="3057">
                  <c:v>0</c:v>
                </c:pt>
                <c:pt idx="3058">
                  <c:v>3.7</c:v>
                </c:pt>
                <c:pt idx="3059">
                  <c:v>2.6</c:v>
                </c:pt>
                <c:pt idx="3060">
                  <c:v>0</c:v>
                </c:pt>
                <c:pt idx="3061">
                  <c:v>4.2</c:v>
                </c:pt>
                <c:pt idx="3062">
                  <c:v>4.2</c:v>
                </c:pt>
                <c:pt idx="3063">
                  <c:v>2.6</c:v>
                </c:pt>
                <c:pt idx="3064">
                  <c:v>0</c:v>
                </c:pt>
                <c:pt idx="3065">
                  <c:v>0</c:v>
                </c:pt>
                <c:pt idx="3066">
                  <c:v>3.6</c:v>
                </c:pt>
                <c:pt idx="3067">
                  <c:v>2.8</c:v>
                </c:pt>
                <c:pt idx="3068">
                  <c:v>2.1</c:v>
                </c:pt>
                <c:pt idx="3069">
                  <c:v>0</c:v>
                </c:pt>
                <c:pt idx="3070">
                  <c:v>2.5</c:v>
                </c:pt>
                <c:pt idx="3071">
                  <c:v>4.0999999999999996</c:v>
                </c:pt>
                <c:pt idx="3072">
                  <c:v>3.5</c:v>
                </c:pt>
                <c:pt idx="3073">
                  <c:v>2.8</c:v>
                </c:pt>
                <c:pt idx="3074">
                  <c:v>3.5</c:v>
                </c:pt>
                <c:pt idx="3075">
                  <c:v>4</c:v>
                </c:pt>
                <c:pt idx="3076">
                  <c:v>0</c:v>
                </c:pt>
                <c:pt idx="3077">
                  <c:v>0</c:v>
                </c:pt>
                <c:pt idx="3078">
                  <c:v>4.0999999999999996</c:v>
                </c:pt>
                <c:pt idx="3079">
                  <c:v>4.3</c:v>
                </c:pt>
                <c:pt idx="3080">
                  <c:v>2.8</c:v>
                </c:pt>
                <c:pt idx="3081">
                  <c:v>0</c:v>
                </c:pt>
                <c:pt idx="3082">
                  <c:v>4</c:v>
                </c:pt>
                <c:pt idx="3083">
                  <c:v>4.5</c:v>
                </c:pt>
                <c:pt idx="3084">
                  <c:v>0</c:v>
                </c:pt>
                <c:pt idx="3085">
                  <c:v>3.9</c:v>
                </c:pt>
                <c:pt idx="3086">
                  <c:v>4.3</c:v>
                </c:pt>
                <c:pt idx="3087">
                  <c:v>4.4000000000000004</c:v>
                </c:pt>
                <c:pt idx="3088">
                  <c:v>0</c:v>
                </c:pt>
                <c:pt idx="3089">
                  <c:v>0</c:v>
                </c:pt>
                <c:pt idx="3090">
                  <c:v>1.5</c:v>
                </c:pt>
                <c:pt idx="3091">
                  <c:v>0</c:v>
                </c:pt>
                <c:pt idx="3092">
                  <c:v>3.7</c:v>
                </c:pt>
                <c:pt idx="3093">
                  <c:v>3.9</c:v>
                </c:pt>
                <c:pt idx="3094">
                  <c:v>3.1</c:v>
                </c:pt>
                <c:pt idx="3095">
                  <c:v>3.5</c:v>
                </c:pt>
                <c:pt idx="3096">
                  <c:v>0</c:v>
                </c:pt>
                <c:pt idx="3097">
                  <c:v>1.6</c:v>
                </c:pt>
                <c:pt idx="3098">
                  <c:v>4.3</c:v>
                </c:pt>
                <c:pt idx="3099">
                  <c:v>1.6</c:v>
                </c:pt>
                <c:pt idx="3100">
                  <c:v>0</c:v>
                </c:pt>
                <c:pt idx="3101">
                  <c:v>3.7</c:v>
                </c:pt>
                <c:pt idx="3102">
                  <c:v>3</c:v>
                </c:pt>
                <c:pt idx="3103">
                  <c:v>0</c:v>
                </c:pt>
                <c:pt idx="3104">
                  <c:v>3.6</c:v>
                </c:pt>
                <c:pt idx="3105">
                  <c:v>4.2</c:v>
                </c:pt>
                <c:pt idx="3106">
                  <c:v>4</c:v>
                </c:pt>
                <c:pt idx="3107">
                  <c:v>4</c:v>
                </c:pt>
                <c:pt idx="3108">
                  <c:v>0</c:v>
                </c:pt>
                <c:pt idx="3109">
                  <c:v>0</c:v>
                </c:pt>
                <c:pt idx="3110">
                  <c:v>3.2</c:v>
                </c:pt>
                <c:pt idx="3111">
                  <c:v>4.8</c:v>
                </c:pt>
                <c:pt idx="3112">
                  <c:v>1</c:v>
                </c:pt>
                <c:pt idx="3113">
                  <c:v>0</c:v>
                </c:pt>
                <c:pt idx="3114">
                  <c:v>4</c:v>
                </c:pt>
                <c:pt idx="3115">
                  <c:v>4.7</c:v>
                </c:pt>
                <c:pt idx="3116">
                  <c:v>0</c:v>
                </c:pt>
                <c:pt idx="3117">
                  <c:v>4.0999999999999996</c:v>
                </c:pt>
                <c:pt idx="3118">
                  <c:v>0</c:v>
                </c:pt>
                <c:pt idx="3119">
                  <c:v>3.1</c:v>
                </c:pt>
                <c:pt idx="3120">
                  <c:v>3.7</c:v>
                </c:pt>
                <c:pt idx="3121">
                  <c:v>4.3</c:v>
                </c:pt>
                <c:pt idx="3122">
                  <c:v>3.9</c:v>
                </c:pt>
                <c:pt idx="3123">
                  <c:v>3.9</c:v>
                </c:pt>
                <c:pt idx="3124">
                  <c:v>3.3</c:v>
                </c:pt>
                <c:pt idx="3125">
                  <c:v>4.0999999999999996</c:v>
                </c:pt>
                <c:pt idx="3126">
                  <c:v>0</c:v>
                </c:pt>
                <c:pt idx="3127">
                  <c:v>4.5</c:v>
                </c:pt>
                <c:pt idx="3128">
                  <c:v>1</c:v>
                </c:pt>
                <c:pt idx="3129">
                  <c:v>4</c:v>
                </c:pt>
                <c:pt idx="3130">
                  <c:v>4.0999999999999996</c:v>
                </c:pt>
                <c:pt idx="3131">
                  <c:v>4.5999999999999996</c:v>
                </c:pt>
                <c:pt idx="3132">
                  <c:v>0</c:v>
                </c:pt>
                <c:pt idx="3133">
                  <c:v>2.5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4.3</c:v>
                </c:pt>
                <c:pt idx="3139">
                  <c:v>0</c:v>
                </c:pt>
                <c:pt idx="3140">
                  <c:v>2.4</c:v>
                </c:pt>
                <c:pt idx="3141">
                  <c:v>3.8</c:v>
                </c:pt>
                <c:pt idx="3142">
                  <c:v>3.9</c:v>
                </c:pt>
                <c:pt idx="3143">
                  <c:v>4</c:v>
                </c:pt>
                <c:pt idx="3144">
                  <c:v>4.4000000000000004</c:v>
                </c:pt>
                <c:pt idx="3145">
                  <c:v>3.5</c:v>
                </c:pt>
                <c:pt idx="3146">
                  <c:v>0</c:v>
                </c:pt>
                <c:pt idx="3147">
                  <c:v>0</c:v>
                </c:pt>
                <c:pt idx="3148">
                  <c:v>4.4000000000000004</c:v>
                </c:pt>
                <c:pt idx="3149">
                  <c:v>2.4</c:v>
                </c:pt>
                <c:pt idx="3150">
                  <c:v>2.6</c:v>
                </c:pt>
                <c:pt idx="3151">
                  <c:v>1</c:v>
                </c:pt>
                <c:pt idx="3152">
                  <c:v>3.2</c:v>
                </c:pt>
                <c:pt idx="3153">
                  <c:v>0</c:v>
                </c:pt>
                <c:pt idx="3154">
                  <c:v>0</c:v>
                </c:pt>
                <c:pt idx="3155">
                  <c:v>3.3</c:v>
                </c:pt>
                <c:pt idx="3156">
                  <c:v>3</c:v>
                </c:pt>
                <c:pt idx="3157">
                  <c:v>4</c:v>
                </c:pt>
                <c:pt idx="3158">
                  <c:v>4</c:v>
                </c:pt>
                <c:pt idx="3159">
                  <c:v>4.0999999999999996</c:v>
                </c:pt>
                <c:pt idx="3160">
                  <c:v>3.9</c:v>
                </c:pt>
                <c:pt idx="3161">
                  <c:v>3</c:v>
                </c:pt>
                <c:pt idx="3162">
                  <c:v>4</c:v>
                </c:pt>
                <c:pt idx="3163">
                  <c:v>0</c:v>
                </c:pt>
                <c:pt idx="3164">
                  <c:v>3.2</c:v>
                </c:pt>
                <c:pt idx="3165">
                  <c:v>4.0999999999999996</c:v>
                </c:pt>
                <c:pt idx="3166">
                  <c:v>0</c:v>
                </c:pt>
                <c:pt idx="3167">
                  <c:v>0</c:v>
                </c:pt>
                <c:pt idx="3168">
                  <c:v>4</c:v>
                </c:pt>
                <c:pt idx="3169">
                  <c:v>4.0999999999999996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2.9</c:v>
                </c:pt>
                <c:pt idx="3174">
                  <c:v>3.4</c:v>
                </c:pt>
                <c:pt idx="3175">
                  <c:v>3.4</c:v>
                </c:pt>
                <c:pt idx="3176">
                  <c:v>3.8</c:v>
                </c:pt>
                <c:pt idx="3177">
                  <c:v>3.3</c:v>
                </c:pt>
                <c:pt idx="3178">
                  <c:v>3.7</c:v>
                </c:pt>
                <c:pt idx="3179">
                  <c:v>0</c:v>
                </c:pt>
                <c:pt idx="3180">
                  <c:v>4.4000000000000004</c:v>
                </c:pt>
                <c:pt idx="3181">
                  <c:v>0</c:v>
                </c:pt>
                <c:pt idx="3182">
                  <c:v>4</c:v>
                </c:pt>
                <c:pt idx="3183">
                  <c:v>0</c:v>
                </c:pt>
                <c:pt idx="3184">
                  <c:v>3.8</c:v>
                </c:pt>
                <c:pt idx="3185">
                  <c:v>3</c:v>
                </c:pt>
                <c:pt idx="3186">
                  <c:v>2.2999999999999998</c:v>
                </c:pt>
                <c:pt idx="3187">
                  <c:v>0</c:v>
                </c:pt>
                <c:pt idx="3188">
                  <c:v>5</c:v>
                </c:pt>
                <c:pt idx="3189">
                  <c:v>0</c:v>
                </c:pt>
                <c:pt idx="3190">
                  <c:v>4.8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3.6</c:v>
                </c:pt>
                <c:pt idx="3195">
                  <c:v>3.2</c:v>
                </c:pt>
                <c:pt idx="3196">
                  <c:v>0</c:v>
                </c:pt>
                <c:pt idx="3197">
                  <c:v>3.9</c:v>
                </c:pt>
                <c:pt idx="3198">
                  <c:v>4.3</c:v>
                </c:pt>
                <c:pt idx="3199">
                  <c:v>3.2</c:v>
                </c:pt>
                <c:pt idx="3200">
                  <c:v>4.0999999999999996</c:v>
                </c:pt>
                <c:pt idx="3201">
                  <c:v>3.5</c:v>
                </c:pt>
                <c:pt idx="3202">
                  <c:v>4</c:v>
                </c:pt>
                <c:pt idx="3203">
                  <c:v>2.7</c:v>
                </c:pt>
                <c:pt idx="3204">
                  <c:v>3.7</c:v>
                </c:pt>
                <c:pt idx="3205">
                  <c:v>4.2</c:v>
                </c:pt>
                <c:pt idx="3206">
                  <c:v>0</c:v>
                </c:pt>
                <c:pt idx="3207">
                  <c:v>4.3</c:v>
                </c:pt>
                <c:pt idx="3208">
                  <c:v>3.5</c:v>
                </c:pt>
                <c:pt idx="3209">
                  <c:v>4.4000000000000004</c:v>
                </c:pt>
                <c:pt idx="3210">
                  <c:v>0</c:v>
                </c:pt>
                <c:pt idx="3211">
                  <c:v>3.6</c:v>
                </c:pt>
                <c:pt idx="3212">
                  <c:v>0</c:v>
                </c:pt>
                <c:pt idx="3213">
                  <c:v>3</c:v>
                </c:pt>
                <c:pt idx="3214">
                  <c:v>3.6</c:v>
                </c:pt>
                <c:pt idx="3215">
                  <c:v>4.0999999999999996</c:v>
                </c:pt>
                <c:pt idx="3216">
                  <c:v>3</c:v>
                </c:pt>
                <c:pt idx="3217">
                  <c:v>3.5</c:v>
                </c:pt>
                <c:pt idx="3218">
                  <c:v>0</c:v>
                </c:pt>
                <c:pt idx="3219">
                  <c:v>4.0999999999999996</c:v>
                </c:pt>
                <c:pt idx="3220">
                  <c:v>0</c:v>
                </c:pt>
                <c:pt idx="3221">
                  <c:v>3.3</c:v>
                </c:pt>
                <c:pt idx="3222">
                  <c:v>0</c:v>
                </c:pt>
                <c:pt idx="3223">
                  <c:v>3.6</c:v>
                </c:pt>
                <c:pt idx="3224">
                  <c:v>0</c:v>
                </c:pt>
                <c:pt idx="3225">
                  <c:v>3.8</c:v>
                </c:pt>
                <c:pt idx="3226">
                  <c:v>4.3</c:v>
                </c:pt>
                <c:pt idx="3227">
                  <c:v>4.5</c:v>
                </c:pt>
                <c:pt idx="3228">
                  <c:v>2.4</c:v>
                </c:pt>
                <c:pt idx="3229">
                  <c:v>4.5</c:v>
                </c:pt>
                <c:pt idx="3230">
                  <c:v>0</c:v>
                </c:pt>
                <c:pt idx="3231">
                  <c:v>3.8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3.6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4.0999999999999996</c:v>
                </c:pt>
                <c:pt idx="3242">
                  <c:v>3.6</c:v>
                </c:pt>
                <c:pt idx="3243">
                  <c:v>3.9</c:v>
                </c:pt>
                <c:pt idx="3244">
                  <c:v>3.9</c:v>
                </c:pt>
                <c:pt idx="3245">
                  <c:v>3.3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3.6</c:v>
                </c:pt>
                <c:pt idx="3249">
                  <c:v>3.6</c:v>
                </c:pt>
                <c:pt idx="3250">
                  <c:v>0</c:v>
                </c:pt>
                <c:pt idx="3251">
                  <c:v>0</c:v>
                </c:pt>
                <c:pt idx="3252">
                  <c:v>4.5</c:v>
                </c:pt>
                <c:pt idx="3253">
                  <c:v>0</c:v>
                </c:pt>
                <c:pt idx="3254">
                  <c:v>3.8</c:v>
                </c:pt>
                <c:pt idx="3255">
                  <c:v>3.4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3.7</c:v>
                </c:pt>
                <c:pt idx="3262">
                  <c:v>4</c:v>
                </c:pt>
                <c:pt idx="3263">
                  <c:v>3.8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3</c:v>
                </c:pt>
                <c:pt idx="3268">
                  <c:v>3.7</c:v>
                </c:pt>
                <c:pt idx="3269">
                  <c:v>3.5</c:v>
                </c:pt>
                <c:pt idx="3270">
                  <c:v>4.0999999999999996</c:v>
                </c:pt>
                <c:pt idx="3271">
                  <c:v>3</c:v>
                </c:pt>
                <c:pt idx="3272">
                  <c:v>3.9</c:v>
                </c:pt>
                <c:pt idx="3273">
                  <c:v>4.2</c:v>
                </c:pt>
                <c:pt idx="3274">
                  <c:v>3.5</c:v>
                </c:pt>
                <c:pt idx="3275">
                  <c:v>4</c:v>
                </c:pt>
                <c:pt idx="3276">
                  <c:v>3.8</c:v>
                </c:pt>
                <c:pt idx="3277">
                  <c:v>3.4</c:v>
                </c:pt>
                <c:pt idx="3278">
                  <c:v>4.4000000000000004</c:v>
                </c:pt>
                <c:pt idx="3279">
                  <c:v>4.0999999999999996</c:v>
                </c:pt>
                <c:pt idx="3280">
                  <c:v>3.4</c:v>
                </c:pt>
                <c:pt idx="3281">
                  <c:v>4.3</c:v>
                </c:pt>
                <c:pt idx="3282">
                  <c:v>5</c:v>
                </c:pt>
                <c:pt idx="3283">
                  <c:v>0</c:v>
                </c:pt>
                <c:pt idx="3284">
                  <c:v>3.3</c:v>
                </c:pt>
                <c:pt idx="3285">
                  <c:v>4.0999999999999996</c:v>
                </c:pt>
                <c:pt idx="3286">
                  <c:v>4.4000000000000004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2.8</c:v>
                </c:pt>
                <c:pt idx="3291">
                  <c:v>3.8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4.5999999999999996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4</c:v>
                </c:pt>
                <c:pt idx="3300">
                  <c:v>4.2</c:v>
                </c:pt>
                <c:pt idx="3301">
                  <c:v>0</c:v>
                </c:pt>
                <c:pt idx="3302">
                  <c:v>4.2</c:v>
                </c:pt>
                <c:pt idx="3303">
                  <c:v>0</c:v>
                </c:pt>
                <c:pt idx="3304">
                  <c:v>4.3</c:v>
                </c:pt>
                <c:pt idx="3305">
                  <c:v>1.6</c:v>
                </c:pt>
                <c:pt idx="3306">
                  <c:v>4.3</c:v>
                </c:pt>
                <c:pt idx="3307">
                  <c:v>4.5</c:v>
                </c:pt>
                <c:pt idx="3308">
                  <c:v>0</c:v>
                </c:pt>
                <c:pt idx="3309">
                  <c:v>3.4</c:v>
                </c:pt>
                <c:pt idx="3310">
                  <c:v>4.5</c:v>
                </c:pt>
                <c:pt idx="3311">
                  <c:v>3.7</c:v>
                </c:pt>
                <c:pt idx="3312">
                  <c:v>0</c:v>
                </c:pt>
                <c:pt idx="3313">
                  <c:v>0</c:v>
                </c:pt>
                <c:pt idx="3314">
                  <c:v>4</c:v>
                </c:pt>
                <c:pt idx="3315">
                  <c:v>4.5</c:v>
                </c:pt>
                <c:pt idx="3316">
                  <c:v>0</c:v>
                </c:pt>
                <c:pt idx="3317">
                  <c:v>3.4</c:v>
                </c:pt>
                <c:pt idx="3318">
                  <c:v>3.4</c:v>
                </c:pt>
                <c:pt idx="3319">
                  <c:v>2</c:v>
                </c:pt>
                <c:pt idx="3320">
                  <c:v>4.2</c:v>
                </c:pt>
                <c:pt idx="3321">
                  <c:v>2.9</c:v>
                </c:pt>
                <c:pt idx="3322">
                  <c:v>3.7</c:v>
                </c:pt>
                <c:pt idx="3323">
                  <c:v>3.5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4.3</c:v>
                </c:pt>
                <c:pt idx="3327">
                  <c:v>3.8</c:v>
                </c:pt>
                <c:pt idx="3328">
                  <c:v>0</c:v>
                </c:pt>
                <c:pt idx="3329">
                  <c:v>4.5999999999999996</c:v>
                </c:pt>
                <c:pt idx="3330">
                  <c:v>3.1</c:v>
                </c:pt>
                <c:pt idx="3331">
                  <c:v>0</c:v>
                </c:pt>
                <c:pt idx="3332">
                  <c:v>0</c:v>
                </c:pt>
                <c:pt idx="3333">
                  <c:v>3.2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3.4</c:v>
                </c:pt>
                <c:pt idx="3338">
                  <c:v>2.2999999999999998</c:v>
                </c:pt>
                <c:pt idx="3339">
                  <c:v>0</c:v>
                </c:pt>
                <c:pt idx="3340">
                  <c:v>3.5</c:v>
                </c:pt>
                <c:pt idx="3341">
                  <c:v>0</c:v>
                </c:pt>
                <c:pt idx="3342">
                  <c:v>3.5</c:v>
                </c:pt>
                <c:pt idx="3343">
                  <c:v>3.6</c:v>
                </c:pt>
                <c:pt idx="3344">
                  <c:v>1.6</c:v>
                </c:pt>
                <c:pt idx="3345">
                  <c:v>3.3</c:v>
                </c:pt>
                <c:pt idx="3346">
                  <c:v>2.7</c:v>
                </c:pt>
                <c:pt idx="3347">
                  <c:v>4.0999999999999996</c:v>
                </c:pt>
                <c:pt idx="3348">
                  <c:v>0</c:v>
                </c:pt>
                <c:pt idx="3349">
                  <c:v>4.4000000000000004</c:v>
                </c:pt>
                <c:pt idx="3350">
                  <c:v>0</c:v>
                </c:pt>
                <c:pt idx="3351">
                  <c:v>4.3</c:v>
                </c:pt>
                <c:pt idx="3352">
                  <c:v>0</c:v>
                </c:pt>
                <c:pt idx="3353">
                  <c:v>3</c:v>
                </c:pt>
                <c:pt idx="3354">
                  <c:v>3.7</c:v>
                </c:pt>
                <c:pt idx="3355">
                  <c:v>4</c:v>
                </c:pt>
                <c:pt idx="3356">
                  <c:v>0</c:v>
                </c:pt>
                <c:pt idx="3357">
                  <c:v>0</c:v>
                </c:pt>
                <c:pt idx="3358">
                  <c:v>4.4000000000000004</c:v>
                </c:pt>
                <c:pt idx="3359">
                  <c:v>4.2</c:v>
                </c:pt>
                <c:pt idx="3360">
                  <c:v>0</c:v>
                </c:pt>
                <c:pt idx="3361">
                  <c:v>3.4</c:v>
                </c:pt>
                <c:pt idx="3362">
                  <c:v>3.8</c:v>
                </c:pt>
                <c:pt idx="3363">
                  <c:v>0</c:v>
                </c:pt>
                <c:pt idx="3364">
                  <c:v>0</c:v>
                </c:pt>
                <c:pt idx="3365">
                  <c:v>4.3</c:v>
                </c:pt>
                <c:pt idx="3366">
                  <c:v>0</c:v>
                </c:pt>
                <c:pt idx="3367">
                  <c:v>3.7</c:v>
                </c:pt>
                <c:pt idx="3368">
                  <c:v>4</c:v>
                </c:pt>
                <c:pt idx="3369">
                  <c:v>0</c:v>
                </c:pt>
                <c:pt idx="3370">
                  <c:v>4.4000000000000004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3.5</c:v>
                </c:pt>
                <c:pt idx="3376">
                  <c:v>3.8</c:v>
                </c:pt>
                <c:pt idx="3377">
                  <c:v>4</c:v>
                </c:pt>
                <c:pt idx="3378">
                  <c:v>3.8</c:v>
                </c:pt>
                <c:pt idx="3379">
                  <c:v>3.5</c:v>
                </c:pt>
                <c:pt idx="3380">
                  <c:v>4.5</c:v>
                </c:pt>
                <c:pt idx="3381">
                  <c:v>0</c:v>
                </c:pt>
                <c:pt idx="3382">
                  <c:v>0</c:v>
                </c:pt>
                <c:pt idx="3383">
                  <c:v>4.3</c:v>
                </c:pt>
                <c:pt idx="3384">
                  <c:v>0</c:v>
                </c:pt>
                <c:pt idx="3385">
                  <c:v>4.2</c:v>
                </c:pt>
                <c:pt idx="3386">
                  <c:v>0</c:v>
                </c:pt>
                <c:pt idx="3387">
                  <c:v>3.7</c:v>
                </c:pt>
                <c:pt idx="3388">
                  <c:v>0</c:v>
                </c:pt>
                <c:pt idx="3389">
                  <c:v>4.4000000000000004</c:v>
                </c:pt>
                <c:pt idx="3390">
                  <c:v>0</c:v>
                </c:pt>
                <c:pt idx="3391">
                  <c:v>0</c:v>
                </c:pt>
                <c:pt idx="3392">
                  <c:v>4.4000000000000004</c:v>
                </c:pt>
                <c:pt idx="3393">
                  <c:v>0</c:v>
                </c:pt>
                <c:pt idx="3394">
                  <c:v>0</c:v>
                </c:pt>
                <c:pt idx="3395">
                  <c:v>3.1</c:v>
                </c:pt>
                <c:pt idx="3396">
                  <c:v>3.2</c:v>
                </c:pt>
                <c:pt idx="3397">
                  <c:v>0</c:v>
                </c:pt>
                <c:pt idx="3398">
                  <c:v>5</c:v>
                </c:pt>
                <c:pt idx="3399">
                  <c:v>3.7</c:v>
                </c:pt>
                <c:pt idx="3400">
                  <c:v>4.0999999999999996</c:v>
                </c:pt>
                <c:pt idx="3401">
                  <c:v>2.8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2.8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3.7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3.6</c:v>
                </c:pt>
                <c:pt idx="3420">
                  <c:v>1</c:v>
                </c:pt>
                <c:pt idx="3421">
                  <c:v>4.4000000000000004</c:v>
                </c:pt>
                <c:pt idx="3422">
                  <c:v>0</c:v>
                </c:pt>
                <c:pt idx="3423">
                  <c:v>2.5</c:v>
                </c:pt>
                <c:pt idx="3424">
                  <c:v>4.4000000000000004</c:v>
                </c:pt>
                <c:pt idx="3425">
                  <c:v>1.4</c:v>
                </c:pt>
                <c:pt idx="3426">
                  <c:v>0</c:v>
                </c:pt>
                <c:pt idx="3427">
                  <c:v>3.7</c:v>
                </c:pt>
                <c:pt idx="3428">
                  <c:v>3.6</c:v>
                </c:pt>
                <c:pt idx="3429">
                  <c:v>4.5</c:v>
                </c:pt>
                <c:pt idx="3430">
                  <c:v>4.2</c:v>
                </c:pt>
                <c:pt idx="3431">
                  <c:v>5</c:v>
                </c:pt>
                <c:pt idx="3432">
                  <c:v>3.4</c:v>
                </c:pt>
                <c:pt idx="3433">
                  <c:v>0</c:v>
                </c:pt>
                <c:pt idx="3434">
                  <c:v>3.8</c:v>
                </c:pt>
                <c:pt idx="3435">
                  <c:v>4.0999999999999996</c:v>
                </c:pt>
                <c:pt idx="3436">
                  <c:v>2.5</c:v>
                </c:pt>
                <c:pt idx="3437">
                  <c:v>0</c:v>
                </c:pt>
                <c:pt idx="3438">
                  <c:v>4.0999999999999996</c:v>
                </c:pt>
                <c:pt idx="3439">
                  <c:v>3.9</c:v>
                </c:pt>
                <c:pt idx="3440">
                  <c:v>0</c:v>
                </c:pt>
                <c:pt idx="3441">
                  <c:v>1.7</c:v>
                </c:pt>
                <c:pt idx="3442">
                  <c:v>2.2999999999999998</c:v>
                </c:pt>
                <c:pt idx="3443">
                  <c:v>3.3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4</c:v>
                </c:pt>
                <c:pt idx="3449">
                  <c:v>4.2</c:v>
                </c:pt>
                <c:pt idx="3450">
                  <c:v>4.0999999999999996</c:v>
                </c:pt>
                <c:pt idx="3451">
                  <c:v>4.2</c:v>
                </c:pt>
                <c:pt idx="3452">
                  <c:v>3.6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3.8</c:v>
                </c:pt>
                <c:pt idx="3458">
                  <c:v>0</c:v>
                </c:pt>
                <c:pt idx="3459">
                  <c:v>0</c:v>
                </c:pt>
                <c:pt idx="3460">
                  <c:v>3.9</c:v>
                </c:pt>
                <c:pt idx="3461">
                  <c:v>1</c:v>
                </c:pt>
                <c:pt idx="3462">
                  <c:v>4</c:v>
                </c:pt>
                <c:pt idx="3463">
                  <c:v>2.9</c:v>
                </c:pt>
                <c:pt idx="3464">
                  <c:v>3.8</c:v>
                </c:pt>
                <c:pt idx="3465">
                  <c:v>0</c:v>
                </c:pt>
                <c:pt idx="3466">
                  <c:v>4.2</c:v>
                </c:pt>
                <c:pt idx="3467">
                  <c:v>3.8</c:v>
                </c:pt>
                <c:pt idx="3468">
                  <c:v>3.9</c:v>
                </c:pt>
                <c:pt idx="3469">
                  <c:v>2.2999999999999998</c:v>
                </c:pt>
                <c:pt idx="3470">
                  <c:v>4.3</c:v>
                </c:pt>
                <c:pt idx="3471">
                  <c:v>0</c:v>
                </c:pt>
                <c:pt idx="3472">
                  <c:v>3.7</c:v>
                </c:pt>
                <c:pt idx="3473">
                  <c:v>0</c:v>
                </c:pt>
                <c:pt idx="3474">
                  <c:v>0</c:v>
                </c:pt>
                <c:pt idx="3475">
                  <c:v>3.4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3.9</c:v>
                </c:pt>
                <c:pt idx="3482">
                  <c:v>3.6</c:v>
                </c:pt>
                <c:pt idx="3483">
                  <c:v>4.0999999999999996</c:v>
                </c:pt>
                <c:pt idx="3484">
                  <c:v>3</c:v>
                </c:pt>
                <c:pt idx="3485">
                  <c:v>3.6</c:v>
                </c:pt>
                <c:pt idx="3486">
                  <c:v>0</c:v>
                </c:pt>
                <c:pt idx="3487">
                  <c:v>3</c:v>
                </c:pt>
                <c:pt idx="3488">
                  <c:v>3.9</c:v>
                </c:pt>
                <c:pt idx="3489">
                  <c:v>0</c:v>
                </c:pt>
                <c:pt idx="3490">
                  <c:v>3.5</c:v>
                </c:pt>
                <c:pt idx="3491">
                  <c:v>4.5</c:v>
                </c:pt>
                <c:pt idx="3492">
                  <c:v>3.1</c:v>
                </c:pt>
                <c:pt idx="3493">
                  <c:v>1</c:v>
                </c:pt>
                <c:pt idx="3494">
                  <c:v>3.8</c:v>
                </c:pt>
                <c:pt idx="3495">
                  <c:v>4.4000000000000004</c:v>
                </c:pt>
                <c:pt idx="3496">
                  <c:v>2.6</c:v>
                </c:pt>
                <c:pt idx="3497">
                  <c:v>4.2</c:v>
                </c:pt>
                <c:pt idx="3498">
                  <c:v>4.4000000000000004</c:v>
                </c:pt>
                <c:pt idx="3499">
                  <c:v>0</c:v>
                </c:pt>
                <c:pt idx="3500">
                  <c:v>4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4.4000000000000004</c:v>
                </c:pt>
                <c:pt idx="3505">
                  <c:v>0</c:v>
                </c:pt>
                <c:pt idx="3506">
                  <c:v>4.2</c:v>
                </c:pt>
                <c:pt idx="3507">
                  <c:v>3.5</c:v>
                </c:pt>
                <c:pt idx="3508">
                  <c:v>4</c:v>
                </c:pt>
                <c:pt idx="3509">
                  <c:v>0</c:v>
                </c:pt>
                <c:pt idx="3510">
                  <c:v>3.9</c:v>
                </c:pt>
                <c:pt idx="3511">
                  <c:v>1</c:v>
                </c:pt>
                <c:pt idx="3512">
                  <c:v>1.8</c:v>
                </c:pt>
                <c:pt idx="3513">
                  <c:v>3.1</c:v>
                </c:pt>
                <c:pt idx="3514">
                  <c:v>0</c:v>
                </c:pt>
                <c:pt idx="3515">
                  <c:v>3.2</c:v>
                </c:pt>
                <c:pt idx="3516">
                  <c:v>3.2</c:v>
                </c:pt>
                <c:pt idx="3517">
                  <c:v>4.3</c:v>
                </c:pt>
                <c:pt idx="3518">
                  <c:v>3.8</c:v>
                </c:pt>
                <c:pt idx="3519">
                  <c:v>0</c:v>
                </c:pt>
                <c:pt idx="3520">
                  <c:v>3</c:v>
                </c:pt>
                <c:pt idx="3521">
                  <c:v>3.8</c:v>
                </c:pt>
                <c:pt idx="3522">
                  <c:v>5</c:v>
                </c:pt>
                <c:pt idx="3523">
                  <c:v>3.3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4.0999999999999996</c:v>
                </c:pt>
                <c:pt idx="3528">
                  <c:v>4.0999999999999996</c:v>
                </c:pt>
                <c:pt idx="3529">
                  <c:v>0</c:v>
                </c:pt>
                <c:pt idx="3530">
                  <c:v>4.3</c:v>
                </c:pt>
                <c:pt idx="3531">
                  <c:v>3.6</c:v>
                </c:pt>
                <c:pt idx="3532">
                  <c:v>0</c:v>
                </c:pt>
                <c:pt idx="3533">
                  <c:v>4</c:v>
                </c:pt>
                <c:pt idx="3534">
                  <c:v>5</c:v>
                </c:pt>
                <c:pt idx="3535">
                  <c:v>0</c:v>
                </c:pt>
                <c:pt idx="3536">
                  <c:v>4.9000000000000004</c:v>
                </c:pt>
                <c:pt idx="3537">
                  <c:v>0</c:v>
                </c:pt>
                <c:pt idx="3538">
                  <c:v>3.6</c:v>
                </c:pt>
                <c:pt idx="3539">
                  <c:v>4.4000000000000004</c:v>
                </c:pt>
                <c:pt idx="3540">
                  <c:v>4.2</c:v>
                </c:pt>
                <c:pt idx="3541">
                  <c:v>0</c:v>
                </c:pt>
                <c:pt idx="3542">
                  <c:v>4.5</c:v>
                </c:pt>
                <c:pt idx="3543">
                  <c:v>0</c:v>
                </c:pt>
                <c:pt idx="3544">
                  <c:v>3.8</c:v>
                </c:pt>
                <c:pt idx="3545">
                  <c:v>0</c:v>
                </c:pt>
                <c:pt idx="3546">
                  <c:v>4.4000000000000004</c:v>
                </c:pt>
                <c:pt idx="3547">
                  <c:v>4.5</c:v>
                </c:pt>
                <c:pt idx="3548">
                  <c:v>0</c:v>
                </c:pt>
                <c:pt idx="3549">
                  <c:v>1</c:v>
                </c:pt>
                <c:pt idx="3550">
                  <c:v>3.6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4.0999999999999996</c:v>
                </c:pt>
                <c:pt idx="3555">
                  <c:v>0</c:v>
                </c:pt>
                <c:pt idx="3556">
                  <c:v>3.3</c:v>
                </c:pt>
                <c:pt idx="3557">
                  <c:v>3.9</c:v>
                </c:pt>
                <c:pt idx="3558">
                  <c:v>5</c:v>
                </c:pt>
                <c:pt idx="3559">
                  <c:v>0</c:v>
                </c:pt>
                <c:pt idx="3560">
                  <c:v>4.2</c:v>
                </c:pt>
                <c:pt idx="3561">
                  <c:v>0</c:v>
                </c:pt>
                <c:pt idx="3562">
                  <c:v>0</c:v>
                </c:pt>
                <c:pt idx="3563">
                  <c:v>5</c:v>
                </c:pt>
                <c:pt idx="3564">
                  <c:v>0</c:v>
                </c:pt>
                <c:pt idx="3565">
                  <c:v>0</c:v>
                </c:pt>
                <c:pt idx="3566">
                  <c:v>4.0999999999999996</c:v>
                </c:pt>
                <c:pt idx="3567">
                  <c:v>3.9</c:v>
                </c:pt>
                <c:pt idx="3568">
                  <c:v>0</c:v>
                </c:pt>
                <c:pt idx="3569">
                  <c:v>0</c:v>
                </c:pt>
                <c:pt idx="3570">
                  <c:v>3.7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3.2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4</c:v>
                </c:pt>
                <c:pt idx="3580">
                  <c:v>2.4</c:v>
                </c:pt>
                <c:pt idx="3581">
                  <c:v>4.3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3.4</c:v>
                </c:pt>
                <c:pt idx="3587">
                  <c:v>4.5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3.7</c:v>
                </c:pt>
                <c:pt idx="3596">
                  <c:v>3</c:v>
                </c:pt>
                <c:pt idx="3597">
                  <c:v>3.3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4.9000000000000004</c:v>
                </c:pt>
                <c:pt idx="3602">
                  <c:v>4</c:v>
                </c:pt>
                <c:pt idx="3603">
                  <c:v>4.0999999999999996</c:v>
                </c:pt>
                <c:pt idx="3604">
                  <c:v>4.8</c:v>
                </c:pt>
                <c:pt idx="3605">
                  <c:v>3.1</c:v>
                </c:pt>
                <c:pt idx="3606">
                  <c:v>0</c:v>
                </c:pt>
                <c:pt idx="3607">
                  <c:v>0</c:v>
                </c:pt>
                <c:pt idx="3608">
                  <c:v>4.4000000000000004</c:v>
                </c:pt>
                <c:pt idx="3609">
                  <c:v>3.7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3.5</c:v>
                </c:pt>
                <c:pt idx="3615">
                  <c:v>3.6</c:v>
                </c:pt>
                <c:pt idx="3616">
                  <c:v>4</c:v>
                </c:pt>
                <c:pt idx="3617">
                  <c:v>0</c:v>
                </c:pt>
                <c:pt idx="3618">
                  <c:v>1</c:v>
                </c:pt>
                <c:pt idx="3619">
                  <c:v>4.3</c:v>
                </c:pt>
                <c:pt idx="3620">
                  <c:v>0</c:v>
                </c:pt>
                <c:pt idx="3621">
                  <c:v>4.2</c:v>
                </c:pt>
                <c:pt idx="3622">
                  <c:v>0</c:v>
                </c:pt>
                <c:pt idx="3623">
                  <c:v>0</c:v>
                </c:pt>
                <c:pt idx="3624">
                  <c:v>3.4</c:v>
                </c:pt>
                <c:pt idx="3625">
                  <c:v>0</c:v>
                </c:pt>
                <c:pt idx="3626">
                  <c:v>3.1</c:v>
                </c:pt>
                <c:pt idx="3627">
                  <c:v>2.9</c:v>
                </c:pt>
                <c:pt idx="3628">
                  <c:v>4.0999999999999996</c:v>
                </c:pt>
                <c:pt idx="3629">
                  <c:v>4.4000000000000004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3.8</c:v>
                </c:pt>
                <c:pt idx="3636">
                  <c:v>4.0999999999999996</c:v>
                </c:pt>
                <c:pt idx="3637">
                  <c:v>0</c:v>
                </c:pt>
                <c:pt idx="3638">
                  <c:v>3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</c:v>
                </c:pt>
                <c:pt idx="3643">
                  <c:v>4.2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2.6</c:v>
                </c:pt>
                <c:pt idx="3651">
                  <c:v>4.0999999999999996</c:v>
                </c:pt>
                <c:pt idx="3652">
                  <c:v>0</c:v>
                </c:pt>
                <c:pt idx="3653">
                  <c:v>0</c:v>
                </c:pt>
                <c:pt idx="3654">
                  <c:v>3.9</c:v>
                </c:pt>
                <c:pt idx="3655">
                  <c:v>4</c:v>
                </c:pt>
                <c:pt idx="3656">
                  <c:v>4.5</c:v>
                </c:pt>
                <c:pt idx="3657">
                  <c:v>4.4000000000000004</c:v>
                </c:pt>
                <c:pt idx="3658">
                  <c:v>3.9</c:v>
                </c:pt>
                <c:pt idx="3659">
                  <c:v>4.5999999999999996</c:v>
                </c:pt>
                <c:pt idx="3660">
                  <c:v>0</c:v>
                </c:pt>
                <c:pt idx="3661">
                  <c:v>0</c:v>
                </c:pt>
                <c:pt idx="3662">
                  <c:v>3.9</c:v>
                </c:pt>
                <c:pt idx="3663">
                  <c:v>0</c:v>
                </c:pt>
                <c:pt idx="3664">
                  <c:v>0</c:v>
                </c:pt>
                <c:pt idx="3665">
                  <c:v>4.4000000000000004</c:v>
                </c:pt>
                <c:pt idx="3666">
                  <c:v>3.9</c:v>
                </c:pt>
                <c:pt idx="3667">
                  <c:v>3.3</c:v>
                </c:pt>
                <c:pt idx="3668">
                  <c:v>3.3</c:v>
                </c:pt>
                <c:pt idx="3669">
                  <c:v>4.5999999999999996</c:v>
                </c:pt>
                <c:pt idx="3670">
                  <c:v>0</c:v>
                </c:pt>
                <c:pt idx="3671">
                  <c:v>0</c:v>
                </c:pt>
                <c:pt idx="3672">
                  <c:v>4.0999999999999996</c:v>
                </c:pt>
                <c:pt idx="3673">
                  <c:v>3.8</c:v>
                </c:pt>
                <c:pt idx="3674">
                  <c:v>0</c:v>
                </c:pt>
                <c:pt idx="3675">
                  <c:v>3.7</c:v>
                </c:pt>
                <c:pt idx="3676">
                  <c:v>0</c:v>
                </c:pt>
                <c:pt idx="3677">
                  <c:v>3.7</c:v>
                </c:pt>
                <c:pt idx="3678">
                  <c:v>4</c:v>
                </c:pt>
                <c:pt idx="3679">
                  <c:v>0</c:v>
                </c:pt>
                <c:pt idx="3680">
                  <c:v>0</c:v>
                </c:pt>
                <c:pt idx="3681">
                  <c:v>3.5</c:v>
                </c:pt>
                <c:pt idx="3682">
                  <c:v>4.5999999999999996</c:v>
                </c:pt>
                <c:pt idx="3683">
                  <c:v>0</c:v>
                </c:pt>
                <c:pt idx="3684">
                  <c:v>4.2</c:v>
                </c:pt>
                <c:pt idx="3685">
                  <c:v>4.0999999999999996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2</c:v>
                </c:pt>
                <c:pt idx="3696">
                  <c:v>0</c:v>
                </c:pt>
                <c:pt idx="3697">
                  <c:v>0</c:v>
                </c:pt>
                <c:pt idx="3698">
                  <c:v>3.6</c:v>
                </c:pt>
                <c:pt idx="3699">
                  <c:v>0</c:v>
                </c:pt>
                <c:pt idx="3700">
                  <c:v>3.5</c:v>
                </c:pt>
                <c:pt idx="3701">
                  <c:v>0</c:v>
                </c:pt>
                <c:pt idx="3702">
                  <c:v>0</c:v>
                </c:pt>
                <c:pt idx="3703">
                  <c:v>4</c:v>
                </c:pt>
                <c:pt idx="3704">
                  <c:v>3.9</c:v>
                </c:pt>
                <c:pt idx="3705">
                  <c:v>3.3</c:v>
                </c:pt>
                <c:pt idx="3706">
                  <c:v>4.4000000000000004</c:v>
                </c:pt>
                <c:pt idx="3707">
                  <c:v>1</c:v>
                </c:pt>
                <c:pt idx="3708">
                  <c:v>3.8</c:v>
                </c:pt>
                <c:pt idx="3709">
                  <c:v>0</c:v>
                </c:pt>
                <c:pt idx="3710">
                  <c:v>4.7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4.3</c:v>
                </c:pt>
                <c:pt idx="3715">
                  <c:v>0</c:v>
                </c:pt>
                <c:pt idx="3716">
                  <c:v>4.3</c:v>
                </c:pt>
                <c:pt idx="3717">
                  <c:v>2.2999999999999998</c:v>
                </c:pt>
                <c:pt idx="3718">
                  <c:v>0</c:v>
                </c:pt>
                <c:pt idx="3719">
                  <c:v>4.4000000000000004</c:v>
                </c:pt>
                <c:pt idx="3720">
                  <c:v>0</c:v>
                </c:pt>
                <c:pt idx="3721">
                  <c:v>4.2</c:v>
                </c:pt>
                <c:pt idx="3722">
                  <c:v>4.7</c:v>
                </c:pt>
                <c:pt idx="3723">
                  <c:v>0</c:v>
                </c:pt>
                <c:pt idx="3724">
                  <c:v>3.9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2.4</c:v>
                </c:pt>
                <c:pt idx="3731">
                  <c:v>2.4</c:v>
                </c:pt>
                <c:pt idx="3732">
                  <c:v>4.4000000000000004</c:v>
                </c:pt>
                <c:pt idx="3733">
                  <c:v>4.2</c:v>
                </c:pt>
                <c:pt idx="3734">
                  <c:v>0</c:v>
                </c:pt>
                <c:pt idx="3735">
                  <c:v>3.8</c:v>
                </c:pt>
                <c:pt idx="3736">
                  <c:v>3.9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2.9</c:v>
                </c:pt>
                <c:pt idx="3741">
                  <c:v>2.4</c:v>
                </c:pt>
                <c:pt idx="3742">
                  <c:v>0</c:v>
                </c:pt>
                <c:pt idx="3743">
                  <c:v>0</c:v>
                </c:pt>
                <c:pt idx="3744">
                  <c:v>4.2</c:v>
                </c:pt>
                <c:pt idx="3745">
                  <c:v>3.5</c:v>
                </c:pt>
                <c:pt idx="3746">
                  <c:v>1.6</c:v>
                </c:pt>
                <c:pt idx="3747">
                  <c:v>4.0999999999999996</c:v>
                </c:pt>
                <c:pt idx="3748">
                  <c:v>3.8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4.0999999999999996</c:v>
                </c:pt>
                <c:pt idx="3754">
                  <c:v>2.2999999999999998</c:v>
                </c:pt>
                <c:pt idx="3755">
                  <c:v>4</c:v>
                </c:pt>
                <c:pt idx="3756">
                  <c:v>0</c:v>
                </c:pt>
                <c:pt idx="3757">
                  <c:v>3</c:v>
                </c:pt>
                <c:pt idx="3758">
                  <c:v>3.5</c:v>
                </c:pt>
                <c:pt idx="3759">
                  <c:v>4.4000000000000004</c:v>
                </c:pt>
                <c:pt idx="3760">
                  <c:v>4.3</c:v>
                </c:pt>
                <c:pt idx="3761">
                  <c:v>4.3</c:v>
                </c:pt>
                <c:pt idx="3762">
                  <c:v>3.6</c:v>
                </c:pt>
                <c:pt idx="3763">
                  <c:v>0</c:v>
                </c:pt>
                <c:pt idx="3764">
                  <c:v>3.9</c:v>
                </c:pt>
                <c:pt idx="3765">
                  <c:v>4.7</c:v>
                </c:pt>
                <c:pt idx="3766">
                  <c:v>3.2</c:v>
                </c:pt>
                <c:pt idx="3767">
                  <c:v>3.4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3.6</c:v>
                </c:pt>
                <c:pt idx="3772">
                  <c:v>3.1</c:v>
                </c:pt>
                <c:pt idx="3773">
                  <c:v>3.9</c:v>
                </c:pt>
                <c:pt idx="3774">
                  <c:v>0</c:v>
                </c:pt>
                <c:pt idx="3775">
                  <c:v>4.3</c:v>
                </c:pt>
                <c:pt idx="3776">
                  <c:v>0</c:v>
                </c:pt>
                <c:pt idx="3777">
                  <c:v>0</c:v>
                </c:pt>
                <c:pt idx="3778">
                  <c:v>3.8</c:v>
                </c:pt>
                <c:pt idx="3779">
                  <c:v>4</c:v>
                </c:pt>
                <c:pt idx="3780">
                  <c:v>4.7</c:v>
                </c:pt>
                <c:pt idx="3781">
                  <c:v>4.2</c:v>
                </c:pt>
                <c:pt idx="3782">
                  <c:v>0</c:v>
                </c:pt>
                <c:pt idx="3783">
                  <c:v>0</c:v>
                </c:pt>
                <c:pt idx="3784">
                  <c:v>3.5</c:v>
                </c:pt>
                <c:pt idx="3785">
                  <c:v>5</c:v>
                </c:pt>
                <c:pt idx="3786">
                  <c:v>0</c:v>
                </c:pt>
                <c:pt idx="3787">
                  <c:v>4</c:v>
                </c:pt>
                <c:pt idx="3788">
                  <c:v>3.9</c:v>
                </c:pt>
                <c:pt idx="3789">
                  <c:v>0</c:v>
                </c:pt>
                <c:pt idx="3790">
                  <c:v>4.5</c:v>
                </c:pt>
                <c:pt idx="3791">
                  <c:v>5</c:v>
                </c:pt>
                <c:pt idx="3792">
                  <c:v>4.5999999999999996</c:v>
                </c:pt>
                <c:pt idx="3793">
                  <c:v>4</c:v>
                </c:pt>
                <c:pt idx="3794">
                  <c:v>0</c:v>
                </c:pt>
                <c:pt idx="3795">
                  <c:v>2.9</c:v>
                </c:pt>
                <c:pt idx="3796">
                  <c:v>3.3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3.6</c:v>
                </c:pt>
                <c:pt idx="3801">
                  <c:v>1</c:v>
                </c:pt>
                <c:pt idx="3802">
                  <c:v>4.2</c:v>
                </c:pt>
                <c:pt idx="3803">
                  <c:v>3.6</c:v>
                </c:pt>
                <c:pt idx="3804">
                  <c:v>3.8</c:v>
                </c:pt>
                <c:pt idx="3805">
                  <c:v>3.5</c:v>
                </c:pt>
                <c:pt idx="3806">
                  <c:v>3.3</c:v>
                </c:pt>
                <c:pt idx="3807">
                  <c:v>0</c:v>
                </c:pt>
                <c:pt idx="3808">
                  <c:v>0</c:v>
                </c:pt>
                <c:pt idx="3809">
                  <c:v>4.0999999999999996</c:v>
                </c:pt>
                <c:pt idx="3810">
                  <c:v>0</c:v>
                </c:pt>
                <c:pt idx="3811">
                  <c:v>3.8</c:v>
                </c:pt>
                <c:pt idx="3812">
                  <c:v>3.8</c:v>
                </c:pt>
                <c:pt idx="3813">
                  <c:v>0</c:v>
                </c:pt>
                <c:pt idx="3814">
                  <c:v>4.4000000000000004</c:v>
                </c:pt>
                <c:pt idx="3815">
                  <c:v>0</c:v>
                </c:pt>
                <c:pt idx="3816">
                  <c:v>4.7</c:v>
                </c:pt>
                <c:pt idx="3817">
                  <c:v>4.4000000000000004</c:v>
                </c:pt>
                <c:pt idx="3818">
                  <c:v>0</c:v>
                </c:pt>
                <c:pt idx="3819">
                  <c:v>0</c:v>
                </c:pt>
                <c:pt idx="3820">
                  <c:v>4.0999999999999996</c:v>
                </c:pt>
                <c:pt idx="3821">
                  <c:v>0</c:v>
                </c:pt>
                <c:pt idx="3822">
                  <c:v>0</c:v>
                </c:pt>
                <c:pt idx="3823">
                  <c:v>4.4000000000000004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4.4000000000000004</c:v>
                </c:pt>
                <c:pt idx="3829">
                  <c:v>0</c:v>
                </c:pt>
                <c:pt idx="3830">
                  <c:v>4</c:v>
                </c:pt>
                <c:pt idx="3831">
                  <c:v>4.5</c:v>
                </c:pt>
                <c:pt idx="3832">
                  <c:v>0</c:v>
                </c:pt>
                <c:pt idx="3833">
                  <c:v>4.0999999999999996</c:v>
                </c:pt>
                <c:pt idx="3834">
                  <c:v>0</c:v>
                </c:pt>
                <c:pt idx="3835">
                  <c:v>3.4</c:v>
                </c:pt>
                <c:pt idx="3836">
                  <c:v>4</c:v>
                </c:pt>
                <c:pt idx="3837">
                  <c:v>3.9</c:v>
                </c:pt>
                <c:pt idx="3838">
                  <c:v>0</c:v>
                </c:pt>
                <c:pt idx="3839">
                  <c:v>0</c:v>
                </c:pt>
                <c:pt idx="3840">
                  <c:v>4.2</c:v>
                </c:pt>
                <c:pt idx="3841">
                  <c:v>0</c:v>
                </c:pt>
                <c:pt idx="3842">
                  <c:v>4.9000000000000004</c:v>
                </c:pt>
                <c:pt idx="3843">
                  <c:v>4</c:v>
                </c:pt>
                <c:pt idx="3844">
                  <c:v>0</c:v>
                </c:pt>
                <c:pt idx="3845">
                  <c:v>4.8</c:v>
                </c:pt>
                <c:pt idx="3846">
                  <c:v>3</c:v>
                </c:pt>
                <c:pt idx="3847">
                  <c:v>4.0999999999999996</c:v>
                </c:pt>
                <c:pt idx="3848">
                  <c:v>0</c:v>
                </c:pt>
                <c:pt idx="3849">
                  <c:v>0</c:v>
                </c:pt>
                <c:pt idx="3850">
                  <c:v>3.5</c:v>
                </c:pt>
                <c:pt idx="3851">
                  <c:v>4.0999999999999996</c:v>
                </c:pt>
                <c:pt idx="3852">
                  <c:v>0</c:v>
                </c:pt>
                <c:pt idx="3853">
                  <c:v>2</c:v>
                </c:pt>
                <c:pt idx="3854">
                  <c:v>3.2</c:v>
                </c:pt>
                <c:pt idx="3855">
                  <c:v>0</c:v>
                </c:pt>
                <c:pt idx="3856">
                  <c:v>3.7</c:v>
                </c:pt>
                <c:pt idx="3857">
                  <c:v>4</c:v>
                </c:pt>
                <c:pt idx="3858">
                  <c:v>0</c:v>
                </c:pt>
                <c:pt idx="3859">
                  <c:v>0</c:v>
                </c:pt>
                <c:pt idx="3860">
                  <c:v>4.4000000000000004</c:v>
                </c:pt>
                <c:pt idx="3861">
                  <c:v>4.3</c:v>
                </c:pt>
                <c:pt idx="3862">
                  <c:v>3.8</c:v>
                </c:pt>
                <c:pt idx="3863">
                  <c:v>0</c:v>
                </c:pt>
                <c:pt idx="3864">
                  <c:v>4.5999999999999996</c:v>
                </c:pt>
                <c:pt idx="3865">
                  <c:v>0</c:v>
                </c:pt>
                <c:pt idx="3866">
                  <c:v>0</c:v>
                </c:pt>
                <c:pt idx="3867">
                  <c:v>4.4000000000000004</c:v>
                </c:pt>
                <c:pt idx="3868">
                  <c:v>4.0999999999999996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4.3</c:v>
                </c:pt>
                <c:pt idx="3873">
                  <c:v>4</c:v>
                </c:pt>
                <c:pt idx="3874">
                  <c:v>0</c:v>
                </c:pt>
                <c:pt idx="3875">
                  <c:v>4</c:v>
                </c:pt>
                <c:pt idx="3876">
                  <c:v>4.5999999999999996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3.8</c:v>
                </c:pt>
                <c:pt idx="3882">
                  <c:v>5</c:v>
                </c:pt>
                <c:pt idx="3883">
                  <c:v>0</c:v>
                </c:pt>
                <c:pt idx="3884">
                  <c:v>3.2</c:v>
                </c:pt>
                <c:pt idx="3885">
                  <c:v>4.5</c:v>
                </c:pt>
                <c:pt idx="3886">
                  <c:v>4.0999999999999996</c:v>
                </c:pt>
                <c:pt idx="3887">
                  <c:v>0</c:v>
                </c:pt>
                <c:pt idx="3888">
                  <c:v>4.0999999999999996</c:v>
                </c:pt>
                <c:pt idx="3889">
                  <c:v>4.4000000000000004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3</c:v>
                </c:pt>
                <c:pt idx="3894">
                  <c:v>4.3</c:v>
                </c:pt>
                <c:pt idx="3895">
                  <c:v>5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3.6</c:v>
                </c:pt>
                <c:pt idx="3901">
                  <c:v>4.4000000000000004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4.3</c:v>
                </c:pt>
                <c:pt idx="3907">
                  <c:v>0</c:v>
                </c:pt>
                <c:pt idx="3908">
                  <c:v>0</c:v>
                </c:pt>
                <c:pt idx="3909">
                  <c:v>3.7</c:v>
                </c:pt>
                <c:pt idx="3910">
                  <c:v>4.4000000000000004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3.4</c:v>
                </c:pt>
                <c:pt idx="3915">
                  <c:v>4.5999999999999996</c:v>
                </c:pt>
                <c:pt idx="3916">
                  <c:v>0</c:v>
                </c:pt>
                <c:pt idx="3917">
                  <c:v>3.7</c:v>
                </c:pt>
                <c:pt idx="3918">
                  <c:v>0</c:v>
                </c:pt>
                <c:pt idx="3919">
                  <c:v>0</c:v>
                </c:pt>
                <c:pt idx="3920">
                  <c:v>4.5999999999999996</c:v>
                </c:pt>
                <c:pt idx="3921">
                  <c:v>0</c:v>
                </c:pt>
                <c:pt idx="3922">
                  <c:v>3.9</c:v>
                </c:pt>
                <c:pt idx="3923">
                  <c:v>0</c:v>
                </c:pt>
                <c:pt idx="3924">
                  <c:v>3.5</c:v>
                </c:pt>
                <c:pt idx="3925">
                  <c:v>0</c:v>
                </c:pt>
                <c:pt idx="3926">
                  <c:v>4.2</c:v>
                </c:pt>
                <c:pt idx="3927">
                  <c:v>0</c:v>
                </c:pt>
                <c:pt idx="3928">
                  <c:v>4.4000000000000004</c:v>
                </c:pt>
                <c:pt idx="3929">
                  <c:v>4.5999999999999996</c:v>
                </c:pt>
                <c:pt idx="3930">
                  <c:v>0</c:v>
                </c:pt>
                <c:pt idx="3931">
                  <c:v>2.8</c:v>
                </c:pt>
                <c:pt idx="3932">
                  <c:v>4.0999999999999996</c:v>
                </c:pt>
                <c:pt idx="3933">
                  <c:v>4.5</c:v>
                </c:pt>
                <c:pt idx="3934">
                  <c:v>3.3</c:v>
                </c:pt>
                <c:pt idx="3935">
                  <c:v>3.9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2.9</c:v>
                </c:pt>
                <c:pt idx="3940">
                  <c:v>0</c:v>
                </c:pt>
                <c:pt idx="3941">
                  <c:v>4.5</c:v>
                </c:pt>
                <c:pt idx="3942">
                  <c:v>4.2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3.7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2.7</c:v>
                </c:pt>
                <c:pt idx="3952">
                  <c:v>0</c:v>
                </c:pt>
                <c:pt idx="3953">
                  <c:v>0</c:v>
                </c:pt>
                <c:pt idx="3954">
                  <c:v>3.9</c:v>
                </c:pt>
                <c:pt idx="3955">
                  <c:v>4.7</c:v>
                </c:pt>
                <c:pt idx="3956">
                  <c:v>4.3</c:v>
                </c:pt>
                <c:pt idx="3957">
                  <c:v>4.5</c:v>
                </c:pt>
                <c:pt idx="3958">
                  <c:v>4.8</c:v>
                </c:pt>
                <c:pt idx="3959">
                  <c:v>4.5</c:v>
                </c:pt>
                <c:pt idx="3960">
                  <c:v>4.3</c:v>
                </c:pt>
                <c:pt idx="3961">
                  <c:v>4.5</c:v>
                </c:pt>
                <c:pt idx="3962">
                  <c:v>2.2999999999999998</c:v>
                </c:pt>
                <c:pt idx="3963">
                  <c:v>4.0999999999999996</c:v>
                </c:pt>
                <c:pt idx="3964">
                  <c:v>4.3</c:v>
                </c:pt>
                <c:pt idx="3965">
                  <c:v>3</c:v>
                </c:pt>
                <c:pt idx="3966">
                  <c:v>4.5999999999999996</c:v>
                </c:pt>
                <c:pt idx="3967">
                  <c:v>3.9</c:v>
                </c:pt>
                <c:pt idx="3968">
                  <c:v>2</c:v>
                </c:pt>
                <c:pt idx="3969">
                  <c:v>3.7</c:v>
                </c:pt>
                <c:pt idx="3970">
                  <c:v>1.5</c:v>
                </c:pt>
                <c:pt idx="3971">
                  <c:v>5</c:v>
                </c:pt>
                <c:pt idx="3972">
                  <c:v>2.9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3.9</c:v>
                </c:pt>
                <c:pt idx="3978">
                  <c:v>0</c:v>
                </c:pt>
                <c:pt idx="3979">
                  <c:v>3.9</c:v>
                </c:pt>
                <c:pt idx="3980">
                  <c:v>0</c:v>
                </c:pt>
                <c:pt idx="3981">
                  <c:v>2</c:v>
                </c:pt>
                <c:pt idx="3982">
                  <c:v>0</c:v>
                </c:pt>
                <c:pt idx="3983">
                  <c:v>4.4000000000000004</c:v>
                </c:pt>
                <c:pt idx="3984">
                  <c:v>4.2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3.5</c:v>
                </c:pt>
                <c:pt idx="3989">
                  <c:v>4.7</c:v>
                </c:pt>
                <c:pt idx="3990">
                  <c:v>3</c:v>
                </c:pt>
                <c:pt idx="3991">
                  <c:v>3.6</c:v>
                </c:pt>
                <c:pt idx="3992">
                  <c:v>4.2</c:v>
                </c:pt>
                <c:pt idx="3993">
                  <c:v>5</c:v>
                </c:pt>
                <c:pt idx="3994">
                  <c:v>3.4</c:v>
                </c:pt>
                <c:pt idx="3995">
                  <c:v>0</c:v>
                </c:pt>
                <c:pt idx="3996">
                  <c:v>0</c:v>
                </c:pt>
                <c:pt idx="3997">
                  <c:v>4</c:v>
                </c:pt>
                <c:pt idx="3998">
                  <c:v>0</c:v>
                </c:pt>
                <c:pt idx="3999">
                  <c:v>4.3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13D-4919-BF56-687CA9C9D9EF}"/>
            </c:ext>
          </c:extLst>
        </c:ser>
        <c:ser>
          <c:idx val="1"/>
          <c:order val="1"/>
          <c:tx>
            <c:strRef>
              <c:f>"Predicted site_review_rating"</c:f>
              <c:strCache>
                <c:ptCount val="1"/>
                <c:pt idx="0">
                  <c:v>Predicted site_review_rating</c:v>
                </c:pt>
              </c:strCache>
            </c:strRef>
          </c:tx>
          <c:spPr>
            <a:ln w="19050" cap="rnd" cmpd="sng" algn="ctr">
              <a:noFill/>
              <a:prstDash val="solid"/>
              <a:round/>
            </a:ln>
          </c:spPr>
          <c:xVal>
            <c:numRef>
              <c:f>'[Cleaned Hotel booking data.xlsx]Regression 1'!$C$9:$C$4008</c:f>
              <c:numCache>
                <c:formatCode>0</c:formatCode>
                <c:ptCount val="4000"/>
                <c:pt idx="0">
                  <c:v>3.7</c:v>
                </c:pt>
                <c:pt idx="1">
                  <c:v>4.7</c:v>
                </c:pt>
                <c:pt idx="2">
                  <c:v>2.5</c:v>
                </c:pt>
                <c:pt idx="3">
                  <c:v>5</c:v>
                </c:pt>
                <c:pt idx="4">
                  <c:v>2.6</c:v>
                </c:pt>
                <c:pt idx="5">
                  <c:v>3.8</c:v>
                </c:pt>
                <c:pt idx="6">
                  <c:v>0</c:v>
                </c:pt>
                <c:pt idx="7">
                  <c:v>3.9</c:v>
                </c:pt>
                <c:pt idx="8">
                  <c:v>2</c:v>
                </c:pt>
                <c:pt idx="9">
                  <c:v>0</c:v>
                </c:pt>
                <c:pt idx="10">
                  <c:v>4.0999999999999996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4.5</c:v>
                </c:pt>
                <c:pt idx="15">
                  <c:v>3.7</c:v>
                </c:pt>
                <c:pt idx="16">
                  <c:v>1</c:v>
                </c:pt>
                <c:pt idx="17">
                  <c:v>0</c:v>
                </c:pt>
                <c:pt idx="18">
                  <c:v>4.0999999999999996</c:v>
                </c:pt>
                <c:pt idx="19">
                  <c:v>0</c:v>
                </c:pt>
                <c:pt idx="20">
                  <c:v>0</c:v>
                </c:pt>
                <c:pt idx="21">
                  <c:v>3.1</c:v>
                </c:pt>
                <c:pt idx="22">
                  <c:v>4.4000000000000004</c:v>
                </c:pt>
                <c:pt idx="23">
                  <c:v>5</c:v>
                </c:pt>
                <c:pt idx="24">
                  <c:v>4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4.5999999999999996</c:v>
                </c:pt>
                <c:pt idx="30">
                  <c:v>3.1</c:v>
                </c:pt>
                <c:pt idx="31">
                  <c:v>4</c:v>
                </c:pt>
                <c:pt idx="32">
                  <c:v>0</c:v>
                </c:pt>
                <c:pt idx="33">
                  <c:v>4.4000000000000004</c:v>
                </c:pt>
                <c:pt idx="34">
                  <c:v>1.6</c:v>
                </c:pt>
                <c:pt idx="35">
                  <c:v>4</c:v>
                </c:pt>
                <c:pt idx="36">
                  <c:v>3.4</c:v>
                </c:pt>
                <c:pt idx="37">
                  <c:v>0</c:v>
                </c:pt>
                <c:pt idx="38">
                  <c:v>0</c:v>
                </c:pt>
                <c:pt idx="39">
                  <c:v>3.4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3.4</c:v>
                </c:pt>
                <c:pt idx="44">
                  <c:v>3.7</c:v>
                </c:pt>
                <c:pt idx="45">
                  <c:v>3.6</c:v>
                </c:pt>
                <c:pt idx="46">
                  <c:v>0</c:v>
                </c:pt>
                <c:pt idx="47">
                  <c:v>0</c:v>
                </c:pt>
                <c:pt idx="48">
                  <c:v>3.9</c:v>
                </c:pt>
                <c:pt idx="49">
                  <c:v>4</c:v>
                </c:pt>
                <c:pt idx="50">
                  <c:v>4.5999999999999996</c:v>
                </c:pt>
                <c:pt idx="51">
                  <c:v>0</c:v>
                </c:pt>
                <c:pt idx="52">
                  <c:v>0</c:v>
                </c:pt>
                <c:pt idx="53">
                  <c:v>3</c:v>
                </c:pt>
                <c:pt idx="54">
                  <c:v>2.6</c:v>
                </c:pt>
                <c:pt idx="55">
                  <c:v>3.5</c:v>
                </c:pt>
                <c:pt idx="56">
                  <c:v>0</c:v>
                </c:pt>
                <c:pt idx="57">
                  <c:v>0</c:v>
                </c:pt>
                <c:pt idx="58">
                  <c:v>3.7</c:v>
                </c:pt>
                <c:pt idx="59">
                  <c:v>4.3</c:v>
                </c:pt>
                <c:pt idx="60">
                  <c:v>1.6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4.0999999999999996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3.6</c:v>
                </c:pt>
                <c:pt idx="69">
                  <c:v>4</c:v>
                </c:pt>
                <c:pt idx="70">
                  <c:v>0</c:v>
                </c:pt>
                <c:pt idx="71">
                  <c:v>2.5</c:v>
                </c:pt>
                <c:pt idx="72">
                  <c:v>0</c:v>
                </c:pt>
                <c:pt idx="73">
                  <c:v>4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3.2</c:v>
                </c:pt>
                <c:pt idx="83">
                  <c:v>2.7</c:v>
                </c:pt>
                <c:pt idx="84">
                  <c:v>0</c:v>
                </c:pt>
                <c:pt idx="85">
                  <c:v>4.4000000000000004</c:v>
                </c:pt>
                <c:pt idx="86">
                  <c:v>3.1</c:v>
                </c:pt>
                <c:pt idx="87">
                  <c:v>4.5</c:v>
                </c:pt>
                <c:pt idx="88">
                  <c:v>4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4.5</c:v>
                </c:pt>
                <c:pt idx="93">
                  <c:v>0</c:v>
                </c:pt>
                <c:pt idx="94">
                  <c:v>3.6</c:v>
                </c:pt>
                <c:pt idx="95">
                  <c:v>3</c:v>
                </c:pt>
                <c:pt idx="96">
                  <c:v>0</c:v>
                </c:pt>
                <c:pt idx="97">
                  <c:v>4.8</c:v>
                </c:pt>
                <c:pt idx="98">
                  <c:v>3.7</c:v>
                </c:pt>
                <c:pt idx="99">
                  <c:v>0</c:v>
                </c:pt>
                <c:pt idx="100">
                  <c:v>0</c:v>
                </c:pt>
                <c:pt idx="101">
                  <c:v>4.2</c:v>
                </c:pt>
                <c:pt idx="102">
                  <c:v>4.8</c:v>
                </c:pt>
                <c:pt idx="103">
                  <c:v>0</c:v>
                </c:pt>
                <c:pt idx="104">
                  <c:v>0</c:v>
                </c:pt>
                <c:pt idx="105">
                  <c:v>5</c:v>
                </c:pt>
                <c:pt idx="106">
                  <c:v>0</c:v>
                </c:pt>
                <c:pt idx="107">
                  <c:v>0</c:v>
                </c:pt>
                <c:pt idx="108">
                  <c:v>3.7</c:v>
                </c:pt>
                <c:pt idx="109">
                  <c:v>0</c:v>
                </c:pt>
                <c:pt idx="110">
                  <c:v>3.4</c:v>
                </c:pt>
                <c:pt idx="111">
                  <c:v>4.5</c:v>
                </c:pt>
                <c:pt idx="112">
                  <c:v>0</c:v>
                </c:pt>
                <c:pt idx="113">
                  <c:v>4</c:v>
                </c:pt>
                <c:pt idx="114">
                  <c:v>0</c:v>
                </c:pt>
                <c:pt idx="115">
                  <c:v>3.2</c:v>
                </c:pt>
                <c:pt idx="116">
                  <c:v>2.6</c:v>
                </c:pt>
                <c:pt idx="117">
                  <c:v>3</c:v>
                </c:pt>
                <c:pt idx="118">
                  <c:v>0</c:v>
                </c:pt>
                <c:pt idx="119">
                  <c:v>4.8</c:v>
                </c:pt>
                <c:pt idx="120">
                  <c:v>4.3</c:v>
                </c:pt>
                <c:pt idx="121">
                  <c:v>4</c:v>
                </c:pt>
                <c:pt idx="122">
                  <c:v>0</c:v>
                </c:pt>
                <c:pt idx="123">
                  <c:v>2.7</c:v>
                </c:pt>
                <c:pt idx="124">
                  <c:v>3.7</c:v>
                </c:pt>
                <c:pt idx="125">
                  <c:v>4.7</c:v>
                </c:pt>
                <c:pt idx="126">
                  <c:v>0</c:v>
                </c:pt>
                <c:pt idx="127">
                  <c:v>0</c:v>
                </c:pt>
                <c:pt idx="128">
                  <c:v>4.5</c:v>
                </c:pt>
                <c:pt idx="129">
                  <c:v>4.9000000000000004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5</c:v>
                </c:pt>
                <c:pt idx="135">
                  <c:v>4.0999999999999996</c:v>
                </c:pt>
                <c:pt idx="136">
                  <c:v>0</c:v>
                </c:pt>
                <c:pt idx="137">
                  <c:v>4.4000000000000004</c:v>
                </c:pt>
                <c:pt idx="138">
                  <c:v>4.4000000000000004</c:v>
                </c:pt>
                <c:pt idx="139">
                  <c:v>0</c:v>
                </c:pt>
                <c:pt idx="140">
                  <c:v>3.6</c:v>
                </c:pt>
                <c:pt idx="141">
                  <c:v>4.5</c:v>
                </c:pt>
                <c:pt idx="142">
                  <c:v>4.2</c:v>
                </c:pt>
                <c:pt idx="143">
                  <c:v>3</c:v>
                </c:pt>
                <c:pt idx="144">
                  <c:v>3.1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5</c:v>
                </c:pt>
                <c:pt idx="149">
                  <c:v>4.2</c:v>
                </c:pt>
                <c:pt idx="150">
                  <c:v>3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4.3</c:v>
                </c:pt>
                <c:pt idx="155">
                  <c:v>3.6</c:v>
                </c:pt>
                <c:pt idx="156">
                  <c:v>0</c:v>
                </c:pt>
                <c:pt idx="157">
                  <c:v>1</c:v>
                </c:pt>
                <c:pt idx="158">
                  <c:v>2.7</c:v>
                </c:pt>
                <c:pt idx="159">
                  <c:v>4.4000000000000004</c:v>
                </c:pt>
                <c:pt idx="160">
                  <c:v>0</c:v>
                </c:pt>
                <c:pt idx="161">
                  <c:v>0</c:v>
                </c:pt>
                <c:pt idx="162">
                  <c:v>3</c:v>
                </c:pt>
                <c:pt idx="163">
                  <c:v>3.5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5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1</c:v>
                </c:pt>
                <c:pt idx="172">
                  <c:v>3.1</c:v>
                </c:pt>
                <c:pt idx="173">
                  <c:v>2.2999999999999998</c:v>
                </c:pt>
                <c:pt idx="174">
                  <c:v>0</c:v>
                </c:pt>
                <c:pt idx="175">
                  <c:v>3.3</c:v>
                </c:pt>
                <c:pt idx="176">
                  <c:v>4</c:v>
                </c:pt>
                <c:pt idx="177">
                  <c:v>2.5</c:v>
                </c:pt>
                <c:pt idx="178">
                  <c:v>4.5</c:v>
                </c:pt>
                <c:pt idx="179">
                  <c:v>0</c:v>
                </c:pt>
                <c:pt idx="180">
                  <c:v>4.5999999999999996</c:v>
                </c:pt>
                <c:pt idx="181">
                  <c:v>0</c:v>
                </c:pt>
                <c:pt idx="182">
                  <c:v>3.8</c:v>
                </c:pt>
                <c:pt idx="183">
                  <c:v>0</c:v>
                </c:pt>
                <c:pt idx="184">
                  <c:v>0</c:v>
                </c:pt>
                <c:pt idx="185">
                  <c:v>4.5999999999999996</c:v>
                </c:pt>
                <c:pt idx="186">
                  <c:v>4.3</c:v>
                </c:pt>
                <c:pt idx="187">
                  <c:v>2.6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1</c:v>
                </c:pt>
                <c:pt idx="193">
                  <c:v>3.7</c:v>
                </c:pt>
                <c:pt idx="194">
                  <c:v>3.7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3</c:v>
                </c:pt>
                <c:pt idx="201">
                  <c:v>4.5999999999999996</c:v>
                </c:pt>
                <c:pt idx="202">
                  <c:v>0</c:v>
                </c:pt>
                <c:pt idx="203">
                  <c:v>0</c:v>
                </c:pt>
                <c:pt idx="204">
                  <c:v>4</c:v>
                </c:pt>
                <c:pt idx="205">
                  <c:v>3.1</c:v>
                </c:pt>
                <c:pt idx="206">
                  <c:v>0</c:v>
                </c:pt>
                <c:pt idx="207">
                  <c:v>4.5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2.1</c:v>
                </c:pt>
                <c:pt idx="212">
                  <c:v>4.5999999999999996</c:v>
                </c:pt>
                <c:pt idx="213">
                  <c:v>0</c:v>
                </c:pt>
                <c:pt idx="214">
                  <c:v>4.4000000000000004</c:v>
                </c:pt>
                <c:pt idx="215">
                  <c:v>0</c:v>
                </c:pt>
                <c:pt idx="216">
                  <c:v>5</c:v>
                </c:pt>
                <c:pt idx="217">
                  <c:v>0</c:v>
                </c:pt>
                <c:pt idx="218">
                  <c:v>3.2</c:v>
                </c:pt>
                <c:pt idx="219">
                  <c:v>4.3</c:v>
                </c:pt>
                <c:pt idx="220">
                  <c:v>3.6</c:v>
                </c:pt>
                <c:pt idx="221">
                  <c:v>4.2</c:v>
                </c:pt>
                <c:pt idx="222">
                  <c:v>0</c:v>
                </c:pt>
                <c:pt idx="223">
                  <c:v>4.9000000000000004</c:v>
                </c:pt>
                <c:pt idx="224">
                  <c:v>0</c:v>
                </c:pt>
                <c:pt idx="225">
                  <c:v>0</c:v>
                </c:pt>
                <c:pt idx="226">
                  <c:v>3.5</c:v>
                </c:pt>
                <c:pt idx="227">
                  <c:v>0</c:v>
                </c:pt>
                <c:pt idx="228">
                  <c:v>3.9</c:v>
                </c:pt>
                <c:pt idx="229">
                  <c:v>3.8</c:v>
                </c:pt>
                <c:pt idx="230">
                  <c:v>1.3</c:v>
                </c:pt>
                <c:pt idx="231">
                  <c:v>0</c:v>
                </c:pt>
                <c:pt idx="232">
                  <c:v>4.5</c:v>
                </c:pt>
                <c:pt idx="233">
                  <c:v>4</c:v>
                </c:pt>
                <c:pt idx="234">
                  <c:v>2.9</c:v>
                </c:pt>
                <c:pt idx="235">
                  <c:v>2.8</c:v>
                </c:pt>
                <c:pt idx="236">
                  <c:v>4.5999999999999996</c:v>
                </c:pt>
                <c:pt idx="237">
                  <c:v>4.2</c:v>
                </c:pt>
                <c:pt idx="238">
                  <c:v>3.2</c:v>
                </c:pt>
                <c:pt idx="239">
                  <c:v>4.5999999999999996</c:v>
                </c:pt>
                <c:pt idx="240">
                  <c:v>2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3.6</c:v>
                </c:pt>
                <c:pt idx="250">
                  <c:v>2.2000000000000002</c:v>
                </c:pt>
                <c:pt idx="251">
                  <c:v>4.3</c:v>
                </c:pt>
                <c:pt idx="252">
                  <c:v>4.5999999999999996</c:v>
                </c:pt>
                <c:pt idx="253">
                  <c:v>0</c:v>
                </c:pt>
                <c:pt idx="254">
                  <c:v>4.4000000000000004</c:v>
                </c:pt>
                <c:pt idx="255">
                  <c:v>0</c:v>
                </c:pt>
                <c:pt idx="256">
                  <c:v>3.8</c:v>
                </c:pt>
                <c:pt idx="257">
                  <c:v>3.9</c:v>
                </c:pt>
                <c:pt idx="258">
                  <c:v>0</c:v>
                </c:pt>
                <c:pt idx="259">
                  <c:v>1</c:v>
                </c:pt>
                <c:pt idx="260">
                  <c:v>4.7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3.7</c:v>
                </c:pt>
                <c:pt idx="265">
                  <c:v>3.4</c:v>
                </c:pt>
                <c:pt idx="266">
                  <c:v>0</c:v>
                </c:pt>
                <c:pt idx="267">
                  <c:v>0</c:v>
                </c:pt>
                <c:pt idx="268">
                  <c:v>4.5999999999999996</c:v>
                </c:pt>
                <c:pt idx="269">
                  <c:v>0</c:v>
                </c:pt>
                <c:pt idx="270">
                  <c:v>0</c:v>
                </c:pt>
                <c:pt idx="271">
                  <c:v>4.0999999999999996</c:v>
                </c:pt>
                <c:pt idx="272">
                  <c:v>0</c:v>
                </c:pt>
                <c:pt idx="273">
                  <c:v>4</c:v>
                </c:pt>
                <c:pt idx="274">
                  <c:v>0</c:v>
                </c:pt>
                <c:pt idx="275">
                  <c:v>0</c:v>
                </c:pt>
                <c:pt idx="276">
                  <c:v>4.5999999999999996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4.4000000000000004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5</c:v>
                </c:pt>
                <c:pt idx="287">
                  <c:v>5</c:v>
                </c:pt>
                <c:pt idx="288">
                  <c:v>3.3</c:v>
                </c:pt>
                <c:pt idx="289">
                  <c:v>4.0999999999999996</c:v>
                </c:pt>
                <c:pt idx="290">
                  <c:v>3.4</c:v>
                </c:pt>
                <c:pt idx="291">
                  <c:v>4.0999999999999996</c:v>
                </c:pt>
                <c:pt idx="292">
                  <c:v>4.7</c:v>
                </c:pt>
                <c:pt idx="293">
                  <c:v>0</c:v>
                </c:pt>
                <c:pt idx="294">
                  <c:v>0</c:v>
                </c:pt>
                <c:pt idx="295">
                  <c:v>4</c:v>
                </c:pt>
                <c:pt idx="296">
                  <c:v>0</c:v>
                </c:pt>
                <c:pt idx="297">
                  <c:v>3</c:v>
                </c:pt>
                <c:pt idx="298">
                  <c:v>3.1</c:v>
                </c:pt>
                <c:pt idx="299">
                  <c:v>3.6</c:v>
                </c:pt>
                <c:pt idx="300">
                  <c:v>3.6</c:v>
                </c:pt>
                <c:pt idx="301">
                  <c:v>0</c:v>
                </c:pt>
                <c:pt idx="302">
                  <c:v>0</c:v>
                </c:pt>
                <c:pt idx="303">
                  <c:v>4</c:v>
                </c:pt>
                <c:pt idx="304">
                  <c:v>0</c:v>
                </c:pt>
                <c:pt idx="305">
                  <c:v>3.6</c:v>
                </c:pt>
                <c:pt idx="306">
                  <c:v>4.0999999999999996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4.3</c:v>
                </c:pt>
                <c:pt idx="315">
                  <c:v>0</c:v>
                </c:pt>
                <c:pt idx="316">
                  <c:v>4.0999999999999996</c:v>
                </c:pt>
                <c:pt idx="317">
                  <c:v>0</c:v>
                </c:pt>
                <c:pt idx="318">
                  <c:v>1</c:v>
                </c:pt>
                <c:pt idx="319">
                  <c:v>0</c:v>
                </c:pt>
                <c:pt idx="320">
                  <c:v>0</c:v>
                </c:pt>
                <c:pt idx="321">
                  <c:v>4.7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4.8</c:v>
                </c:pt>
                <c:pt idx="327">
                  <c:v>3.6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4.5</c:v>
                </c:pt>
                <c:pt idx="332">
                  <c:v>0</c:v>
                </c:pt>
                <c:pt idx="333">
                  <c:v>3.3</c:v>
                </c:pt>
                <c:pt idx="334">
                  <c:v>4.4000000000000004</c:v>
                </c:pt>
                <c:pt idx="335">
                  <c:v>0</c:v>
                </c:pt>
                <c:pt idx="336">
                  <c:v>4.2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4.3</c:v>
                </c:pt>
                <c:pt idx="341">
                  <c:v>4</c:v>
                </c:pt>
                <c:pt idx="342">
                  <c:v>4.5999999999999996</c:v>
                </c:pt>
                <c:pt idx="343">
                  <c:v>0</c:v>
                </c:pt>
                <c:pt idx="344">
                  <c:v>2.9</c:v>
                </c:pt>
                <c:pt idx="345">
                  <c:v>3.6</c:v>
                </c:pt>
                <c:pt idx="346">
                  <c:v>3</c:v>
                </c:pt>
                <c:pt idx="347">
                  <c:v>4.4000000000000004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3</c:v>
                </c:pt>
                <c:pt idx="352">
                  <c:v>0</c:v>
                </c:pt>
                <c:pt idx="353">
                  <c:v>0</c:v>
                </c:pt>
                <c:pt idx="354">
                  <c:v>3.7</c:v>
                </c:pt>
                <c:pt idx="355">
                  <c:v>0</c:v>
                </c:pt>
                <c:pt idx="356">
                  <c:v>3.1</c:v>
                </c:pt>
                <c:pt idx="357">
                  <c:v>3.1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4</c:v>
                </c:pt>
                <c:pt idx="363">
                  <c:v>3.4</c:v>
                </c:pt>
                <c:pt idx="364">
                  <c:v>0</c:v>
                </c:pt>
                <c:pt idx="365">
                  <c:v>0</c:v>
                </c:pt>
                <c:pt idx="366">
                  <c:v>3.1</c:v>
                </c:pt>
                <c:pt idx="367">
                  <c:v>3.8</c:v>
                </c:pt>
                <c:pt idx="368">
                  <c:v>4.8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4.3</c:v>
                </c:pt>
                <c:pt idx="373">
                  <c:v>2</c:v>
                </c:pt>
                <c:pt idx="374">
                  <c:v>5</c:v>
                </c:pt>
                <c:pt idx="375">
                  <c:v>3.8</c:v>
                </c:pt>
                <c:pt idx="376">
                  <c:v>0</c:v>
                </c:pt>
                <c:pt idx="377">
                  <c:v>2.4</c:v>
                </c:pt>
                <c:pt idx="378">
                  <c:v>0</c:v>
                </c:pt>
                <c:pt idx="379">
                  <c:v>0</c:v>
                </c:pt>
                <c:pt idx="380">
                  <c:v>3.4</c:v>
                </c:pt>
                <c:pt idx="381">
                  <c:v>4.2</c:v>
                </c:pt>
                <c:pt idx="382">
                  <c:v>3</c:v>
                </c:pt>
                <c:pt idx="383">
                  <c:v>0</c:v>
                </c:pt>
                <c:pt idx="384">
                  <c:v>0</c:v>
                </c:pt>
                <c:pt idx="385">
                  <c:v>4.2</c:v>
                </c:pt>
                <c:pt idx="386">
                  <c:v>3.6</c:v>
                </c:pt>
                <c:pt idx="387">
                  <c:v>0</c:v>
                </c:pt>
                <c:pt idx="388">
                  <c:v>0</c:v>
                </c:pt>
                <c:pt idx="389">
                  <c:v>5</c:v>
                </c:pt>
                <c:pt idx="390">
                  <c:v>4.7</c:v>
                </c:pt>
                <c:pt idx="391">
                  <c:v>4</c:v>
                </c:pt>
                <c:pt idx="392">
                  <c:v>4.5999999999999996</c:v>
                </c:pt>
                <c:pt idx="393">
                  <c:v>2.2999999999999998</c:v>
                </c:pt>
                <c:pt idx="394">
                  <c:v>0</c:v>
                </c:pt>
                <c:pt idx="395">
                  <c:v>4</c:v>
                </c:pt>
                <c:pt idx="396">
                  <c:v>4</c:v>
                </c:pt>
                <c:pt idx="397">
                  <c:v>0</c:v>
                </c:pt>
                <c:pt idx="398">
                  <c:v>4.4000000000000004</c:v>
                </c:pt>
                <c:pt idx="399">
                  <c:v>0</c:v>
                </c:pt>
                <c:pt idx="400">
                  <c:v>0</c:v>
                </c:pt>
                <c:pt idx="401">
                  <c:v>4.4000000000000004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3.8</c:v>
                </c:pt>
                <c:pt idx="408">
                  <c:v>2.8</c:v>
                </c:pt>
                <c:pt idx="409">
                  <c:v>3.2</c:v>
                </c:pt>
                <c:pt idx="410">
                  <c:v>0</c:v>
                </c:pt>
                <c:pt idx="411">
                  <c:v>4.0999999999999996</c:v>
                </c:pt>
                <c:pt idx="412">
                  <c:v>3.5</c:v>
                </c:pt>
                <c:pt idx="413">
                  <c:v>1.7</c:v>
                </c:pt>
                <c:pt idx="414">
                  <c:v>4.0999999999999996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4.4000000000000004</c:v>
                </c:pt>
                <c:pt idx="419">
                  <c:v>0</c:v>
                </c:pt>
                <c:pt idx="420">
                  <c:v>3.6</c:v>
                </c:pt>
                <c:pt idx="421">
                  <c:v>3.9</c:v>
                </c:pt>
                <c:pt idx="422">
                  <c:v>0</c:v>
                </c:pt>
                <c:pt idx="423">
                  <c:v>0</c:v>
                </c:pt>
                <c:pt idx="424">
                  <c:v>4</c:v>
                </c:pt>
                <c:pt idx="425">
                  <c:v>4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4.5999999999999996</c:v>
                </c:pt>
                <c:pt idx="433">
                  <c:v>4.3</c:v>
                </c:pt>
                <c:pt idx="434">
                  <c:v>3.6</c:v>
                </c:pt>
                <c:pt idx="435">
                  <c:v>0</c:v>
                </c:pt>
                <c:pt idx="436">
                  <c:v>4.0999999999999996</c:v>
                </c:pt>
                <c:pt idx="437">
                  <c:v>0</c:v>
                </c:pt>
                <c:pt idx="438">
                  <c:v>3.6</c:v>
                </c:pt>
                <c:pt idx="439">
                  <c:v>0</c:v>
                </c:pt>
                <c:pt idx="440">
                  <c:v>4.3</c:v>
                </c:pt>
                <c:pt idx="441">
                  <c:v>4.9000000000000004</c:v>
                </c:pt>
                <c:pt idx="442">
                  <c:v>3.8</c:v>
                </c:pt>
                <c:pt idx="443">
                  <c:v>3.2</c:v>
                </c:pt>
                <c:pt idx="444">
                  <c:v>3.8</c:v>
                </c:pt>
                <c:pt idx="445">
                  <c:v>0</c:v>
                </c:pt>
                <c:pt idx="446">
                  <c:v>4.7</c:v>
                </c:pt>
                <c:pt idx="447">
                  <c:v>3.9</c:v>
                </c:pt>
                <c:pt idx="448">
                  <c:v>0</c:v>
                </c:pt>
                <c:pt idx="449">
                  <c:v>0</c:v>
                </c:pt>
                <c:pt idx="450">
                  <c:v>4.5</c:v>
                </c:pt>
                <c:pt idx="451">
                  <c:v>0</c:v>
                </c:pt>
                <c:pt idx="452">
                  <c:v>5</c:v>
                </c:pt>
                <c:pt idx="453">
                  <c:v>2.9</c:v>
                </c:pt>
                <c:pt idx="454">
                  <c:v>4.0999999999999996</c:v>
                </c:pt>
                <c:pt idx="455">
                  <c:v>0</c:v>
                </c:pt>
                <c:pt idx="456">
                  <c:v>0</c:v>
                </c:pt>
                <c:pt idx="457">
                  <c:v>3.8</c:v>
                </c:pt>
                <c:pt idx="458">
                  <c:v>1</c:v>
                </c:pt>
                <c:pt idx="459">
                  <c:v>0</c:v>
                </c:pt>
                <c:pt idx="460">
                  <c:v>4.0999999999999996</c:v>
                </c:pt>
                <c:pt idx="461">
                  <c:v>0</c:v>
                </c:pt>
                <c:pt idx="462">
                  <c:v>3</c:v>
                </c:pt>
                <c:pt idx="463">
                  <c:v>0</c:v>
                </c:pt>
                <c:pt idx="464">
                  <c:v>3.3</c:v>
                </c:pt>
                <c:pt idx="465">
                  <c:v>0</c:v>
                </c:pt>
                <c:pt idx="466">
                  <c:v>3.7</c:v>
                </c:pt>
                <c:pt idx="467">
                  <c:v>0</c:v>
                </c:pt>
                <c:pt idx="468">
                  <c:v>4.7</c:v>
                </c:pt>
                <c:pt idx="469">
                  <c:v>0</c:v>
                </c:pt>
                <c:pt idx="470">
                  <c:v>3</c:v>
                </c:pt>
                <c:pt idx="471">
                  <c:v>2.9</c:v>
                </c:pt>
                <c:pt idx="472">
                  <c:v>4.2</c:v>
                </c:pt>
                <c:pt idx="473">
                  <c:v>4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3</c:v>
                </c:pt>
                <c:pt idx="481">
                  <c:v>4.7</c:v>
                </c:pt>
                <c:pt idx="482">
                  <c:v>3.3</c:v>
                </c:pt>
                <c:pt idx="483">
                  <c:v>3.9</c:v>
                </c:pt>
                <c:pt idx="484">
                  <c:v>4</c:v>
                </c:pt>
                <c:pt idx="485">
                  <c:v>0</c:v>
                </c:pt>
                <c:pt idx="486">
                  <c:v>4.5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4.7</c:v>
                </c:pt>
                <c:pt idx="491">
                  <c:v>4.4000000000000004</c:v>
                </c:pt>
                <c:pt idx="492">
                  <c:v>0</c:v>
                </c:pt>
                <c:pt idx="493">
                  <c:v>4.5</c:v>
                </c:pt>
                <c:pt idx="494">
                  <c:v>4.3</c:v>
                </c:pt>
                <c:pt idx="495">
                  <c:v>5</c:v>
                </c:pt>
                <c:pt idx="496">
                  <c:v>3.1</c:v>
                </c:pt>
                <c:pt idx="497">
                  <c:v>4</c:v>
                </c:pt>
                <c:pt idx="498">
                  <c:v>4.5999999999999996</c:v>
                </c:pt>
                <c:pt idx="499">
                  <c:v>2</c:v>
                </c:pt>
                <c:pt idx="500">
                  <c:v>3.8</c:v>
                </c:pt>
                <c:pt idx="501">
                  <c:v>2.9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3</c:v>
                </c:pt>
                <c:pt idx="506">
                  <c:v>2.4</c:v>
                </c:pt>
                <c:pt idx="507">
                  <c:v>3.7</c:v>
                </c:pt>
                <c:pt idx="508">
                  <c:v>4.8</c:v>
                </c:pt>
                <c:pt idx="509">
                  <c:v>3.9</c:v>
                </c:pt>
                <c:pt idx="510">
                  <c:v>0</c:v>
                </c:pt>
                <c:pt idx="511">
                  <c:v>2</c:v>
                </c:pt>
                <c:pt idx="512">
                  <c:v>4.5</c:v>
                </c:pt>
                <c:pt idx="513">
                  <c:v>4</c:v>
                </c:pt>
                <c:pt idx="514">
                  <c:v>3.4</c:v>
                </c:pt>
                <c:pt idx="515">
                  <c:v>4.2</c:v>
                </c:pt>
                <c:pt idx="516">
                  <c:v>3.9</c:v>
                </c:pt>
                <c:pt idx="517">
                  <c:v>4.2</c:v>
                </c:pt>
                <c:pt idx="518">
                  <c:v>4.3</c:v>
                </c:pt>
                <c:pt idx="519">
                  <c:v>0</c:v>
                </c:pt>
                <c:pt idx="520">
                  <c:v>3.3</c:v>
                </c:pt>
                <c:pt idx="521">
                  <c:v>0</c:v>
                </c:pt>
                <c:pt idx="522">
                  <c:v>0</c:v>
                </c:pt>
                <c:pt idx="523">
                  <c:v>4</c:v>
                </c:pt>
                <c:pt idx="524">
                  <c:v>0</c:v>
                </c:pt>
                <c:pt idx="525">
                  <c:v>3.5</c:v>
                </c:pt>
                <c:pt idx="526">
                  <c:v>4.5999999999999996</c:v>
                </c:pt>
                <c:pt idx="527">
                  <c:v>4.3</c:v>
                </c:pt>
                <c:pt idx="528">
                  <c:v>0</c:v>
                </c:pt>
                <c:pt idx="529">
                  <c:v>0</c:v>
                </c:pt>
                <c:pt idx="530">
                  <c:v>4.3</c:v>
                </c:pt>
                <c:pt idx="531">
                  <c:v>3</c:v>
                </c:pt>
                <c:pt idx="532">
                  <c:v>4.8</c:v>
                </c:pt>
                <c:pt idx="533">
                  <c:v>3.7</c:v>
                </c:pt>
                <c:pt idx="534">
                  <c:v>0</c:v>
                </c:pt>
                <c:pt idx="535">
                  <c:v>4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4</c:v>
                </c:pt>
                <c:pt idx="540">
                  <c:v>1</c:v>
                </c:pt>
                <c:pt idx="541">
                  <c:v>0</c:v>
                </c:pt>
                <c:pt idx="542">
                  <c:v>5</c:v>
                </c:pt>
                <c:pt idx="543">
                  <c:v>0</c:v>
                </c:pt>
                <c:pt idx="544">
                  <c:v>4</c:v>
                </c:pt>
                <c:pt idx="545">
                  <c:v>3.1</c:v>
                </c:pt>
                <c:pt idx="546">
                  <c:v>4</c:v>
                </c:pt>
                <c:pt idx="547">
                  <c:v>0</c:v>
                </c:pt>
                <c:pt idx="548">
                  <c:v>4</c:v>
                </c:pt>
                <c:pt idx="549">
                  <c:v>4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2.8</c:v>
                </c:pt>
                <c:pt idx="555">
                  <c:v>0</c:v>
                </c:pt>
                <c:pt idx="556">
                  <c:v>2.7</c:v>
                </c:pt>
                <c:pt idx="557">
                  <c:v>4</c:v>
                </c:pt>
                <c:pt idx="558">
                  <c:v>0</c:v>
                </c:pt>
                <c:pt idx="559">
                  <c:v>3.3</c:v>
                </c:pt>
                <c:pt idx="560">
                  <c:v>4</c:v>
                </c:pt>
                <c:pt idx="561">
                  <c:v>0</c:v>
                </c:pt>
                <c:pt idx="562">
                  <c:v>4.0999999999999996</c:v>
                </c:pt>
                <c:pt idx="563">
                  <c:v>4.3</c:v>
                </c:pt>
                <c:pt idx="564">
                  <c:v>4</c:v>
                </c:pt>
                <c:pt idx="565">
                  <c:v>4.4000000000000004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3.2</c:v>
                </c:pt>
                <c:pt idx="570">
                  <c:v>4</c:v>
                </c:pt>
                <c:pt idx="571">
                  <c:v>0</c:v>
                </c:pt>
                <c:pt idx="572">
                  <c:v>0</c:v>
                </c:pt>
                <c:pt idx="573">
                  <c:v>3.9</c:v>
                </c:pt>
                <c:pt idx="574">
                  <c:v>3.6</c:v>
                </c:pt>
                <c:pt idx="575">
                  <c:v>4.4000000000000004</c:v>
                </c:pt>
                <c:pt idx="576">
                  <c:v>2.6</c:v>
                </c:pt>
                <c:pt idx="577">
                  <c:v>4.5</c:v>
                </c:pt>
                <c:pt idx="578">
                  <c:v>0</c:v>
                </c:pt>
                <c:pt idx="579">
                  <c:v>3.6</c:v>
                </c:pt>
                <c:pt idx="580">
                  <c:v>3.9</c:v>
                </c:pt>
                <c:pt idx="581">
                  <c:v>3.6</c:v>
                </c:pt>
                <c:pt idx="582">
                  <c:v>0</c:v>
                </c:pt>
                <c:pt idx="583">
                  <c:v>3</c:v>
                </c:pt>
                <c:pt idx="584">
                  <c:v>4.7</c:v>
                </c:pt>
                <c:pt idx="585">
                  <c:v>0</c:v>
                </c:pt>
                <c:pt idx="586">
                  <c:v>0</c:v>
                </c:pt>
                <c:pt idx="587">
                  <c:v>3.3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4.4000000000000004</c:v>
                </c:pt>
                <c:pt idx="592">
                  <c:v>3.4</c:v>
                </c:pt>
                <c:pt idx="593">
                  <c:v>1.6</c:v>
                </c:pt>
                <c:pt idx="594">
                  <c:v>2.5</c:v>
                </c:pt>
                <c:pt idx="595">
                  <c:v>0</c:v>
                </c:pt>
                <c:pt idx="596">
                  <c:v>2</c:v>
                </c:pt>
                <c:pt idx="597">
                  <c:v>3.8</c:v>
                </c:pt>
                <c:pt idx="598">
                  <c:v>0</c:v>
                </c:pt>
                <c:pt idx="599">
                  <c:v>4.2</c:v>
                </c:pt>
                <c:pt idx="600">
                  <c:v>3.1</c:v>
                </c:pt>
                <c:pt idx="601">
                  <c:v>0</c:v>
                </c:pt>
                <c:pt idx="602">
                  <c:v>4.4000000000000004</c:v>
                </c:pt>
                <c:pt idx="603">
                  <c:v>0</c:v>
                </c:pt>
                <c:pt idx="604">
                  <c:v>3.4</c:v>
                </c:pt>
                <c:pt idx="605">
                  <c:v>0</c:v>
                </c:pt>
                <c:pt idx="606">
                  <c:v>4.7</c:v>
                </c:pt>
                <c:pt idx="607">
                  <c:v>2.9</c:v>
                </c:pt>
                <c:pt idx="608">
                  <c:v>1</c:v>
                </c:pt>
                <c:pt idx="609">
                  <c:v>0</c:v>
                </c:pt>
                <c:pt idx="610">
                  <c:v>4.2</c:v>
                </c:pt>
                <c:pt idx="611">
                  <c:v>3.1</c:v>
                </c:pt>
                <c:pt idx="612">
                  <c:v>3.6</c:v>
                </c:pt>
                <c:pt idx="613">
                  <c:v>4.0999999999999996</c:v>
                </c:pt>
                <c:pt idx="614">
                  <c:v>3.3</c:v>
                </c:pt>
                <c:pt idx="615">
                  <c:v>3.2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3.4</c:v>
                </c:pt>
                <c:pt idx="621">
                  <c:v>0</c:v>
                </c:pt>
                <c:pt idx="622">
                  <c:v>4.5</c:v>
                </c:pt>
                <c:pt idx="623">
                  <c:v>3.9</c:v>
                </c:pt>
                <c:pt idx="624">
                  <c:v>4.5</c:v>
                </c:pt>
                <c:pt idx="625">
                  <c:v>3.1</c:v>
                </c:pt>
                <c:pt idx="626">
                  <c:v>2.5</c:v>
                </c:pt>
                <c:pt idx="627">
                  <c:v>3.7</c:v>
                </c:pt>
                <c:pt idx="628">
                  <c:v>0</c:v>
                </c:pt>
                <c:pt idx="629">
                  <c:v>4.7</c:v>
                </c:pt>
                <c:pt idx="630">
                  <c:v>0</c:v>
                </c:pt>
                <c:pt idx="631">
                  <c:v>4.0999999999999996</c:v>
                </c:pt>
                <c:pt idx="632">
                  <c:v>0</c:v>
                </c:pt>
                <c:pt idx="633">
                  <c:v>3.7</c:v>
                </c:pt>
                <c:pt idx="634">
                  <c:v>3.8</c:v>
                </c:pt>
                <c:pt idx="635">
                  <c:v>4.5999999999999996</c:v>
                </c:pt>
                <c:pt idx="636">
                  <c:v>4</c:v>
                </c:pt>
                <c:pt idx="637">
                  <c:v>4.5</c:v>
                </c:pt>
                <c:pt idx="638">
                  <c:v>0</c:v>
                </c:pt>
                <c:pt idx="639">
                  <c:v>0</c:v>
                </c:pt>
                <c:pt idx="640">
                  <c:v>2.7</c:v>
                </c:pt>
                <c:pt idx="641">
                  <c:v>0</c:v>
                </c:pt>
                <c:pt idx="642">
                  <c:v>0</c:v>
                </c:pt>
                <c:pt idx="643">
                  <c:v>3</c:v>
                </c:pt>
                <c:pt idx="644">
                  <c:v>2.8</c:v>
                </c:pt>
                <c:pt idx="645">
                  <c:v>2.6</c:v>
                </c:pt>
                <c:pt idx="646">
                  <c:v>4.4000000000000004</c:v>
                </c:pt>
                <c:pt idx="647">
                  <c:v>4.2</c:v>
                </c:pt>
                <c:pt idx="648">
                  <c:v>0</c:v>
                </c:pt>
                <c:pt idx="649">
                  <c:v>3</c:v>
                </c:pt>
                <c:pt idx="650">
                  <c:v>2.7</c:v>
                </c:pt>
                <c:pt idx="651">
                  <c:v>0</c:v>
                </c:pt>
                <c:pt idx="652">
                  <c:v>3.7</c:v>
                </c:pt>
                <c:pt idx="653">
                  <c:v>4</c:v>
                </c:pt>
                <c:pt idx="654">
                  <c:v>2.4</c:v>
                </c:pt>
                <c:pt idx="655">
                  <c:v>0</c:v>
                </c:pt>
                <c:pt idx="656">
                  <c:v>3.9</c:v>
                </c:pt>
                <c:pt idx="657">
                  <c:v>0</c:v>
                </c:pt>
                <c:pt idx="658">
                  <c:v>0</c:v>
                </c:pt>
                <c:pt idx="659">
                  <c:v>3.7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4.4000000000000004</c:v>
                </c:pt>
                <c:pt idx="664">
                  <c:v>0</c:v>
                </c:pt>
                <c:pt idx="665">
                  <c:v>0</c:v>
                </c:pt>
                <c:pt idx="666">
                  <c:v>2.6</c:v>
                </c:pt>
                <c:pt idx="667">
                  <c:v>3</c:v>
                </c:pt>
                <c:pt idx="668">
                  <c:v>4.3</c:v>
                </c:pt>
                <c:pt idx="669">
                  <c:v>0</c:v>
                </c:pt>
                <c:pt idx="670">
                  <c:v>0</c:v>
                </c:pt>
                <c:pt idx="671">
                  <c:v>3.3</c:v>
                </c:pt>
                <c:pt idx="672">
                  <c:v>4.4000000000000004</c:v>
                </c:pt>
                <c:pt idx="673">
                  <c:v>4.7</c:v>
                </c:pt>
                <c:pt idx="674">
                  <c:v>3.1</c:v>
                </c:pt>
                <c:pt idx="675">
                  <c:v>4.4000000000000004</c:v>
                </c:pt>
                <c:pt idx="676">
                  <c:v>0</c:v>
                </c:pt>
                <c:pt idx="677">
                  <c:v>3.4</c:v>
                </c:pt>
                <c:pt idx="678">
                  <c:v>5</c:v>
                </c:pt>
                <c:pt idx="679">
                  <c:v>5</c:v>
                </c:pt>
                <c:pt idx="680">
                  <c:v>2.8</c:v>
                </c:pt>
                <c:pt idx="681">
                  <c:v>0</c:v>
                </c:pt>
                <c:pt idx="682">
                  <c:v>4.0999999999999996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3.8</c:v>
                </c:pt>
                <c:pt idx="687">
                  <c:v>3.9</c:v>
                </c:pt>
                <c:pt idx="688">
                  <c:v>0</c:v>
                </c:pt>
                <c:pt idx="689">
                  <c:v>3.7</c:v>
                </c:pt>
                <c:pt idx="690">
                  <c:v>4.0999999999999996</c:v>
                </c:pt>
                <c:pt idx="691">
                  <c:v>4</c:v>
                </c:pt>
                <c:pt idx="692">
                  <c:v>0</c:v>
                </c:pt>
                <c:pt idx="693">
                  <c:v>0</c:v>
                </c:pt>
                <c:pt idx="694">
                  <c:v>3.6</c:v>
                </c:pt>
                <c:pt idx="695">
                  <c:v>3.2</c:v>
                </c:pt>
                <c:pt idx="696">
                  <c:v>0</c:v>
                </c:pt>
                <c:pt idx="697">
                  <c:v>4.8</c:v>
                </c:pt>
                <c:pt idx="698">
                  <c:v>4.5</c:v>
                </c:pt>
                <c:pt idx="699">
                  <c:v>4.5</c:v>
                </c:pt>
                <c:pt idx="700">
                  <c:v>0</c:v>
                </c:pt>
                <c:pt idx="701">
                  <c:v>3.1</c:v>
                </c:pt>
                <c:pt idx="702">
                  <c:v>3.9</c:v>
                </c:pt>
                <c:pt idx="703">
                  <c:v>3.6</c:v>
                </c:pt>
                <c:pt idx="704">
                  <c:v>3.3</c:v>
                </c:pt>
                <c:pt idx="705">
                  <c:v>0</c:v>
                </c:pt>
                <c:pt idx="706">
                  <c:v>0</c:v>
                </c:pt>
                <c:pt idx="707">
                  <c:v>4.5</c:v>
                </c:pt>
                <c:pt idx="708">
                  <c:v>4.3</c:v>
                </c:pt>
                <c:pt idx="709">
                  <c:v>0</c:v>
                </c:pt>
                <c:pt idx="710">
                  <c:v>2.8</c:v>
                </c:pt>
                <c:pt idx="711">
                  <c:v>4.3</c:v>
                </c:pt>
                <c:pt idx="712">
                  <c:v>3.8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3.8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4.0999999999999996</c:v>
                </c:pt>
                <c:pt idx="721">
                  <c:v>4.3</c:v>
                </c:pt>
                <c:pt idx="722">
                  <c:v>0</c:v>
                </c:pt>
                <c:pt idx="723">
                  <c:v>0</c:v>
                </c:pt>
                <c:pt idx="724">
                  <c:v>4.8</c:v>
                </c:pt>
                <c:pt idx="725">
                  <c:v>3.5</c:v>
                </c:pt>
                <c:pt idx="726">
                  <c:v>0</c:v>
                </c:pt>
                <c:pt idx="727">
                  <c:v>3.9</c:v>
                </c:pt>
                <c:pt idx="728">
                  <c:v>4.0999999999999996</c:v>
                </c:pt>
                <c:pt idx="729">
                  <c:v>3.8</c:v>
                </c:pt>
                <c:pt idx="730">
                  <c:v>0</c:v>
                </c:pt>
                <c:pt idx="731">
                  <c:v>1</c:v>
                </c:pt>
                <c:pt idx="732">
                  <c:v>4</c:v>
                </c:pt>
                <c:pt idx="733">
                  <c:v>2.2999999999999998</c:v>
                </c:pt>
                <c:pt idx="734">
                  <c:v>3.6</c:v>
                </c:pt>
                <c:pt idx="735">
                  <c:v>0</c:v>
                </c:pt>
                <c:pt idx="736">
                  <c:v>3.4</c:v>
                </c:pt>
                <c:pt idx="737">
                  <c:v>3.2</c:v>
                </c:pt>
                <c:pt idx="738">
                  <c:v>1.8</c:v>
                </c:pt>
                <c:pt idx="739">
                  <c:v>0</c:v>
                </c:pt>
                <c:pt idx="740">
                  <c:v>4.2</c:v>
                </c:pt>
                <c:pt idx="741">
                  <c:v>4.5</c:v>
                </c:pt>
                <c:pt idx="742">
                  <c:v>0</c:v>
                </c:pt>
                <c:pt idx="743">
                  <c:v>3.5</c:v>
                </c:pt>
                <c:pt idx="744">
                  <c:v>0</c:v>
                </c:pt>
                <c:pt idx="745">
                  <c:v>0</c:v>
                </c:pt>
                <c:pt idx="746">
                  <c:v>2.9</c:v>
                </c:pt>
                <c:pt idx="747">
                  <c:v>0</c:v>
                </c:pt>
                <c:pt idx="748">
                  <c:v>4.4000000000000004</c:v>
                </c:pt>
                <c:pt idx="749">
                  <c:v>4.8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4.0999999999999996</c:v>
                </c:pt>
                <c:pt idx="754">
                  <c:v>4.2</c:v>
                </c:pt>
                <c:pt idx="755">
                  <c:v>3.5</c:v>
                </c:pt>
                <c:pt idx="756">
                  <c:v>0</c:v>
                </c:pt>
                <c:pt idx="757">
                  <c:v>4</c:v>
                </c:pt>
                <c:pt idx="758">
                  <c:v>0</c:v>
                </c:pt>
                <c:pt idx="759">
                  <c:v>3</c:v>
                </c:pt>
                <c:pt idx="760">
                  <c:v>3.8</c:v>
                </c:pt>
                <c:pt idx="761">
                  <c:v>4.4000000000000004</c:v>
                </c:pt>
                <c:pt idx="762">
                  <c:v>3.7</c:v>
                </c:pt>
                <c:pt idx="763">
                  <c:v>4</c:v>
                </c:pt>
                <c:pt idx="764">
                  <c:v>0</c:v>
                </c:pt>
                <c:pt idx="765">
                  <c:v>3.5</c:v>
                </c:pt>
                <c:pt idx="766">
                  <c:v>3.7</c:v>
                </c:pt>
                <c:pt idx="767">
                  <c:v>2.9</c:v>
                </c:pt>
                <c:pt idx="768">
                  <c:v>4</c:v>
                </c:pt>
                <c:pt idx="769">
                  <c:v>3.6</c:v>
                </c:pt>
                <c:pt idx="770">
                  <c:v>0</c:v>
                </c:pt>
                <c:pt idx="771">
                  <c:v>4</c:v>
                </c:pt>
                <c:pt idx="772">
                  <c:v>5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3.5</c:v>
                </c:pt>
                <c:pt idx="777">
                  <c:v>3.4</c:v>
                </c:pt>
                <c:pt idx="778">
                  <c:v>0</c:v>
                </c:pt>
                <c:pt idx="779">
                  <c:v>4.0999999999999996</c:v>
                </c:pt>
                <c:pt idx="780">
                  <c:v>0</c:v>
                </c:pt>
                <c:pt idx="781">
                  <c:v>4.2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3.5</c:v>
                </c:pt>
                <c:pt idx="786">
                  <c:v>4.0999999999999996</c:v>
                </c:pt>
                <c:pt idx="787">
                  <c:v>0</c:v>
                </c:pt>
                <c:pt idx="788">
                  <c:v>0</c:v>
                </c:pt>
                <c:pt idx="789">
                  <c:v>4.4000000000000004</c:v>
                </c:pt>
                <c:pt idx="790">
                  <c:v>5</c:v>
                </c:pt>
                <c:pt idx="791">
                  <c:v>3.4</c:v>
                </c:pt>
                <c:pt idx="792">
                  <c:v>4.5999999999999996</c:v>
                </c:pt>
                <c:pt idx="793">
                  <c:v>0</c:v>
                </c:pt>
                <c:pt idx="794">
                  <c:v>2.8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4.5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4.3</c:v>
                </c:pt>
                <c:pt idx="804">
                  <c:v>3.2</c:v>
                </c:pt>
                <c:pt idx="805">
                  <c:v>2.2999999999999998</c:v>
                </c:pt>
                <c:pt idx="806">
                  <c:v>0</c:v>
                </c:pt>
                <c:pt idx="807">
                  <c:v>4</c:v>
                </c:pt>
                <c:pt idx="808">
                  <c:v>0</c:v>
                </c:pt>
                <c:pt idx="809">
                  <c:v>0</c:v>
                </c:pt>
                <c:pt idx="810">
                  <c:v>3.9</c:v>
                </c:pt>
                <c:pt idx="811">
                  <c:v>3.6</c:v>
                </c:pt>
                <c:pt idx="812">
                  <c:v>0</c:v>
                </c:pt>
                <c:pt idx="813">
                  <c:v>3.9</c:v>
                </c:pt>
                <c:pt idx="814">
                  <c:v>2.8</c:v>
                </c:pt>
                <c:pt idx="815">
                  <c:v>4.4000000000000004</c:v>
                </c:pt>
                <c:pt idx="816">
                  <c:v>4.5</c:v>
                </c:pt>
                <c:pt idx="817">
                  <c:v>0</c:v>
                </c:pt>
                <c:pt idx="818">
                  <c:v>3.4</c:v>
                </c:pt>
                <c:pt idx="819">
                  <c:v>0</c:v>
                </c:pt>
                <c:pt idx="820">
                  <c:v>3.5</c:v>
                </c:pt>
                <c:pt idx="821">
                  <c:v>3.7</c:v>
                </c:pt>
                <c:pt idx="822">
                  <c:v>0</c:v>
                </c:pt>
                <c:pt idx="823">
                  <c:v>3.8</c:v>
                </c:pt>
                <c:pt idx="824">
                  <c:v>0</c:v>
                </c:pt>
                <c:pt idx="825">
                  <c:v>3.3</c:v>
                </c:pt>
                <c:pt idx="826">
                  <c:v>0</c:v>
                </c:pt>
                <c:pt idx="827">
                  <c:v>0</c:v>
                </c:pt>
                <c:pt idx="828">
                  <c:v>2.6</c:v>
                </c:pt>
                <c:pt idx="829">
                  <c:v>1</c:v>
                </c:pt>
                <c:pt idx="830">
                  <c:v>0</c:v>
                </c:pt>
                <c:pt idx="831">
                  <c:v>0</c:v>
                </c:pt>
                <c:pt idx="832">
                  <c:v>2.2999999999999998</c:v>
                </c:pt>
                <c:pt idx="833">
                  <c:v>4.2</c:v>
                </c:pt>
                <c:pt idx="834">
                  <c:v>0</c:v>
                </c:pt>
                <c:pt idx="835">
                  <c:v>4.7</c:v>
                </c:pt>
                <c:pt idx="836">
                  <c:v>0</c:v>
                </c:pt>
                <c:pt idx="837">
                  <c:v>2.9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3.7</c:v>
                </c:pt>
                <c:pt idx="844">
                  <c:v>4.4000000000000004</c:v>
                </c:pt>
                <c:pt idx="845">
                  <c:v>4</c:v>
                </c:pt>
                <c:pt idx="846">
                  <c:v>4.3</c:v>
                </c:pt>
                <c:pt idx="847">
                  <c:v>4.5999999999999996</c:v>
                </c:pt>
                <c:pt idx="848">
                  <c:v>3.8</c:v>
                </c:pt>
                <c:pt idx="849">
                  <c:v>4.3</c:v>
                </c:pt>
                <c:pt idx="850">
                  <c:v>4.3</c:v>
                </c:pt>
                <c:pt idx="851">
                  <c:v>3.4</c:v>
                </c:pt>
                <c:pt idx="852">
                  <c:v>3</c:v>
                </c:pt>
                <c:pt idx="853">
                  <c:v>0</c:v>
                </c:pt>
                <c:pt idx="854">
                  <c:v>5</c:v>
                </c:pt>
                <c:pt idx="855">
                  <c:v>3.1</c:v>
                </c:pt>
                <c:pt idx="856">
                  <c:v>0</c:v>
                </c:pt>
                <c:pt idx="857">
                  <c:v>4</c:v>
                </c:pt>
                <c:pt idx="858">
                  <c:v>0</c:v>
                </c:pt>
                <c:pt idx="859">
                  <c:v>4</c:v>
                </c:pt>
                <c:pt idx="860">
                  <c:v>0</c:v>
                </c:pt>
                <c:pt idx="861">
                  <c:v>3.7</c:v>
                </c:pt>
                <c:pt idx="862">
                  <c:v>3.6</c:v>
                </c:pt>
                <c:pt idx="863">
                  <c:v>3.2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4.7</c:v>
                </c:pt>
                <c:pt idx="869">
                  <c:v>4.3</c:v>
                </c:pt>
                <c:pt idx="870">
                  <c:v>0</c:v>
                </c:pt>
                <c:pt idx="871">
                  <c:v>0</c:v>
                </c:pt>
                <c:pt idx="872">
                  <c:v>4.0999999999999996</c:v>
                </c:pt>
                <c:pt idx="873">
                  <c:v>0</c:v>
                </c:pt>
                <c:pt idx="874">
                  <c:v>3.6</c:v>
                </c:pt>
                <c:pt idx="875">
                  <c:v>0</c:v>
                </c:pt>
                <c:pt idx="876">
                  <c:v>4.4000000000000004</c:v>
                </c:pt>
                <c:pt idx="877">
                  <c:v>0</c:v>
                </c:pt>
                <c:pt idx="878">
                  <c:v>0</c:v>
                </c:pt>
                <c:pt idx="879">
                  <c:v>3.3</c:v>
                </c:pt>
                <c:pt idx="880">
                  <c:v>2.6</c:v>
                </c:pt>
                <c:pt idx="881">
                  <c:v>4.2</c:v>
                </c:pt>
                <c:pt idx="882">
                  <c:v>2.5</c:v>
                </c:pt>
                <c:pt idx="883">
                  <c:v>0</c:v>
                </c:pt>
                <c:pt idx="884">
                  <c:v>4.2</c:v>
                </c:pt>
                <c:pt idx="885">
                  <c:v>0</c:v>
                </c:pt>
                <c:pt idx="886">
                  <c:v>4.5</c:v>
                </c:pt>
                <c:pt idx="887">
                  <c:v>3</c:v>
                </c:pt>
                <c:pt idx="888">
                  <c:v>3.6</c:v>
                </c:pt>
                <c:pt idx="889">
                  <c:v>3.6</c:v>
                </c:pt>
                <c:pt idx="890">
                  <c:v>3.9</c:v>
                </c:pt>
                <c:pt idx="891">
                  <c:v>3.5</c:v>
                </c:pt>
                <c:pt idx="892">
                  <c:v>5</c:v>
                </c:pt>
                <c:pt idx="893">
                  <c:v>3.9</c:v>
                </c:pt>
                <c:pt idx="894">
                  <c:v>0</c:v>
                </c:pt>
                <c:pt idx="895">
                  <c:v>3.6</c:v>
                </c:pt>
                <c:pt idx="896">
                  <c:v>3.3</c:v>
                </c:pt>
                <c:pt idx="897">
                  <c:v>1</c:v>
                </c:pt>
                <c:pt idx="898">
                  <c:v>4.5</c:v>
                </c:pt>
                <c:pt idx="899">
                  <c:v>3.5</c:v>
                </c:pt>
                <c:pt idx="900">
                  <c:v>4.4000000000000004</c:v>
                </c:pt>
                <c:pt idx="901">
                  <c:v>0</c:v>
                </c:pt>
                <c:pt idx="902">
                  <c:v>4.5</c:v>
                </c:pt>
                <c:pt idx="903">
                  <c:v>4.2</c:v>
                </c:pt>
                <c:pt idx="904">
                  <c:v>0</c:v>
                </c:pt>
                <c:pt idx="905">
                  <c:v>4.2</c:v>
                </c:pt>
                <c:pt idx="906">
                  <c:v>4.0999999999999996</c:v>
                </c:pt>
                <c:pt idx="907">
                  <c:v>3.8</c:v>
                </c:pt>
                <c:pt idx="908">
                  <c:v>3.9</c:v>
                </c:pt>
                <c:pt idx="909">
                  <c:v>4.4000000000000004</c:v>
                </c:pt>
                <c:pt idx="910">
                  <c:v>4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3.9</c:v>
                </c:pt>
                <c:pt idx="916">
                  <c:v>4</c:v>
                </c:pt>
                <c:pt idx="917">
                  <c:v>0</c:v>
                </c:pt>
                <c:pt idx="918">
                  <c:v>0</c:v>
                </c:pt>
                <c:pt idx="919">
                  <c:v>1</c:v>
                </c:pt>
                <c:pt idx="920">
                  <c:v>3.3</c:v>
                </c:pt>
                <c:pt idx="921">
                  <c:v>4.9000000000000004</c:v>
                </c:pt>
                <c:pt idx="922">
                  <c:v>0</c:v>
                </c:pt>
                <c:pt idx="923">
                  <c:v>5</c:v>
                </c:pt>
                <c:pt idx="924">
                  <c:v>3.9</c:v>
                </c:pt>
                <c:pt idx="925">
                  <c:v>0</c:v>
                </c:pt>
                <c:pt idx="926">
                  <c:v>0</c:v>
                </c:pt>
                <c:pt idx="927">
                  <c:v>4.2</c:v>
                </c:pt>
                <c:pt idx="928">
                  <c:v>0</c:v>
                </c:pt>
                <c:pt idx="929">
                  <c:v>4.2</c:v>
                </c:pt>
                <c:pt idx="930">
                  <c:v>0</c:v>
                </c:pt>
                <c:pt idx="931">
                  <c:v>1.6</c:v>
                </c:pt>
                <c:pt idx="932">
                  <c:v>0</c:v>
                </c:pt>
                <c:pt idx="933">
                  <c:v>3.8</c:v>
                </c:pt>
                <c:pt idx="934">
                  <c:v>0</c:v>
                </c:pt>
                <c:pt idx="935">
                  <c:v>3.9</c:v>
                </c:pt>
                <c:pt idx="936">
                  <c:v>0</c:v>
                </c:pt>
                <c:pt idx="937">
                  <c:v>3.2</c:v>
                </c:pt>
                <c:pt idx="938">
                  <c:v>3.5</c:v>
                </c:pt>
                <c:pt idx="939">
                  <c:v>2.7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2.9</c:v>
                </c:pt>
                <c:pt idx="944">
                  <c:v>4.0999999999999996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5</c:v>
                </c:pt>
                <c:pt idx="950">
                  <c:v>0</c:v>
                </c:pt>
                <c:pt idx="951">
                  <c:v>3.7</c:v>
                </c:pt>
                <c:pt idx="952">
                  <c:v>4</c:v>
                </c:pt>
                <c:pt idx="953">
                  <c:v>0</c:v>
                </c:pt>
                <c:pt idx="954">
                  <c:v>4</c:v>
                </c:pt>
                <c:pt idx="955">
                  <c:v>0</c:v>
                </c:pt>
                <c:pt idx="956">
                  <c:v>0</c:v>
                </c:pt>
                <c:pt idx="957">
                  <c:v>3.5</c:v>
                </c:pt>
                <c:pt idx="958">
                  <c:v>0</c:v>
                </c:pt>
                <c:pt idx="959">
                  <c:v>2.4</c:v>
                </c:pt>
                <c:pt idx="960">
                  <c:v>3.3</c:v>
                </c:pt>
                <c:pt idx="961">
                  <c:v>4</c:v>
                </c:pt>
                <c:pt idx="962">
                  <c:v>3.6</c:v>
                </c:pt>
                <c:pt idx="963">
                  <c:v>0</c:v>
                </c:pt>
                <c:pt idx="964">
                  <c:v>0</c:v>
                </c:pt>
                <c:pt idx="965">
                  <c:v>3.3</c:v>
                </c:pt>
                <c:pt idx="966">
                  <c:v>1.7</c:v>
                </c:pt>
                <c:pt idx="967">
                  <c:v>0</c:v>
                </c:pt>
                <c:pt idx="968">
                  <c:v>0</c:v>
                </c:pt>
                <c:pt idx="969">
                  <c:v>4.0999999999999996</c:v>
                </c:pt>
                <c:pt idx="970">
                  <c:v>0</c:v>
                </c:pt>
                <c:pt idx="971">
                  <c:v>0</c:v>
                </c:pt>
                <c:pt idx="972">
                  <c:v>4.8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2.7</c:v>
                </c:pt>
                <c:pt idx="978">
                  <c:v>4.5</c:v>
                </c:pt>
                <c:pt idx="979">
                  <c:v>1</c:v>
                </c:pt>
                <c:pt idx="980">
                  <c:v>4.8</c:v>
                </c:pt>
                <c:pt idx="981">
                  <c:v>4.4000000000000004</c:v>
                </c:pt>
                <c:pt idx="982">
                  <c:v>2.8</c:v>
                </c:pt>
                <c:pt idx="983">
                  <c:v>0</c:v>
                </c:pt>
                <c:pt idx="984">
                  <c:v>0</c:v>
                </c:pt>
                <c:pt idx="985">
                  <c:v>4.3</c:v>
                </c:pt>
                <c:pt idx="986">
                  <c:v>1.6</c:v>
                </c:pt>
                <c:pt idx="987">
                  <c:v>0</c:v>
                </c:pt>
                <c:pt idx="988">
                  <c:v>1</c:v>
                </c:pt>
                <c:pt idx="989">
                  <c:v>4</c:v>
                </c:pt>
                <c:pt idx="990">
                  <c:v>1</c:v>
                </c:pt>
                <c:pt idx="991">
                  <c:v>3.1</c:v>
                </c:pt>
                <c:pt idx="992">
                  <c:v>0</c:v>
                </c:pt>
                <c:pt idx="993">
                  <c:v>4</c:v>
                </c:pt>
                <c:pt idx="994">
                  <c:v>4</c:v>
                </c:pt>
                <c:pt idx="995">
                  <c:v>4.0999999999999996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2.6</c:v>
                </c:pt>
                <c:pt idx="1000">
                  <c:v>4</c:v>
                </c:pt>
                <c:pt idx="1001">
                  <c:v>3.3</c:v>
                </c:pt>
                <c:pt idx="1002">
                  <c:v>0</c:v>
                </c:pt>
                <c:pt idx="1003">
                  <c:v>4.5999999999999996</c:v>
                </c:pt>
                <c:pt idx="1004">
                  <c:v>0</c:v>
                </c:pt>
                <c:pt idx="1005">
                  <c:v>3.8</c:v>
                </c:pt>
                <c:pt idx="1006">
                  <c:v>2.9</c:v>
                </c:pt>
                <c:pt idx="1007">
                  <c:v>3.3</c:v>
                </c:pt>
                <c:pt idx="1008">
                  <c:v>0</c:v>
                </c:pt>
                <c:pt idx="1009">
                  <c:v>0</c:v>
                </c:pt>
                <c:pt idx="1010">
                  <c:v>4.3</c:v>
                </c:pt>
                <c:pt idx="1011">
                  <c:v>0</c:v>
                </c:pt>
                <c:pt idx="1012">
                  <c:v>2.1</c:v>
                </c:pt>
                <c:pt idx="1013">
                  <c:v>4.9000000000000004</c:v>
                </c:pt>
                <c:pt idx="1014">
                  <c:v>0</c:v>
                </c:pt>
                <c:pt idx="1015">
                  <c:v>0</c:v>
                </c:pt>
                <c:pt idx="1016">
                  <c:v>4.3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4.3</c:v>
                </c:pt>
                <c:pt idx="1023">
                  <c:v>0</c:v>
                </c:pt>
                <c:pt idx="1024">
                  <c:v>3.4</c:v>
                </c:pt>
                <c:pt idx="1025">
                  <c:v>3.6</c:v>
                </c:pt>
                <c:pt idx="1026">
                  <c:v>0</c:v>
                </c:pt>
                <c:pt idx="1027">
                  <c:v>0</c:v>
                </c:pt>
                <c:pt idx="1028">
                  <c:v>2.6</c:v>
                </c:pt>
                <c:pt idx="1029">
                  <c:v>0</c:v>
                </c:pt>
                <c:pt idx="1030">
                  <c:v>3.9</c:v>
                </c:pt>
                <c:pt idx="1031">
                  <c:v>0</c:v>
                </c:pt>
                <c:pt idx="1032">
                  <c:v>2.8</c:v>
                </c:pt>
                <c:pt idx="1033">
                  <c:v>4.0999999999999996</c:v>
                </c:pt>
                <c:pt idx="1034">
                  <c:v>0</c:v>
                </c:pt>
                <c:pt idx="1035">
                  <c:v>2.5</c:v>
                </c:pt>
                <c:pt idx="1036">
                  <c:v>4.2</c:v>
                </c:pt>
                <c:pt idx="1037">
                  <c:v>4.0999999999999996</c:v>
                </c:pt>
                <c:pt idx="1038">
                  <c:v>0</c:v>
                </c:pt>
                <c:pt idx="1039">
                  <c:v>4.3</c:v>
                </c:pt>
                <c:pt idx="1040">
                  <c:v>3</c:v>
                </c:pt>
                <c:pt idx="1041">
                  <c:v>4.2</c:v>
                </c:pt>
                <c:pt idx="1042">
                  <c:v>4.5999999999999996</c:v>
                </c:pt>
                <c:pt idx="1043">
                  <c:v>3.2</c:v>
                </c:pt>
                <c:pt idx="1044">
                  <c:v>0</c:v>
                </c:pt>
                <c:pt idx="1045">
                  <c:v>3.9</c:v>
                </c:pt>
                <c:pt idx="1046">
                  <c:v>4.3</c:v>
                </c:pt>
                <c:pt idx="1047">
                  <c:v>4</c:v>
                </c:pt>
                <c:pt idx="1048">
                  <c:v>0</c:v>
                </c:pt>
                <c:pt idx="1049">
                  <c:v>4.8</c:v>
                </c:pt>
                <c:pt idx="1050">
                  <c:v>4.0999999999999996</c:v>
                </c:pt>
                <c:pt idx="1051">
                  <c:v>0</c:v>
                </c:pt>
                <c:pt idx="1052">
                  <c:v>0</c:v>
                </c:pt>
                <c:pt idx="1053">
                  <c:v>3.7</c:v>
                </c:pt>
                <c:pt idx="1054">
                  <c:v>3.3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4.3</c:v>
                </c:pt>
                <c:pt idx="1059">
                  <c:v>0</c:v>
                </c:pt>
                <c:pt idx="1060">
                  <c:v>0</c:v>
                </c:pt>
                <c:pt idx="1061">
                  <c:v>4.5</c:v>
                </c:pt>
                <c:pt idx="1062">
                  <c:v>3.8</c:v>
                </c:pt>
                <c:pt idx="1063">
                  <c:v>0</c:v>
                </c:pt>
                <c:pt idx="1064">
                  <c:v>3</c:v>
                </c:pt>
                <c:pt idx="1065">
                  <c:v>0</c:v>
                </c:pt>
                <c:pt idx="1066">
                  <c:v>3.3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3.7</c:v>
                </c:pt>
                <c:pt idx="1071">
                  <c:v>0</c:v>
                </c:pt>
                <c:pt idx="1072">
                  <c:v>3.5</c:v>
                </c:pt>
                <c:pt idx="1073">
                  <c:v>4.5999999999999996</c:v>
                </c:pt>
                <c:pt idx="1074">
                  <c:v>4.5</c:v>
                </c:pt>
                <c:pt idx="1075">
                  <c:v>3.8</c:v>
                </c:pt>
                <c:pt idx="1076">
                  <c:v>0</c:v>
                </c:pt>
                <c:pt idx="1077">
                  <c:v>0</c:v>
                </c:pt>
                <c:pt idx="1078">
                  <c:v>3.6</c:v>
                </c:pt>
                <c:pt idx="1079">
                  <c:v>1</c:v>
                </c:pt>
                <c:pt idx="1080">
                  <c:v>4.7</c:v>
                </c:pt>
                <c:pt idx="1081">
                  <c:v>5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2.6</c:v>
                </c:pt>
                <c:pt idx="1086">
                  <c:v>4.4000000000000004</c:v>
                </c:pt>
                <c:pt idx="1087">
                  <c:v>0</c:v>
                </c:pt>
                <c:pt idx="1088">
                  <c:v>0</c:v>
                </c:pt>
                <c:pt idx="1089">
                  <c:v>5</c:v>
                </c:pt>
                <c:pt idx="1090">
                  <c:v>4.4000000000000004</c:v>
                </c:pt>
                <c:pt idx="1091">
                  <c:v>0</c:v>
                </c:pt>
                <c:pt idx="1092">
                  <c:v>4.0999999999999996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1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3.3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3.4</c:v>
                </c:pt>
                <c:pt idx="1108">
                  <c:v>3.4</c:v>
                </c:pt>
                <c:pt idx="1109">
                  <c:v>3.4</c:v>
                </c:pt>
                <c:pt idx="1110">
                  <c:v>0</c:v>
                </c:pt>
                <c:pt idx="1111">
                  <c:v>0</c:v>
                </c:pt>
                <c:pt idx="1112">
                  <c:v>4</c:v>
                </c:pt>
                <c:pt idx="1113">
                  <c:v>2.9</c:v>
                </c:pt>
                <c:pt idx="1114">
                  <c:v>0</c:v>
                </c:pt>
                <c:pt idx="1115">
                  <c:v>2.6</c:v>
                </c:pt>
                <c:pt idx="1116">
                  <c:v>3.6</c:v>
                </c:pt>
                <c:pt idx="1117">
                  <c:v>0</c:v>
                </c:pt>
                <c:pt idx="1118">
                  <c:v>3.9</c:v>
                </c:pt>
                <c:pt idx="1119">
                  <c:v>0</c:v>
                </c:pt>
                <c:pt idx="1120">
                  <c:v>3.6</c:v>
                </c:pt>
                <c:pt idx="1121">
                  <c:v>3.7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3.7</c:v>
                </c:pt>
                <c:pt idx="1126">
                  <c:v>5</c:v>
                </c:pt>
                <c:pt idx="1127">
                  <c:v>3.9</c:v>
                </c:pt>
                <c:pt idx="1128">
                  <c:v>0</c:v>
                </c:pt>
                <c:pt idx="1129">
                  <c:v>2.4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4.3</c:v>
                </c:pt>
                <c:pt idx="1134">
                  <c:v>0</c:v>
                </c:pt>
                <c:pt idx="1135">
                  <c:v>0</c:v>
                </c:pt>
                <c:pt idx="1136">
                  <c:v>3.3</c:v>
                </c:pt>
                <c:pt idx="1137">
                  <c:v>4.5</c:v>
                </c:pt>
                <c:pt idx="1138">
                  <c:v>0</c:v>
                </c:pt>
                <c:pt idx="1139">
                  <c:v>0</c:v>
                </c:pt>
                <c:pt idx="1140">
                  <c:v>3.7</c:v>
                </c:pt>
                <c:pt idx="1141">
                  <c:v>5</c:v>
                </c:pt>
                <c:pt idx="1142">
                  <c:v>4.4000000000000004</c:v>
                </c:pt>
                <c:pt idx="1143">
                  <c:v>0</c:v>
                </c:pt>
                <c:pt idx="1144">
                  <c:v>4.0999999999999996</c:v>
                </c:pt>
                <c:pt idx="1145">
                  <c:v>0</c:v>
                </c:pt>
                <c:pt idx="1146">
                  <c:v>4.4000000000000004</c:v>
                </c:pt>
                <c:pt idx="1147">
                  <c:v>0</c:v>
                </c:pt>
                <c:pt idx="1148">
                  <c:v>3.6</c:v>
                </c:pt>
                <c:pt idx="1149">
                  <c:v>4</c:v>
                </c:pt>
                <c:pt idx="1150">
                  <c:v>3.7</c:v>
                </c:pt>
                <c:pt idx="1151">
                  <c:v>3.1</c:v>
                </c:pt>
                <c:pt idx="1152">
                  <c:v>3.5</c:v>
                </c:pt>
                <c:pt idx="1153">
                  <c:v>0</c:v>
                </c:pt>
                <c:pt idx="1154">
                  <c:v>3.9</c:v>
                </c:pt>
                <c:pt idx="1155">
                  <c:v>1.5</c:v>
                </c:pt>
                <c:pt idx="1156">
                  <c:v>4.3</c:v>
                </c:pt>
                <c:pt idx="1157">
                  <c:v>2.2000000000000002</c:v>
                </c:pt>
                <c:pt idx="1158">
                  <c:v>0</c:v>
                </c:pt>
                <c:pt idx="1159">
                  <c:v>4.2</c:v>
                </c:pt>
                <c:pt idx="1160">
                  <c:v>3.6</c:v>
                </c:pt>
                <c:pt idx="1161">
                  <c:v>3.6</c:v>
                </c:pt>
                <c:pt idx="1162">
                  <c:v>0</c:v>
                </c:pt>
                <c:pt idx="1163">
                  <c:v>0</c:v>
                </c:pt>
                <c:pt idx="1164">
                  <c:v>1</c:v>
                </c:pt>
                <c:pt idx="1165">
                  <c:v>3.1</c:v>
                </c:pt>
                <c:pt idx="1166">
                  <c:v>3.9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3.8</c:v>
                </c:pt>
                <c:pt idx="1174">
                  <c:v>4.4000000000000004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3.9</c:v>
                </c:pt>
                <c:pt idx="1180">
                  <c:v>5</c:v>
                </c:pt>
                <c:pt idx="1181">
                  <c:v>4.8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4.7</c:v>
                </c:pt>
                <c:pt idx="1187">
                  <c:v>5</c:v>
                </c:pt>
                <c:pt idx="1188">
                  <c:v>1</c:v>
                </c:pt>
                <c:pt idx="1189">
                  <c:v>5</c:v>
                </c:pt>
                <c:pt idx="1190">
                  <c:v>0</c:v>
                </c:pt>
                <c:pt idx="1191">
                  <c:v>3.3</c:v>
                </c:pt>
                <c:pt idx="1192">
                  <c:v>3.8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4</c:v>
                </c:pt>
                <c:pt idx="1197">
                  <c:v>0</c:v>
                </c:pt>
                <c:pt idx="1198">
                  <c:v>3.4</c:v>
                </c:pt>
                <c:pt idx="1199">
                  <c:v>4.5</c:v>
                </c:pt>
                <c:pt idx="1200">
                  <c:v>4.5999999999999996</c:v>
                </c:pt>
                <c:pt idx="1201">
                  <c:v>0</c:v>
                </c:pt>
                <c:pt idx="1202">
                  <c:v>0</c:v>
                </c:pt>
                <c:pt idx="1203">
                  <c:v>3.7</c:v>
                </c:pt>
                <c:pt idx="1204">
                  <c:v>0</c:v>
                </c:pt>
                <c:pt idx="1205">
                  <c:v>4.0999999999999996</c:v>
                </c:pt>
                <c:pt idx="1206">
                  <c:v>4.2</c:v>
                </c:pt>
                <c:pt idx="1207">
                  <c:v>0</c:v>
                </c:pt>
                <c:pt idx="1208">
                  <c:v>4.7</c:v>
                </c:pt>
                <c:pt idx="1209">
                  <c:v>0</c:v>
                </c:pt>
                <c:pt idx="1210">
                  <c:v>4.2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1</c:v>
                </c:pt>
                <c:pt idx="1215">
                  <c:v>4.0999999999999996</c:v>
                </c:pt>
                <c:pt idx="1216">
                  <c:v>1.6</c:v>
                </c:pt>
                <c:pt idx="1217">
                  <c:v>4.3</c:v>
                </c:pt>
                <c:pt idx="1218">
                  <c:v>2.8</c:v>
                </c:pt>
                <c:pt idx="1219">
                  <c:v>4.0999999999999996</c:v>
                </c:pt>
                <c:pt idx="1220">
                  <c:v>0</c:v>
                </c:pt>
                <c:pt idx="1221">
                  <c:v>1.9</c:v>
                </c:pt>
                <c:pt idx="1222">
                  <c:v>4.5</c:v>
                </c:pt>
                <c:pt idx="1223">
                  <c:v>0</c:v>
                </c:pt>
                <c:pt idx="1224">
                  <c:v>4.5</c:v>
                </c:pt>
                <c:pt idx="1225">
                  <c:v>0</c:v>
                </c:pt>
                <c:pt idx="1226">
                  <c:v>0</c:v>
                </c:pt>
                <c:pt idx="1227">
                  <c:v>1</c:v>
                </c:pt>
                <c:pt idx="1228">
                  <c:v>0</c:v>
                </c:pt>
                <c:pt idx="1229">
                  <c:v>4.3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3.9</c:v>
                </c:pt>
                <c:pt idx="1234">
                  <c:v>3.3</c:v>
                </c:pt>
                <c:pt idx="1235">
                  <c:v>3.4</c:v>
                </c:pt>
                <c:pt idx="1236">
                  <c:v>4.2</c:v>
                </c:pt>
                <c:pt idx="1237">
                  <c:v>3.9</c:v>
                </c:pt>
                <c:pt idx="1238">
                  <c:v>0</c:v>
                </c:pt>
                <c:pt idx="1239">
                  <c:v>4.4000000000000004</c:v>
                </c:pt>
                <c:pt idx="1240">
                  <c:v>0</c:v>
                </c:pt>
                <c:pt idx="1241">
                  <c:v>4.0999999999999996</c:v>
                </c:pt>
                <c:pt idx="1242">
                  <c:v>0</c:v>
                </c:pt>
                <c:pt idx="1243">
                  <c:v>4.5999999999999996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3.3</c:v>
                </c:pt>
                <c:pt idx="1248">
                  <c:v>3.4</c:v>
                </c:pt>
                <c:pt idx="1249">
                  <c:v>5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1</c:v>
                </c:pt>
                <c:pt idx="1254">
                  <c:v>0</c:v>
                </c:pt>
                <c:pt idx="1255">
                  <c:v>0</c:v>
                </c:pt>
                <c:pt idx="1256">
                  <c:v>4.2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4.7</c:v>
                </c:pt>
                <c:pt idx="1264">
                  <c:v>0</c:v>
                </c:pt>
                <c:pt idx="1265">
                  <c:v>5</c:v>
                </c:pt>
                <c:pt idx="1266">
                  <c:v>3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3.6</c:v>
                </c:pt>
                <c:pt idx="1272">
                  <c:v>3.5</c:v>
                </c:pt>
                <c:pt idx="1273">
                  <c:v>0</c:v>
                </c:pt>
                <c:pt idx="1274">
                  <c:v>4.0999999999999996</c:v>
                </c:pt>
                <c:pt idx="1275">
                  <c:v>4.0999999999999996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3.8</c:v>
                </c:pt>
                <c:pt idx="1280">
                  <c:v>3.9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3.9</c:v>
                </c:pt>
                <c:pt idx="1285">
                  <c:v>1.9</c:v>
                </c:pt>
                <c:pt idx="1286">
                  <c:v>3.8</c:v>
                </c:pt>
                <c:pt idx="1287">
                  <c:v>0</c:v>
                </c:pt>
                <c:pt idx="1288">
                  <c:v>3.7</c:v>
                </c:pt>
                <c:pt idx="1289">
                  <c:v>0</c:v>
                </c:pt>
                <c:pt idx="1290">
                  <c:v>0</c:v>
                </c:pt>
                <c:pt idx="1291">
                  <c:v>4.3</c:v>
                </c:pt>
                <c:pt idx="1292">
                  <c:v>4.2</c:v>
                </c:pt>
                <c:pt idx="1293">
                  <c:v>4.8</c:v>
                </c:pt>
                <c:pt idx="1294">
                  <c:v>4.5999999999999996</c:v>
                </c:pt>
                <c:pt idx="1295">
                  <c:v>0</c:v>
                </c:pt>
                <c:pt idx="1296">
                  <c:v>0</c:v>
                </c:pt>
                <c:pt idx="1297">
                  <c:v>3.3</c:v>
                </c:pt>
                <c:pt idx="1298">
                  <c:v>2.7</c:v>
                </c:pt>
                <c:pt idx="1299">
                  <c:v>0</c:v>
                </c:pt>
                <c:pt idx="1300">
                  <c:v>4.5</c:v>
                </c:pt>
                <c:pt idx="1301">
                  <c:v>4.0999999999999996</c:v>
                </c:pt>
                <c:pt idx="1302">
                  <c:v>1</c:v>
                </c:pt>
                <c:pt idx="1303">
                  <c:v>0</c:v>
                </c:pt>
                <c:pt idx="1304">
                  <c:v>4.3</c:v>
                </c:pt>
                <c:pt idx="1305">
                  <c:v>0</c:v>
                </c:pt>
                <c:pt idx="1306">
                  <c:v>5</c:v>
                </c:pt>
                <c:pt idx="1307">
                  <c:v>3.8</c:v>
                </c:pt>
                <c:pt idx="1308">
                  <c:v>0</c:v>
                </c:pt>
                <c:pt idx="1309">
                  <c:v>0</c:v>
                </c:pt>
                <c:pt idx="1310">
                  <c:v>1.6</c:v>
                </c:pt>
                <c:pt idx="1311">
                  <c:v>0</c:v>
                </c:pt>
                <c:pt idx="1312">
                  <c:v>0</c:v>
                </c:pt>
                <c:pt idx="1313">
                  <c:v>3.1</c:v>
                </c:pt>
                <c:pt idx="1314">
                  <c:v>0</c:v>
                </c:pt>
                <c:pt idx="1315">
                  <c:v>4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2.5</c:v>
                </c:pt>
                <c:pt idx="1320">
                  <c:v>1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3.9</c:v>
                </c:pt>
                <c:pt idx="1326">
                  <c:v>4</c:v>
                </c:pt>
                <c:pt idx="1327">
                  <c:v>0</c:v>
                </c:pt>
                <c:pt idx="1328">
                  <c:v>4</c:v>
                </c:pt>
                <c:pt idx="1329">
                  <c:v>3.1</c:v>
                </c:pt>
                <c:pt idx="1330">
                  <c:v>0</c:v>
                </c:pt>
                <c:pt idx="1331">
                  <c:v>2</c:v>
                </c:pt>
                <c:pt idx="1332">
                  <c:v>4.8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3.9</c:v>
                </c:pt>
                <c:pt idx="1337">
                  <c:v>3.7</c:v>
                </c:pt>
                <c:pt idx="1338">
                  <c:v>4</c:v>
                </c:pt>
                <c:pt idx="1339">
                  <c:v>3.7</c:v>
                </c:pt>
                <c:pt idx="1340">
                  <c:v>0</c:v>
                </c:pt>
                <c:pt idx="1341">
                  <c:v>3.4</c:v>
                </c:pt>
                <c:pt idx="1342">
                  <c:v>4</c:v>
                </c:pt>
                <c:pt idx="1343">
                  <c:v>4</c:v>
                </c:pt>
                <c:pt idx="1344">
                  <c:v>3.4</c:v>
                </c:pt>
                <c:pt idx="1345">
                  <c:v>2</c:v>
                </c:pt>
                <c:pt idx="1346">
                  <c:v>3.7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3.5</c:v>
                </c:pt>
                <c:pt idx="1351">
                  <c:v>5</c:v>
                </c:pt>
                <c:pt idx="1352">
                  <c:v>1.7</c:v>
                </c:pt>
                <c:pt idx="1353">
                  <c:v>0</c:v>
                </c:pt>
                <c:pt idx="1354">
                  <c:v>4</c:v>
                </c:pt>
                <c:pt idx="1355">
                  <c:v>0</c:v>
                </c:pt>
                <c:pt idx="1356">
                  <c:v>3.7</c:v>
                </c:pt>
                <c:pt idx="1357">
                  <c:v>3.8</c:v>
                </c:pt>
                <c:pt idx="1358">
                  <c:v>4.5999999999999996</c:v>
                </c:pt>
                <c:pt idx="1359">
                  <c:v>5</c:v>
                </c:pt>
                <c:pt idx="1360">
                  <c:v>4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3.2</c:v>
                </c:pt>
                <c:pt idx="1367">
                  <c:v>3</c:v>
                </c:pt>
                <c:pt idx="1368">
                  <c:v>4.2</c:v>
                </c:pt>
                <c:pt idx="1369">
                  <c:v>0</c:v>
                </c:pt>
                <c:pt idx="1370">
                  <c:v>0</c:v>
                </c:pt>
                <c:pt idx="1371">
                  <c:v>3.6</c:v>
                </c:pt>
                <c:pt idx="1372">
                  <c:v>4.4000000000000004</c:v>
                </c:pt>
                <c:pt idx="1373">
                  <c:v>4.5</c:v>
                </c:pt>
                <c:pt idx="1374">
                  <c:v>4.5</c:v>
                </c:pt>
                <c:pt idx="1375">
                  <c:v>4.2</c:v>
                </c:pt>
                <c:pt idx="1376">
                  <c:v>0</c:v>
                </c:pt>
                <c:pt idx="1377">
                  <c:v>4.2</c:v>
                </c:pt>
                <c:pt idx="1378">
                  <c:v>0</c:v>
                </c:pt>
                <c:pt idx="1379">
                  <c:v>3.7</c:v>
                </c:pt>
                <c:pt idx="1380">
                  <c:v>0</c:v>
                </c:pt>
                <c:pt idx="1381">
                  <c:v>0</c:v>
                </c:pt>
                <c:pt idx="1382">
                  <c:v>4.7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3.3</c:v>
                </c:pt>
                <c:pt idx="1389">
                  <c:v>3.2</c:v>
                </c:pt>
                <c:pt idx="1390">
                  <c:v>4.2</c:v>
                </c:pt>
                <c:pt idx="1391">
                  <c:v>3.8</c:v>
                </c:pt>
                <c:pt idx="1392">
                  <c:v>0</c:v>
                </c:pt>
                <c:pt idx="1393">
                  <c:v>3.9</c:v>
                </c:pt>
                <c:pt idx="1394">
                  <c:v>0</c:v>
                </c:pt>
                <c:pt idx="1395">
                  <c:v>0</c:v>
                </c:pt>
                <c:pt idx="1396">
                  <c:v>3.3</c:v>
                </c:pt>
                <c:pt idx="1397">
                  <c:v>3.9</c:v>
                </c:pt>
                <c:pt idx="1398">
                  <c:v>4</c:v>
                </c:pt>
                <c:pt idx="1399">
                  <c:v>3.6</c:v>
                </c:pt>
                <c:pt idx="1400">
                  <c:v>0</c:v>
                </c:pt>
                <c:pt idx="1401">
                  <c:v>4.5</c:v>
                </c:pt>
                <c:pt idx="1402">
                  <c:v>3.6</c:v>
                </c:pt>
                <c:pt idx="1403">
                  <c:v>1.6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2</c:v>
                </c:pt>
                <c:pt idx="1408">
                  <c:v>0</c:v>
                </c:pt>
                <c:pt idx="1409">
                  <c:v>2</c:v>
                </c:pt>
                <c:pt idx="1410">
                  <c:v>0</c:v>
                </c:pt>
                <c:pt idx="1411">
                  <c:v>1</c:v>
                </c:pt>
                <c:pt idx="1412">
                  <c:v>0</c:v>
                </c:pt>
                <c:pt idx="1413">
                  <c:v>0</c:v>
                </c:pt>
                <c:pt idx="1414">
                  <c:v>3.8</c:v>
                </c:pt>
                <c:pt idx="1415">
                  <c:v>3.5</c:v>
                </c:pt>
                <c:pt idx="1416">
                  <c:v>0</c:v>
                </c:pt>
                <c:pt idx="1417">
                  <c:v>4.2</c:v>
                </c:pt>
                <c:pt idx="1418">
                  <c:v>4</c:v>
                </c:pt>
                <c:pt idx="1419">
                  <c:v>0</c:v>
                </c:pt>
                <c:pt idx="1420">
                  <c:v>4.5</c:v>
                </c:pt>
                <c:pt idx="1421">
                  <c:v>4.7</c:v>
                </c:pt>
                <c:pt idx="1422">
                  <c:v>0</c:v>
                </c:pt>
                <c:pt idx="1423">
                  <c:v>0</c:v>
                </c:pt>
                <c:pt idx="1424">
                  <c:v>4.2</c:v>
                </c:pt>
                <c:pt idx="1425">
                  <c:v>1</c:v>
                </c:pt>
                <c:pt idx="1426">
                  <c:v>4.2</c:v>
                </c:pt>
                <c:pt idx="1427">
                  <c:v>0</c:v>
                </c:pt>
                <c:pt idx="1428">
                  <c:v>4.3</c:v>
                </c:pt>
                <c:pt idx="1429">
                  <c:v>0</c:v>
                </c:pt>
                <c:pt idx="1430">
                  <c:v>4.3</c:v>
                </c:pt>
                <c:pt idx="1431">
                  <c:v>3.5</c:v>
                </c:pt>
                <c:pt idx="1432">
                  <c:v>3</c:v>
                </c:pt>
                <c:pt idx="1433">
                  <c:v>5</c:v>
                </c:pt>
                <c:pt idx="1434">
                  <c:v>3.5</c:v>
                </c:pt>
                <c:pt idx="1435">
                  <c:v>4.0999999999999996</c:v>
                </c:pt>
                <c:pt idx="1436">
                  <c:v>4.0999999999999996</c:v>
                </c:pt>
                <c:pt idx="1437">
                  <c:v>3.6</c:v>
                </c:pt>
                <c:pt idx="1438">
                  <c:v>3.6</c:v>
                </c:pt>
                <c:pt idx="1439">
                  <c:v>3.7</c:v>
                </c:pt>
                <c:pt idx="1440">
                  <c:v>0</c:v>
                </c:pt>
                <c:pt idx="1441">
                  <c:v>2.6</c:v>
                </c:pt>
                <c:pt idx="1442">
                  <c:v>2.6</c:v>
                </c:pt>
                <c:pt idx="1443">
                  <c:v>3.1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4.4000000000000004</c:v>
                </c:pt>
                <c:pt idx="1448">
                  <c:v>4.0999999999999996</c:v>
                </c:pt>
                <c:pt idx="1449">
                  <c:v>0</c:v>
                </c:pt>
                <c:pt idx="1450">
                  <c:v>0</c:v>
                </c:pt>
                <c:pt idx="1451">
                  <c:v>2.9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4.2</c:v>
                </c:pt>
                <c:pt idx="1457">
                  <c:v>4.2</c:v>
                </c:pt>
                <c:pt idx="1458">
                  <c:v>4.0999999999999996</c:v>
                </c:pt>
                <c:pt idx="1459">
                  <c:v>4.7</c:v>
                </c:pt>
                <c:pt idx="1460">
                  <c:v>3.1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3.2</c:v>
                </c:pt>
                <c:pt idx="1466">
                  <c:v>0</c:v>
                </c:pt>
                <c:pt idx="1467">
                  <c:v>3</c:v>
                </c:pt>
                <c:pt idx="1468">
                  <c:v>4.2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4.5</c:v>
                </c:pt>
                <c:pt idx="1473">
                  <c:v>0</c:v>
                </c:pt>
                <c:pt idx="1474">
                  <c:v>4</c:v>
                </c:pt>
                <c:pt idx="1475">
                  <c:v>0</c:v>
                </c:pt>
                <c:pt idx="1476">
                  <c:v>0</c:v>
                </c:pt>
                <c:pt idx="1477">
                  <c:v>3</c:v>
                </c:pt>
                <c:pt idx="1478">
                  <c:v>4.3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3.9</c:v>
                </c:pt>
                <c:pt idx="1485">
                  <c:v>4.4000000000000004</c:v>
                </c:pt>
                <c:pt idx="1486">
                  <c:v>0</c:v>
                </c:pt>
                <c:pt idx="1487">
                  <c:v>4</c:v>
                </c:pt>
                <c:pt idx="1488">
                  <c:v>5</c:v>
                </c:pt>
                <c:pt idx="1489">
                  <c:v>5</c:v>
                </c:pt>
                <c:pt idx="1490">
                  <c:v>0</c:v>
                </c:pt>
                <c:pt idx="1491">
                  <c:v>0</c:v>
                </c:pt>
                <c:pt idx="1492">
                  <c:v>1</c:v>
                </c:pt>
                <c:pt idx="1493">
                  <c:v>0</c:v>
                </c:pt>
                <c:pt idx="1494">
                  <c:v>4</c:v>
                </c:pt>
                <c:pt idx="1495">
                  <c:v>0</c:v>
                </c:pt>
                <c:pt idx="1496">
                  <c:v>2.6</c:v>
                </c:pt>
                <c:pt idx="1497">
                  <c:v>0</c:v>
                </c:pt>
                <c:pt idx="1498">
                  <c:v>3</c:v>
                </c:pt>
                <c:pt idx="1499">
                  <c:v>4.8</c:v>
                </c:pt>
                <c:pt idx="1500">
                  <c:v>0</c:v>
                </c:pt>
                <c:pt idx="1501">
                  <c:v>3.3</c:v>
                </c:pt>
                <c:pt idx="1502">
                  <c:v>3.9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3.8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5</c:v>
                </c:pt>
                <c:pt idx="1512">
                  <c:v>3.4</c:v>
                </c:pt>
                <c:pt idx="1513">
                  <c:v>0</c:v>
                </c:pt>
                <c:pt idx="1514">
                  <c:v>3.7</c:v>
                </c:pt>
                <c:pt idx="1515">
                  <c:v>3.8</c:v>
                </c:pt>
                <c:pt idx="1516">
                  <c:v>0</c:v>
                </c:pt>
                <c:pt idx="1517">
                  <c:v>4.5</c:v>
                </c:pt>
                <c:pt idx="1518">
                  <c:v>2.4</c:v>
                </c:pt>
                <c:pt idx="1519">
                  <c:v>5</c:v>
                </c:pt>
                <c:pt idx="1520">
                  <c:v>0</c:v>
                </c:pt>
                <c:pt idx="1521">
                  <c:v>0</c:v>
                </c:pt>
                <c:pt idx="1522">
                  <c:v>3.7</c:v>
                </c:pt>
                <c:pt idx="1523">
                  <c:v>3.3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4.2</c:v>
                </c:pt>
                <c:pt idx="1528">
                  <c:v>0</c:v>
                </c:pt>
                <c:pt idx="1529">
                  <c:v>4.3</c:v>
                </c:pt>
                <c:pt idx="1530">
                  <c:v>3.6</c:v>
                </c:pt>
                <c:pt idx="1531">
                  <c:v>4.4000000000000004</c:v>
                </c:pt>
                <c:pt idx="1532">
                  <c:v>4.2</c:v>
                </c:pt>
                <c:pt idx="1533">
                  <c:v>0</c:v>
                </c:pt>
                <c:pt idx="1534">
                  <c:v>4</c:v>
                </c:pt>
                <c:pt idx="1535">
                  <c:v>2.8</c:v>
                </c:pt>
                <c:pt idx="1536">
                  <c:v>4.0999999999999996</c:v>
                </c:pt>
                <c:pt idx="1537">
                  <c:v>3.9</c:v>
                </c:pt>
                <c:pt idx="1538">
                  <c:v>3</c:v>
                </c:pt>
                <c:pt idx="1539">
                  <c:v>3.4</c:v>
                </c:pt>
                <c:pt idx="1540">
                  <c:v>4.0999999999999996</c:v>
                </c:pt>
                <c:pt idx="1541">
                  <c:v>2.2999999999999998</c:v>
                </c:pt>
                <c:pt idx="1542">
                  <c:v>3.4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3.3</c:v>
                </c:pt>
                <c:pt idx="1548">
                  <c:v>0</c:v>
                </c:pt>
                <c:pt idx="1549">
                  <c:v>0</c:v>
                </c:pt>
                <c:pt idx="1550">
                  <c:v>3.6</c:v>
                </c:pt>
                <c:pt idx="1551">
                  <c:v>3.8</c:v>
                </c:pt>
                <c:pt idx="1552">
                  <c:v>0</c:v>
                </c:pt>
                <c:pt idx="1553">
                  <c:v>0</c:v>
                </c:pt>
                <c:pt idx="1554">
                  <c:v>3.8</c:v>
                </c:pt>
                <c:pt idx="1555">
                  <c:v>4.2</c:v>
                </c:pt>
                <c:pt idx="1556">
                  <c:v>0</c:v>
                </c:pt>
                <c:pt idx="1557">
                  <c:v>1.3</c:v>
                </c:pt>
                <c:pt idx="1558">
                  <c:v>4</c:v>
                </c:pt>
                <c:pt idx="1559">
                  <c:v>3.7</c:v>
                </c:pt>
                <c:pt idx="1560">
                  <c:v>0</c:v>
                </c:pt>
                <c:pt idx="1561">
                  <c:v>4</c:v>
                </c:pt>
                <c:pt idx="1562">
                  <c:v>4.2</c:v>
                </c:pt>
                <c:pt idx="1563">
                  <c:v>0</c:v>
                </c:pt>
                <c:pt idx="1564">
                  <c:v>4.0999999999999996</c:v>
                </c:pt>
                <c:pt idx="1565">
                  <c:v>3.5</c:v>
                </c:pt>
                <c:pt idx="1566">
                  <c:v>0</c:v>
                </c:pt>
                <c:pt idx="1567">
                  <c:v>0</c:v>
                </c:pt>
                <c:pt idx="1568">
                  <c:v>3.8</c:v>
                </c:pt>
                <c:pt idx="1569">
                  <c:v>1</c:v>
                </c:pt>
                <c:pt idx="1570">
                  <c:v>4.3</c:v>
                </c:pt>
                <c:pt idx="1571">
                  <c:v>3.8</c:v>
                </c:pt>
                <c:pt idx="1572">
                  <c:v>3.7</c:v>
                </c:pt>
                <c:pt idx="1573">
                  <c:v>3</c:v>
                </c:pt>
                <c:pt idx="1574">
                  <c:v>3.9</c:v>
                </c:pt>
                <c:pt idx="1575">
                  <c:v>4.2</c:v>
                </c:pt>
                <c:pt idx="1576">
                  <c:v>0</c:v>
                </c:pt>
                <c:pt idx="1577">
                  <c:v>2.5</c:v>
                </c:pt>
                <c:pt idx="1578">
                  <c:v>0</c:v>
                </c:pt>
                <c:pt idx="1579">
                  <c:v>0</c:v>
                </c:pt>
                <c:pt idx="1580">
                  <c:v>4.7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3.3</c:v>
                </c:pt>
                <c:pt idx="1586">
                  <c:v>0</c:v>
                </c:pt>
                <c:pt idx="1587">
                  <c:v>4.5</c:v>
                </c:pt>
                <c:pt idx="1588">
                  <c:v>3</c:v>
                </c:pt>
                <c:pt idx="1589">
                  <c:v>4.4000000000000004</c:v>
                </c:pt>
                <c:pt idx="1590">
                  <c:v>4.5</c:v>
                </c:pt>
                <c:pt idx="1591">
                  <c:v>3.8</c:v>
                </c:pt>
                <c:pt idx="1592">
                  <c:v>3.4</c:v>
                </c:pt>
                <c:pt idx="1593">
                  <c:v>0</c:v>
                </c:pt>
                <c:pt idx="1594">
                  <c:v>4.3</c:v>
                </c:pt>
                <c:pt idx="1595">
                  <c:v>1</c:v>
                </c:pt>
                <c:pt idx="1596">
                  <c:v>4</c:v>
                </c:pt>
                <c:pt idx="1597">
                  <c:v>5</c:v>
                </c:pt>
                <c:pt idx="1598">
                  <c:v>0</c:v>
                </c:pt>
                <c:pt idx="1599">
                  <c:v>0</c:v>
                </c:pt>
                <c:pt idx="1600">
                  <c:v>4.5999999999999996</c:v>
                </c:pt>
                <c:pt idx="1601">
                  <c:v>3.2</c:v>
                </c:pt>
                <c:pt idx="1602">
                  <c:v>3.5</c:v>
                </c:pt>
                <c:pt idx="1603">
                  <c:v>0</c:v>
                </c:pt>
                <c:pt idx="1604">
                  <c:v>3.9</c:v>
                </c:pt>
                <c:pt idx="1605">
                  <c:v>3.1</c:v>
                </c:pt>
                <c:pt idx="1606">
                  <c:v>3.8</c:v>
                </c:pt>
                <c:pt idx="1607">
                  <c:v>0</c:v>
                </c:pt>
                <c:pt idx="1608">
                  <c:v>3.7</c:v>
                </c:pt>
                <c:pt idx="1609">
                  <c:v>3</c:v>
                </c:pt>
                <c:pt idx="1610">
                  <c:v>4.7</c:v>
                </c:pt>
                <c:pt idx="1611">
                  <c:v>0</c:v>
                </c:pt>
                <c:pt idx="1612">
                  <c:v>3.3</c:v>
                </c:pt>
                <c:pt idx="1613">
                  <c:v>4</c:v>
                </c:pt>
                <c:pt idx="1614">
                  <c:v>0</c:v>
                </c:pt>
                <c:pt idx="1615">
                  <c:v>0</c:v>
                </c:pt>
                <c:pt idx="1616">
                  <c:v>4.8</c:v>
                </c:pt>
                <c:pt idx="1617">
                  <c:v>0</c:v>
                </c:pt>
                <c:pt idx="1618">
                  <c:v>4.3</c:v>
                </c:pt>
                <c:pt idx="1619">
                  <c:v>0</c:v>
                </c:pt>
                <c:pt idx="1620">
                  <c:v>1</c:v>
                </c:pt>
                <c:pt idx="1621">
                  <c:v>0</c:v>
                </c:pt>
                <c:pt idx="1622">
                  <c:v>2</c:v>
                </c:pt>
                <c:pt idx="1623">
                  <c:v>2.1</c:v>
                </c:pt>
                <c:pt idx="1624">
                  <c:v>0</c:v>
                </c:pt>
                <c:pt idx="1625">
                  <c:v>0</c:v>
                </c:pt>
                <c:pt idx="1626">
                  <c:v>3.4</c:v>
                </c:pt>
                <c:pt idx="1627">
                  <c:v>3.3</c:v>
                </c:pt>
                <c:pt idx="1628">
                  <c:v>4.0999999999999996</c:v>
                </c:pt>
                <c:pt idx="1629">
                  <c:v>0</c:v>
                </c:pt>
                <c:pt idx="1630">
                  <c:v>4.0999999999999996</c:v>
                </c:pt>
                <c:pt idx="1631">
                  <c:v>0</c:v>
                </c:pt>
                <c:pt idx="1632">
                  <c:v>4.4000000000000004</c:v>
                </c:pt>
                <c:pt idx="1633">
                  <c:v>4.2</c:v>
                </c:pt>
                <c:pt idx="1634">
                  <c:v>0</c:v>
                </c:pt>
                <c:pt idx="1635">
                  <c:v>3.1</c:v>
                </c:pt>
                <c:pt idx="1636">
                  <c:v>3.9</c:v>
                </c:pt>
                <c:pt idx="1637">
                  <c:v>4.3</c:v>
                </c:pt>
                <c:pt idx="1638">
                  <c:v>3</c:v>
                </c:pt>
                <c:pt idx="1639">
                  <c:v>0</c:v>
                </c:pt>
                <c:pt idx="1640">
                  <c:v>4.4000000000000004</c:v>
                </c:pt>
                <c:pt idx="1641">
                  <c:v>0</c:v>
                </c:pt>
                <c:pt idx="1642">
                  <c:v>3.7</c:v>
                </c:pt>
                <c:pt idx="1643">
                  <c:v>3.5</c:v>
                </c:pt>
                <c:pt idx="1644">
                  <c:v>3.7</c:v>
                </c:pt>
                <c:pt idx="1645">
                  <c:v>0</c:v>
                </c:pt>
                <c:pt idx="1646">
                  <c:v>4.3</c:v>
                </c:pt>
                <c:pt idx="1647">
                  <c:v>0</c:v>
                </c:pt>
                <c:pt idx="1648">
                  <c:v>5</c:v>
                </c:pt>
                <c:pt idx="1649">
                  <c:v>3.4</c:v>
                </c:pt>
                <c:pt idx="1650">
                  <c:v>3.7</c:v>
                </c:pt>
                <c:pt idx="1651">
                  <c:v>0</c:v>
                </c:pt>
                <c:pt idx="1652">
                  <c:v>3.7</c:v>
                </c:pt>
                <c:pt idx="1653">
                  <c:v>4.0999999999999996</c:v>
                </c:pt>
                <c:pt idx="1654">
                  <c:v>5</c:v>
                </c:pt>
                <c:pt idx="1655">
                  <c:v>0</c:v>
                </c:pt>
                <c:pt idx="1656">
                  <c:v>2.5</c:v>
                </c:pt>
                <c:pt idx="1657">
                  <c:v>0</c:v>
                </c:pt>
                <c:pt idx="1658">
                  <c:v>4.0999999999999996</c:v>
                </c:pt>
                <c:pt idx="1659">
                  <c:v>4</c:v>
                </c:pt>
                <c:pt idx="1660">
                  <c:v>4.4000000000000004</c:v>
                </c:pt>
                <c:pt idx="1661">
                  <c:v>4.9000000000000004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3.8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3.8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3.7</c:v>
                </c:pt>
                <c:pt idx="1674">
                  <c:v>3</c:v>
                </c:pt>
                <c:pt idx="1675">
                  <c:v>0</c:v>
                </c:pt>
                <c:pt idx="1676">
                  <c:v>0</c:v>
                </c:pt>
                <c:pt idx="1677">
                  <c:v>3.9</c:v>
                </c:pt>
                <c:pt idx="1678">
                  <c:v>3.9</c:v>
                </c:pt>
                <c:pt idx="1679">
                  <c:v>0</c:v>
                </c:pt>
                <c:pt idx="1680">
                  <c:v>3.8</c:v>
                </c:pt>
                <c:pt idx="1681">
                  <c:v>0</c:v>
                </c:pt>
                <c:pt idx="1682">
                  <c:v>4.5</c:v>
                </c:pt>
                <c:pt idx="1683">
                  <c:v>1</c:v>
                </c:pt>
                <c:pt idx="1684">
                  <c:v>3.5</c:v>
                </c:pt>
                <c:pt idx="1685">
                  <c:v>3.1</c:v>
                </c:pt>
                <c:pt idx="1686">
                  <c:v>4.9000000000000004</c:v>
                </c:pt>
                <c:pt idx="1687">
                  <c:v>3.9</c:v>
                </c:pt>
                <c:pt idx="1688">
                  <c:v>3.9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3.2</c:v>
                </c:pt>
                <c:pt idx="1694">
                  <c:v>3</c:v>
                </c:pt>
                <c:pt idx="1695">
                  <c:v>0</c:v>
                </c:pt>
                <c:pt idx="1696">
                  <c:v>4.7</c:v>
                </c:pt>
                <c:pt idx="1697">
                  <c:v>0</c:v>
                </c:pt>
                <c:pt idx="1698">
                  <c:v>1</c:v>
                </c:pt>
                <c:pt idx="1699">
                  <c:v>5</c:v>
                </c:pt>
                <c:pt idx="1700">
                  <c:v>0</c:v>
                </c:pt>
                <c:pt idx="1701">
                  <c:v>0</c:v>
                </c:pt>
                <c:pt idx="1702">
                  <c:v>3</c:v>
                </c:pt>
                <c:pt idx="1703">
                  <c:v>1</c:v>
                </c:pt>
                <c:pt idx="1704">
                  <c:v>0</c:v>
                </c:pt>
                <c:pt idx="1705">
                  <c:v>5</c:v>
                </c:pt>
                <c:pt idx="1706">
                  <c:v>0</c:v>
                </c:pt>
                <c:pt idx="1707">
                  <c:v>0</c:v>
                </c:pt>
                <c:pt idx="1708">
                  <c:v>3.6</c:v>
                </c:pt>
                <c:pt idx="1709">
                  <c:v>4.2</c:v>
                </c:pt>
                <c:pt idx="1710">
                  <c:v>0</c:v>
                </c:pt>
                <c:pt idx="1711">
                  <c:v>3.4</c:v>
                </c:pt>
                <c:pt idx="1712">
                  <c:v>3.6</c:v>
                </c:pt>
                <c:pt idx="1713">
                  <c:v>0</c:v>
                </c:pt>
                <c:pt idx="1714">
                  <c:v>4.5</c:v>
                </c:pt>
                <c:pt idx="1715">
                  <c:v>0</c:v>
                </c:pt>
                <c:pt idx="1716">
                  <c:v>4.4000000000000004</c:v>
                </c:pt>
                <c:pt idx="1717">
                  <c:v>1</c:v>
                </c:pt>
                <c:pt idx="1718">
                  <c:v>0</c:v>
                </c:pt>
                <c:pt idx="1719">
                  <c:v>4.5999999999999996</c:v>
                </c:pt>
                <c:pt idx="1720">
                  <c:v>0</c:v>
                </c:pt>
                <c:pt idx="1721">
                  <c:v>0</c:v>
                </c:pt>
                <c:pt idx="1722">
                  <c:v>4.7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4.5999999999999996</c:v>
                </c:pt>
                <c:pt idx="1728">
                  <c:v>0</c:v>
                </c:pt>
                <c:pt idx="1729">
                  <c:v>4.2</c:v>
                </c:pt>
                <c:pt idx="1730">
                  <c:v>0</c:v>
                </c:pt>
                <c:pt idx="1731">
                  <c:v>3.8</c:v>
                </c:pt>
                <c:pt idx="1732">
                  <c:v>0</c:v>
                </c:pt>
                <c:pt idx="1733">
                  <c:v>0</c:v>
                </c:pt>
                <c:pt idx="1734">
                  <c:v>5</c:v>
                </c:pt>
                <c:pt idx="1735">
                  <c:v>3.2</c:v>
                </c:pt>
                <c:pt idx="1736">
                  <c:v>3.5</c:v>
                </c:pt>
                <c:pt idx="1737">
                  <c:v>3.1</c:v>
                </c:pt>
                <c:pt idx="1738">
                  <c:v>3.3</c:v>
                </c:pt>
                <c:pt idx="1739">
                  <c:v>0</c:v>
                </c:pt>
                <c:pt idx="1740">
                  <c:v>4.7</c:v>
                </c:pt>
                <c:pt idx="1741">
                  <c:v>1</c:v>
                </c:pt>
                <c:pt idx="1742">
                  <c:v>3.1</c:v>
                </c:pt>
                <c:pt idx="1743">
                  <c:v>0</c:v>
                </c:pt>
                <c:pt idx="1744">
                  <c:v>4.3</c:v>
                </c:pt>
                <c:pt idx="1745">
                  <c:v>4.3</c:v>
                </c:pt>
                <c:pt idx="1746">
                  <c:v>2</c:v>
                </c:pt>
                <c:pt idx="1747">
                  <c:v>0</c:v>
                </c:pt>
                <c:pt idx="1748">
                  <c:v>0</c:v>
                </c:pt>
                <c:pt idx="1749">
                  <c:v>4</c:v>
                </c:pt>
                <c:pt idx="1750">
                  <c:v>2.9</c:v>
                </c:pt>
                <c:pt idx="1751">
                  <c:v>3.5</c:v>
                </c:pt>
                <c:pt idx="1752">
                  <c:v>0</c:v>
                </c:pt>
                <c:pt idx="1753">
                  <c:v>0</c:v>
                </c:pt>
                <c:pt idx="1754">
                  <c:v>3.7</c:v>
                </c:pt>
                <c:pt idx="1755">
                  <c:v>3.7</c:v>
                </c:pt>
                <c:pt idx="1756">
                  <c:v>4.2</c:v>
                </c:pt>
                <c:pt idx="1757">
                  <c:v>0</c:v>
                </c:pt>
                <c:pt idx="1758">
                  <c:v>0</c:v>
                </c:pt>
                <c:pt idx="1759">
                  <c:v>4.5999999999999996</c:v>
                </c:pt>
                <c:pt idx="1760">
                  <c:v>4.4000000000000004</c:v>
                </c:pt>
                <c:pt idx="1761">
                  <c:v>4.4000000000000004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3.6</c:v>
                </c:pt>
                <c:pt idx="1768">
                  <c:v>0</c:v>
                </c:pt>
                <c:pt idx="1769">
                  <c:v>3.3</c:v>
                </c:pt>
                <c:pt idx="1770">
                  <c:v>0</c:v>
                </c:pt>
                <c:pt idx="1771">
                  <c:v>3.9</c:v>
                </c:pt>
                <c:pt idx="1772">
                  <c:v>3.3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1.9</c:v>
                </c:pt>
                <c:pt idx="1779">
                  <c:v>4.4000000000000004</c:v>
                </c:pt>
                <c:pt idx="1780">
                  <c:v>2</c:v>
                </c:pt>
                <c:pt idx="1781">
                  <c:v>4.4000000000000004</c:v>
                </c:pt>
                <c:pt idx="1782">
                  <c:v>4.0999999999999996</c:v>
                </c:pt>
                <c:pt idx="1783">
                  <c:v>0</c:v>
                </c:pt>
                <c:pt idx="1784">
                  <c:v>4.2</c:v>
                </c:pt>
                <c:pt idx="1785">
                  <c:v>3.3</c:v>
                </c:pt>
                <c:pt idx="1786">
                  <c:v>3.6</c:v>
                </c:pt>
                <c:pt idx="1787">
                  <c:v>4</c:v>
                </c:pt>
                <c:pt idx="1788">
                  <c:v>3.9</c:v>
                </c:pt>
                <c:pt idx="1789">
                  <c:v>3.4</c:v>
                </c:pt>
                <c:pt idx="1790">
                  <c:v>3.4</c:v>
                </c:pt>
                <c:pt idx="1791">
                  <c:v>0</c:v>
                </c:pt>
                <c:pt idx="1792">
                  <c:v>3.6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2.7</c:v>
                </c:pt>
                <c:pt idx="1797">
                  <c:v>0</c:v>
                </c:pt>
                <c:pt idx="1798">
                  <c:v>2.6</c:v>
                </c:pt>
                <c:pt idx="1799">
                  <c:v>3.8</c:v>
                </c:pt>
                <c:pt idx="1800">
                  <c:v>3.8</c:v>
                </c:pt>
                <c:pt idx="1801">
                  <c:v>4.5</c:v>
                </c:pt>
                <c:pt idx="1802">
                  <c:v>0</c:v>
                </c:pt>
                <c:pt idx="1803">
                  <c:v>3.4</c:v>
                </c:pt>
                <c:pt idx="1804">
                  <c:v>0</c:v>
                </c:pt>
                <c:pt idx="1805">
                  <c:v>3.5</c:v>
                </c:pt>
                <c:pt idx="1806">
                  <c:v>0</c:v>
                </c:pt>
                <c:pt idx="1807">
                  <c:v>3.1</c:v>
                </c:pt>
                <c:pt idx="1808">
                  <c:v>3.3</c:v>
                </c:pt>
                <c:pt idx="1809">
                  <c:v>2.5</c:v>
                </c:pt>
                <c:pt idx="1810">
                  <c:v>4.5999999999999996</c:v>
                </c:pt>
                <c:pt idx="1811">
                  <c:v>3.7</c:v>
                </c:pt>
                <c:pt idx="1812">
                  <c:v>0</c:v>
                </c:pt>
                <c:pt idx="1813">
                  <c:v>2.4</c:v>
                </c:pt>
                <c:pt idx="1814">
                  <c:v>3.7</c:v>
                </c:pt>
                <c:pt idx="1815">
                  <c:v>3.9</c:v>
                </c:pt>
                <c:pt idx="1816">
                  <c:v>2.6</c:v>
                </c:pt>
                <c:pt idx="1817">
                  <c:v>4</c:v>
                </c:pt>
                <c:pt idx="1818">
                  <c:v>0</c:v>
                </c:pt>
                <c:pt idx="1819">
                  <c:v>4.2</c:v>
                </c:pt>
                <c:pt idx="1820">
                  <c:v>3.4</c:v>
                </c:pt>
                <c:pt idx="1821">
                  <c:v>2.7</c:v>
                </c:pt>
                <c:pt idx="1822">
                  <c:v>3</c:v>
                </c:pt>
                <c:pt idx="1823">
                  <c:v>3.6</c:v>
                </c:pt>
                <c:pt idx="1824">
                  <c:v>0</c:v>
                </c:pt>
                <c:pt idx="1825">
                  <c:v>4.4000000000000004</c:v>
                </c:pt>
                <c:pt idx="1826">
                  <c:v>4.2</c:v>
                </c:pt>
                <c:pt idx="1827">
                  <c:v>4</c:v>
                </c:pt>
                <c:pt idx="1828">
                  <c:v>2.5</c:v>
                </c:pt>
                <c:pt idx="1829">
                  <c:v>0</c:v>
                </c:pt>
                <c:pt idx="1830">
                  <c:v>2.9</c:v>
                </c:pt>
                <c:pt idx="1831">
                  <c:v>0</c:v>
                </c:pt>
                <c:pt idx="1832">
                  <c:v>3</c:v>
                </c:pt>
                <c:pt idx="1833">
                  <c:v>4.4000000000000004</c:v>
                </c:pt>
                <c:pt idx="1834">
                  <c:v>2.5</c:v>
                </c:pt>
                <c:pt idx="1835">
                  <c:v>1.7</c:v>
                </c:pt>
                <c:pt idx="1836">
                  <c:v>0</c:v>
                </c:pt>
                <c:pt idx="1837">
                  <c:v>3</c:v>
                </c:pt>
                <c:pt idx="1838">
                  <c:v>1.5</c:v>
                </c:pt>
                <c:pt idx="1839">
                  <c:v>4</c:v>
                </c:pt>
                <c:pt idx="1840">
                  <c:v>3.7</c:v>
                </c:pt>
                <c:pt idx="1841">
                  <c:v>0</c:v>
                </c:pt>
                <c:pt idx="1842">
                  <c:v>3.4</c:v>
                </c:pt>
                <c:pt idx="1843">
                  <c:v>4.0999999999999996</c:v>
                </c:pt>
                <c:pt idx="1844">
                  <c:v>1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3.1</c:v>
                </c:pt>
                <c:pt idx="1849">
                  <c:v>3.7</c:v>
                </c:pt>
                <c:pt idx="1850">
                  <c:v>2.9</c:v>
                </c:pt>
                <c:pt idx="1851">
                  <c:v>1.7</c:v>
                </c:pt>
                <c:pt idx="1852">
                  <c:v>0</c:v>
                </c:pt>
                <c:pt idx="1853">
                  <c:v>3.7</c:v>
                </c:pt>
                <c:pt idx="1854">
                  <c:v>4.2</c:v>
                </c:pt>
                <c:pt idx="1855">
                  <c:v>0</c:v>
                </c:pt>
                <c:pt idx="1856">
                  <c:v>3.7</c:v>
                </c:pt>
                <c:pt idx="1857">
                  <c:v>3.3</c:v>
                </c:pt>
                <c:pt idx="1858">
                  <c:v>0</c:v>
                </c:pt>
                <c:pt idx="1859">
                  <c:v>0</c:v>
                </c:pt>
                <c:pt idx="1860">
                  <c:v>3</c:v>
                </c:pt>
                <c:pt idx="1861">
                  <c:v>3.6</c:v>
                </c:pt>
                <c:pt idx="1862">
                  <c:v>0</c:v>
                </c:pt>
                <c:pt idx="1863">
                  <c:v>0</c:v>
                </c:pt>
                <c:pt idx="1864">
                  <c:v>2</c:v>
                </c:pt>
                <c:pt idx="1865">
                  <c:v>0</c:v>
                </c:pt>
                <c:pt idx="1866">
                  <c:v>3.3</c:v>
                </c:pt>
                <c:pt idx="1867">
                  <c:v>4.5999999999999996</c:v>
                </c:pt>
                <c:pt idx="1868">
                  <c:v>1</c:v>
                </c:pt>
                <c:pt idx="1869">
                  <c:v>4</c:v>
                </c:pt>
                <c:pt idx="1870">
                  <c:v>3.6</c:v>
                </c:pt>
                <c:pt idx="1871">
                  <c:v>0</c:v>
                </c:pt>
                <c:pt idx="1872">
                  <c:v>3.8</c:v>
                </c:pt>
                <c:pt idx="1873">
                  <c:v>3</c:v>
                </c:pt>
                <c:pt idx="1874">
                  <c:v>3.3</c:v>
                </c:pt>
                <c:pt idx="1875">
                  <c:v>5</c:v>
                </c:pt>
                <c:pt idx="1876">
                  <c:v>0</c:v>
                </c:pt>
                <c:pt idx="1877">
                  <c:v>0</c:v>
                </c:pt>
                <c:pt idx="1878">
                  <c:v>3.3</c:v>
                </c:pt>
                <c:pt idx="1879">
                  <c:v>1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4</c:v>
                </c:pt>
                <c:pt idx="1885">
                  <c:v>3.6</c:v>
                </c:pt>
                <c:pt idx="1886">
                  <c:v>4.3</c:v>
                </c:pt>
                <c:pt idx="1887">
                  <c:v>2.5</c:v>
                </c:pt>
                <c:pt idx="1888">
                  <c:v>3.5</c:v>
                </c:pt>
                <c:pt idx="1889">
                  <c:v>4</c:v>
                </c:pt>
                <c:pt idx="1890">
                  <c:v>4</c:v>
                </c:pt>
                <c:pt idx="1891">
                  <c:v>2</c:v>
                </c:pt>
                <c:pt idx="1892">
                  <c:v>5</c:v>
                </c:pt>
                <c:pt idx="1893">
                  <c:v>0</c:v>
                </c:pt>
                <c:pt idx="1894">
                  <c:v>0</c:v>
                </c:pt>
                <c:pt idx="1895">
                  <c:v>2.2999999999999998</c:v>
                </c:pt>
                <c:pt idx="1896">
                  <c:v>3.7</c:v>
                </c:pt>
                <c:pt idx="1897">
                  <c:v>1.8</c:v>
                </c:pt>
                <c:pt idx="1898">
                  <c:v>3.7</c:v>
                </c:pt>
                <c:pt idx="1899">
                  <c:v>2</c:v>
                </c:pt>
                <c:pt idx="1900">
                  <c:v>4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3.5</c:v>
                </c:pt>
                <c:pt idx="1905">
                  <c:v>2.6</c:v>
                </c:pt>
                <c:pt idx="1906">
                  <c:v>3.8</c:v>
                </c:pt>
                <c:pt idx="1907">
                  <c:v>0</c:v>
                </c:pt>
                <c:pt idx="1908">
                  <c:v>4.0999999999999996</c:v>
                </c:pt>
                <c:pt idx="1909">
                  <c:v>4.5</c:v>
                </c:pt>
                <c:pt idx="1910">
                  <c:v>4.0999999999999996</c:v>
                </c:pt>
                <c:pt idx="1911">
                  <c:v>2.9</c:v>
                </c:pt>
                <c:pt idx="1912">
                  <c:v>4.2</c:v>
                </c:pt>
                <c:pt idx="1913">
                  <c:v>3.5</c:v>
                </c:pt>
                <c:pt idx="1914">
                  <c:v>3.7</c:v>
                </c:pt>
                <c:pt idx="1915">
                  <c:v>4.0999999999999996</c:v>
                </c:pt>
                <c:pt idx="1916">
                  <c:v>3.9</c:v>
                </c:pt>
                <c:pt idx="1917">
                  <c:v>3</c:v>
                </c:pt>
                <c:pt idx="1918">
                  <c:v>0</c:v>
                </c:pt>
                <c:pt idx="1919">
                  <c:v>3.2</c:v>
                </c:pt>
                <c:pt idx="1920">
                  <c:v>0</c:v>
                </c:pt>
                <c:pt idx="1921">
                  <c:v>1</c:v>
                </c:pt>
                <c:pt idx="1922">
                  <c:v>3.5</c:v>
                </c:pt>
                <c:pt idx="1923">
                  <c:v>3.4</c:v>
                </c:pt>
                <c:pt idx="1924">
                  <c:v>0</c:v>
                </c:pt>
                <c:pt idx="1925">
                  <c:v>3.1</c:v>
                </c:pt>
                <c:pt idx="1926">
                  <c:v>0</c:v>
                </c:pt>
                <c:pt idx="1927">
                  <c:v>3.7</c:v>
                </c:pt>
                <c:pt idx="1928">
                  <c:v>4.4000000000000004</c:v>
                </c:pt>
                <c:pt idx="1929">
                  <c:v>0</c:v>
                </c:pt>
                <c:pt idx="1930">
                  <c:v>1</c:v>
                </c:pt>
                <c:pt idx="1931">
                  <c:v>3.8</c:v>
                </c:pt>
                <c:pt idx="1932">
                  <c:v>3</c:v>
                </c:pt>
                <c:pt idx="1933">
                  <c:v>0</c:v>
                </c:pt>
                <c:pt idx="1934">
                  <c:v>0</c:v>
                </c:pt>
                <c:pt idx="1935">
                  <c:v>2.8</c:v>
                </c:pt>
                <c:pt idx="1936">
                  <c:v>3.7</c:v>
                </c:pt>
                <c:pt idx="1937">
                  <c:v>4.5</c:v>
                </c:pt>
                <c:pt idx="1938">
                  <c:v>3.1</c:v>
                </c:pt>
                <c:pt idx="1939">
                  <c:v>2.9</c:v>
                </c:pt>
                <c:pt idx="1940">
                  <c:v>0</c:v>
                </c:pt>
                <c:pt idx="1941">
                  <c:v>3</c:v>
                </c:pt>
                <c:pt idx="1942">
                  <c:v>0</c:v>
                </c:pt>
                <c:pt idx="1943">
                  <c:v>2.8</c:v>
                </c:pt>
                <c:pt idx="1944">
                  <c:v>3.9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3.9</c:v>
                </c:pt>
                <c:pt idx="1950">
                  <c:v>1.6</c:v>
                </c:pt>
                <c:pt idx="1951">
                  <c:v>2.4</c:v>
                </c:pt>
                <c:pt idx="1952">
                  <c:v>1</c:v>
                </c:pt>
                <c:pt idx="1953">
                  <c:v>3.8</c:v>
                </c:pt>
                <c:pt idx="1954">
                  <c:v>0</c:v>
                </c:pt>
                <c:pt idx="1955">
                  <c:v>0</c:v>
                </c:pt>
                <c:pt idx="1956">
                  <c:v>4.8</c:v>
                </c:pt>
                <c:pt idx="1957">
                  <c:v>0</c:v>
                </c:pt>
                <c:pt idx="1958">
                  <c:v>0</c:v>
                </c:pt>
                <c:pt idx="1959">
                  <c:v>3</c:v>
                </c:pt>
                <c:pt idx="1960">
                  <c:v>3.9</c:v>
                </c:pt>
                <c:pt idx="1961">
                  <c:v>1</c:v>
                </c:pt>
                <c:pt idx="1962">
                  <c:v>1</c:v>
                </c:pt>
                <c:pt idx="1963">
                  <c:v>2.5</c:v>
                </c:pt>
                <c:pt idx="1964">
                  <c:v>3.2</c:v>
                </c:pt>
                <c:pt idx="1965">
                  <c:v>3</c:v>
                </c:pt>
                <c:pt idx="1966">
                  <c:v>3.3</c:v>
                </c:pt>
                <c:pt idx="1967">
                  <c:v>3.6</c:v>
                </c:pt>
                <c:pt idx="1968">
                  <c:v>0</c:v>
                </c:pt>
                <c:pt idx="1969">
                  <c:v>0</c:v>
                </c:pt>
                <c:pt idx="1970">
                  <c:v>3</c:v>
                </c:pt>
                <c:pt idx="1971">
                  <c:v>3.8</c:v>
                </c:pt>
                <c:pt idx="1972">
                  <c:v>4.2</c:v>
                </c:pt>
                <c:pt idx="1973">
                  <c:v>3.5</c:v>
                </c:pt>
                <c:pt idx="1974">
                  <c:v>0</c:v>
                </c:pt>
                <c:pt idx="1975">
                  <c:v>3.7</c:v>
                </c:pt>
                <c:pt idx="1976">
                  <c:v>4</c:v>
                </c:pt>
                <c:pt idx="1977">
                  <c:v>3.5</c:v>
                </c:pt>
                <c:pt idx="1978">
                  <c:v>4</c:v>
                </c:pt>
                <c:pt idx="1979">
                  <c:v>0</c:v>
                </c:pt>
                <c:pt idx="1980">
                  <c:v>2</c:v>
                </c:pt>
                <c:pt idx="1981">
                  <c:v>3.7</c:v>
                </c:pt>
                <c:pt idx="1982">
                  <c:v>4.3</c:v>
                </c:pt>
                <c:pt idx="1983">
                  <c:v>2.7</c:v>
                </c:pt>
                <c:pt idx="1984">
                  <c:v>0</c:v>
                </c:pt>
                <c:pt idx="1985">
                  <c:v>3.3</c:v>
                </c:pt>
                <c:pt idx="1986">
                  <c:v>0</c:v>
                </c:pt>
                <c:pt idx="1987">
                  <c:v>3.7</c:v>
                </c:pt>
                <c:pt idx="1988">
                  <c:v>4</c:v>
                </c:pt>
                <c:pt idx="1989">
                  <c:v>3.5</c:v>
                </c:pt>
                <c:pt idx="1990">
                  <c:v>3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1</c:v>
                </c:pt>
                <c:pt idx="1995">
                  <c:v>0</c:v>
                </c:pt>
                <c:pt idx="1996">
                  <c:v>2.2999999999999998</c:v>
                </c:pt>
                <c:pt idx="1997">
                  <c:v>2.8</c:v>
                </c:pt>
                <c:pt idx="1998">
                  <c:v>4</c:v>
                </c:pt>
                <c:pt idx="1999">
                  <c:v>3.5</c:v>
                </c:pt>
                <c:pt idx="2000">
                  <c:v>3.8</c:v>
                </c:pt>
                <c:pt idx="2001">
                  <c:v>0</c:v>
                </c:pt>
                <c:pt idx="2002">
                  <c:v>4.2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2.2000000000000002</c:v>
                </c:pt>
                <c:pt idx="2007">
                  <c:v>3.8</c:v>
                </c:pt>
                <c:pt idx="2008">
                  <c:v>3.5</c:v>
                </c:pt>
                <c:pt idx="2009">
                  <c:v>3.9</c:v>
                </c:pt>
                <c:pt idx="2010">
                  <c:v>0</c:v>
                </c:pt>
                <c:pt idx="2011">
                  <c:v>0</c:v>
                </c:pt>
                <c:pt idx="2012">
                  <c:v>3.8</c:v>
                </c:pt>
                <c:pt idx="2013">
                  <c:v>3.6</c:v>
                </c:pt>
                <c:pt idx="2014">
                  <c:v>4.5999999999999996</c:v>
                </c:pt>
                <c:pt idx="2015">
                  <c:v>3.6</c:v>
                </c:pt>
                <c:pt idx="2016">
                  <c:v>3.1</c:v>
                </c:pt>
                <c:pt idx="2017">
                  <c:v>2.8</c:v>
                </c:pt>
                <c:pt idx="2018">
                  <c:v>2.6</c:v>
                </c:pt>
                <c:pt idx="2019">
                  <c:v>3</c:v>
                </c:pt>
                <c:pt idx="2020">
                  <c:v>2.7</c:v>
                </c:pt>
                <c:pt idx="2021">
                  <c:v>4.4000000000000004</c:v>
                </c:pt>
                <c:pt idx="2022">
                  <c:v>0</c:v>
                </c:pt>
                <c:pt idx="2023">
                  <c:v>3.9</c:v>
                </c:pt>
                <c:pt idx="2024">
                  <c:v>4</c:v>
                </c:pt>
                <c:pt idx="2025">
                  <c:v>0</c:v>
                </c:pt>
                <c:pt idx="2026">
                  <c:v>4.5999999999999996</c:v>
                </c:pt>
                <c:pt idx="2027">
                  <c:v>3.6</c:v>
                </c:pt>
                <c:pt idx="2028">
                  <c:v>3.4</c:v>
                </c:pt>
                <c:pt idx="2029">
                  <c:v>2</c:v>
                </c:pt>
                <c:pt idx="2030">
                  <c:v>3.3</c:v>
                </c:pt>
                <c:pt idx="2031">
                  <c:v>2.2999999999999998</c:v>
                </c:pt>
                <c:pt idx="2032">
                  <c:v>0</c:v>
                </c:pt>
                <c:pt idx="2033">
                  <c:v>0</c:v>
                </c:pt>
                <c:pt idx="2034">
                  <c:v>4.3</c:v>
                </c:pt>
                <c:pt idx="2035">
                  <c:v>0</c:v>
                </c:pt>
                <c:pt idx="2036">
                  <c:v>4</c:v>
                </c:pt>
                <c:pt idx="2037">
                  <c:v>0</c:v>
                </c:pt>
                <c:pt idx="2038">
                  <c:v>3.6</c:v>
                </c:pt>
                <c:pt idx="2039">
                  <c:v>3.6</c:v>
                </c:pt>
                <c:pt idx="2040">
                  <c:v>3.3</c:v>
                </c:pt>
                <c:pt idx="2041">
                  <c:v>0</c:v>
                </c:pt>
                <c:pt idx="2042">
                  <c:v>3.9</c:v>
                </c:pt>
                <c:pt idx="2043">
                  <c:v>4.0999999999999996</c:v>
                </c:pt>
                <c:pt idx="2044">
                  <c:v>0</c:v>
                </c:pt>
                <c:pt idx="2045">
                  <c:v>3.9</c:v>
                </c:pt>
                <c:pt idx="2046">
                  <c:v>0</c:v>
                </c:pt>
                <c:pt idx="2047">
                  <c:v>4</c:v>
                </c:pt>
                <c:pt idx="2048">
                  <c:v>3.4</c:v>
                </c:pt>
                <c:pt idx="2049">
                  <c:v>0</c:v>
                </c:pt>
                <c:pt idx="2050">
                  <c:v>0</c:v>
                </c:pt>
                <c:pt idx="2051">
                  <c:v>4.3</c:v>
                </c:pt>
                <c:pt idx="2052">
                  <c:v>3.3</c:v>
                </c:pt>
                <c:pt idx="2053">
                  <c:v>1.4</c:v>
                </c:pt>
                <c:pt idx="2054">
                  <c:v>1</c:v>
                </c:pt>
                <c:pt idx="2055">
                  <c:v>3.6</c:v>
                </c:pt>
                <c:pt idx="2056">
                  <c:v>4.0999999999999996</c:v>
                </c:pt>
                <c:pt idx="2057">
                  <c:v>0</c:v>
                </c:pt>
                <c:pt idx="2058">
                  <c:v>3.6</c:v>
                </c:pt>
                <c:pt idx="2059">
                  <c:v>0</c:v>
                </c:pt>
                <c:pt idx="2060">
                  <c:v>0</c:v>
                </c:pt>
                <c:pt idx="2061">
                  <c:v>3.5</c:v>
                </c:pt>
                <c:pt idx="2062">
                  <c:v>0</c:v>
                </c:pt>
                <c:pt idx="2063">
                  <c:v>3.7</c:v>
                </c:pt>
                <c:pt idx="2064">
                  <c:v>3.6</c:v>
                </c:pt>
                <c:pt idx="2065">
                  <c:v>2.5</c:v>
                </c:pt>
                <c:pt idx="2066">
                  <c:v>0</c:v>
                </c:pt>
                <c:pt idx="2067">
                  <c:v>2.4</c:v>
                </c:pt>
                <c:pt idx="2068">
                  <c:v>3.7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3.5</c:v>
                </c:pt>
                <c:pt idx="2075">
                  <c:v>4.2</c:v>
                </c:pt>
                <c:pt idx="2076">
                  <c:v>2.8</c:v>
                </c:pt>
                <c:pt idx="2077">
                  <c:v>4</c:v>
                </c:pt>
                <c:pt idx="2078">
                  <c:v>4.4000000000000004</c:v>
                </c:pt>
                <c:pt idx="2079">
                  <c:v>0</c:v>
                </c:pt>
                <c:pt idx="2080">
                  <c:v>2.9</c:v>
                </c:pt>
                <c:pt idx="2081">
                  <c:v>4</c:v>
                </c:pt>
                <c:pt idx="2082">
                  <c:v>0</c:v>
                </c:pt>
                <c:pt idx="2083">
                  <c:v>4.3</c:v>
                </c:pt>
                <c:pt idx="2084">
                  <c:v>3.5</c:v>
                </c:pt>
                <c:pt idx="2085">
                  <c:v>0</c:v>
                </c:pt>
                <c:pt idx="2086">
                  <c:v>4</c:v>
                </c:pt>
                <c:pt idx="2087">
                  <c:v>0</c:v>
                </c:pt>
                <c:pt idx="2088">
                  <c:v>0</c:v>
                </c:pt>
                <c:pt idx="2089">
                  <c:v>3.7</c:v>
                </c:pt>
                <c:pt idx="2090">
                  <c:v>0</c:v>
                </c:pt>
                <c:pt idx="2091">
                  <c:v>4</c:v>
                </c:pt>
                <c:pt idx="2092">
                  <c:v>3</c:v>
                </c:pt>
                <c:pt idx="2093">
                  <c:v>0</c:v>
                </c:pt>
                <c:pt idx="2094">
                  <c:v>0</c:v>
                </c:pt>
                <c:pt idx="2095">
                  <c:v>4.2</c:v>
                </c:pt>
                <c:pt idx="2096">
                  <c:v>3</c:v>
                </c:pt>
                <c:pt idx="2097">
                  <c:v>2.4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3.9</c:v>
                </c:pt>
                <c:pt idx="2102">
                  <c:v>3.4</c:v>
                </c:pt>
                <c:pt idx="2103">
                  <c:v>0</c:v>
                </c:pt>
                <c:pt idx="2104">
                  <c:v>4</c:v>
                </c:pt>
                <c:pt idx="2105">
                  <c:v>0</c:v>
                </c:pt>
                <c:pt idx="2106">
                  <c:v>4.5999999999999996</c:v>
                </c:pt>
                <c:pt idx="2107">
                  <c:v>3</c:v>
                </c:pt>
                <c:pt idx="2108">
                  <c:v>1</c:v>
                </c:pt>
                <c:pt idx="2109">
                  <c:v>0</c:v>
                </c:pt>
                <c:pt idx="2110">
                  <c:v>0</c:v>
                </c:pt>
                <c:pt idx="2111">
                  <c:v>3.5</c:v>
                </c:pt>
                <c:pt idx="2112">
                  <c:v>3.3</c:v>
                </c:pt>
                <c:pt idx="2113">
                  <c:v>3.8</c:v>
                </c:pt>
                <c:pt idx="2114">
                  <c:v>4</c:v>
                </c:pt>
                <c:pt idx="2115">
                  <c:v>0</c:v>
                </c:pt>
                <c:pt idx="2116">
                  <c:v>0</c:v>
                </c:pt>
                <c:pt idx="2117">
                  <c:v>4.2</c:v>
                </c:pt>
                <c:pt idx="2118">
                  <c:v>3.1</c:v>
                </c:pt>
                <c:pt idx="2119">
                  <c:v>2.5</c:v>
                </c:pt>
                <c:pt idx="2120">
                  <c:v>3.4</c:v>
                </c:pt>
                <c:pt idx="2121">
                  <c:v>5</c:v>
                </c:pt>
                <c:pt idx="2122">
                  <c:v>3.5</c:v>
                </c:pt>
                <c:pt idx="2123">
                  <c:v>3.1</c:v>
                </c:pt>
                <c:pt idx="2124">
                  <c:v>0</c:v>
                </c:pt>
                <c:pt idx="2125">
                  <c:v>0</c:v>
                </c:pt>
                <c:pt idx="2126">
                  <c:v>3.3</c:v>
                </c:pt>
                <c:pt idx="2127">
                  <c:v>0</c:v>
                </c:pt>
                <c:pt idx="2128">
                  <c:v>4.2</c:v>
                </c:pt>
                <c:pt idx="2129">
                  <c:v>3.6</c:v>
                </c:pt>
                <c:pt idx="2130">
                  <c:v>3.4</c:v>
                </c:pt>
                <c:pt idx="2131">
                  <c:v>3.9</c:v>
                </c:pt>
                <c:pt idx="2132">
                  <c:v>3.3</c:v>
                </c:pt>
                <c:pt idx="2133">
                  <c:v>3.5</c:v>
                </c:pt>
                <c:pt idx="2134">
                  <c:v>1</c:v>
                </c:pt>
                <c:pt idx="2135">
                  <c:v>0</c:v>
                </c:pt>
                <c:pt idx="2136">
                  <c:v>1.5</c:v>
                </c:pt>
                <c:pt idx="2137">
                  <c:v>1.6</c:v>
                </c:pt>
                <c:pt idx="2138">
                  <c:v>4.3</c:v>
                </c:pt>
                <c:pt idx="2139">
                  <c:v>1</c:v>
                </c:pt>
                <c:pt idx="2140">
                  <c:v>0</c:v>
                </c:pt>
                <c:pt idx="2141">
                  <c:v>2</c:v>
                </c:pt>
                <c:pt idx="2142">
                  <c:v>0</c:v>
                </c:pt>
                <c:pt idx="2143">
                  <c:v>3.1</c:v>
                </c:pt>
                <c:pt idx="2144">
                  <c:v>4.3</c:v>
                </c:pt>
                <c:pt idx="2145">
                  <c:v>3.2</c:v>
                </c:pt>
                <c:pt idx="2146">
                  <c:v>0</c:v>
                </c:pt>
                <c:pt idx="2147">
                  <c:v>1</c:v>
                </c:pt>
                <c:pt idx="2148">
                  <c:v>0</c:v>
                </c:pt>
                <c:pt idx="2149">
                  <c:v>4</c:v>
                </c:pt>
                <c:pt idx="2150">
                  <c:v>2.5</c:v>
                </c:pt>
                <c:pt idx="2151">
                  <c:v>3.8</c:v>
                </c:pt>
                <c:pt idx="2152">
                  <c:v>0</c:v>
                </c:pt>
                <c:pt idx="2153">
                  <c:v>3.6</c:v>
                </c:pt>
                <c:pt idx="2154">
                  <c:v>5</c:v>
                </c:pt>
                <c:pt idx="2155">
                  <c:v>0</c:v>
                </c:pt>
                <c:pt idx="2156">
                  <c:v>2.2000000000000002</c:v>
                </c:pt>
                <c:pt idx="2157">
                  <c:v>3.8</c:v>
                </c:pt>
                <c:pt idx="2158">
                  <c:v>3.3</c:v>
                </c:pt>
                <c:pt idx="2159">
                  <c:v>2.2000000000000002</c:v>
                </c:pt>
                <c:pt idx="2160">
                  <c:v>3.7</c:v>
                </c:pt>
                <c:pt idx="2161">
                  <c:v>4</c:v>
                </c:pt>
                <c:pt idx="2162">
                  <c:v>0</c:v>
                </c:pt>
                <c:pt idx="2163">
                  <c:v>0</c:v>
                </c:pt>
                <c:pt idx="2164">
                  <c:v>1</c:v>
                </c:pt>
                <c:pt idx="2165">
                  <c:v>2.7</c:v>
                </c:pt>
                <c:pt idx="2166">
                  <c:v>3</c:v>
                </c:pt>
                <c:pt idx="2167">
                  <c:v>3.1</c:v>
                </c:pt>
                <c:pt idx="2168">
                  <c:v>3.7</c:v>
                </c:pt>
                <c:pt idx="2169">
                  <c:v>3.7</c:v>
                </c:pt>
                <c:pt idx="2170">
                  <c:v>0</c:v>
                </c:pt>
                <c:pt idx="2171">
                  <c:v>3.6</c:v>
                </c:pt>
                <c:pt idx="2172">
                  <c:v>0</c:v>
                </c:pt>
                <c:pt idx="2173">
                  <c:v>2.2999999999999998</c:v>
                </c:pt>
                <c:pt idx="2174">
                  <c:v>3.5</c:v>
                </c:pt>
                <c:pt idx="2175">
                  <c:v>3.6</c:v>
                </c:pt>
                <c:pt idx="2176">
                  <c:v>0</c:v>
                </c:pt>
                <c:pt idx="2177">
                  <c:v>4.3</c:v>
                </c:pt>
                <c:pt idx="2178">
                  <c:v>1</c:v>
                </c:pt>
                <c:pt idx="2179">
                  <c:v>0</c:v>
                </c:pt>
                <c:pt idx="2180">
                  <c:v>3.4</c:v>
                </c:pt>
                <c:pt idx="2181">
                  <c:v>2.9</c:v>
                </c:pt>
                <c:pt idx="2182">
                  <c:v>3.8</c:v>
                </c:pt>
                <c:pt idx="2183">
                  <c:v>5</c:v>
                </c:pt>
                <c:pt idx="2184">
                  <c:v>4</c:v>
                </c:pt>
                <c:pt idx="2185">
                  <c:v>0</c:v>
                </c:pt>
                <c:pt idx="2186">
                  <c:v>5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3.7</c:v>
                </c:pt>
                <c:pt idx="2194">
                  <c:v>4</c:v>
                </c:pt>
                <c:pt idx="2195">
                  <c:v>3.6</c:v>
                </c:pt>
                <c:pt idx="2196">
                  <c:v>3</c:v>
                </c:pt>
                <c:pt idx="2197">
                  <c:v>3.6</c:v>
                </c:pt>
                <c:pt idx="2198">
                  <c:v>0</c:v>
                </c:pt>
                <c:pt idx="2199">
                  <c:v>3.6</c:v>
                </c:pt>
                <c:pt idx="2200">
                  <c:v>0</c:v>
                </c:pt>
                <c:pt idx="2201">
                  <c:v>5</c:v>
                </c:pt>
                <c:pt idx="2202">
                  <c:v>2</c:v>
                </c:pt>
                <c:pt idx="2203">
                  <c:v>0</c:v>
                </c:pt>
                <c:pt idx="2204">
                  <c:v>4</c:v>
                </c:pt>
                <c:pt idx="2205">
                  <c:v>0</c:v>
                </c:pt>
                <c:pt idx="2206">
                  <c:v>3</c:v>
                </c:pt>
                <c:pt idx="2207">
                  <c:v>3.3</c:v>
                </c:pt>
                <c:pt idx="2208">
                  <c:v>4.4000000000000004</c:v>
                </c:pt>
                <c:pt idx="2209">
                  <c:v>4.5</c:v>
                </c:pt>
                <c:pt idx="2210">
                  <c:v>4.2</c:v>
                </c:pt>
                <c:pt idx="2211">
                  <c:v>3.8</c:v>
                </c:pt>
                <c:pt idx="2212">
                  <c:v>0</c:v>
                </c:pt>
                <c:pt idx="2213">
                  <c:v>2</c:v>
                </c:pt>
                <c:pt idx="2214">
                  <c:v>0</c:v>
                </c:pt>
                <c:pt idx="2215">
                  <c:v>3.4</c:v>
                </c:pt>
                <c:pt idx="2216">
                  <c:v>3.7</c:v>
                </c:pt>
                <c:pt idx="2217">
                  <c:v>4.3</c:v>
                </c:pt>
                <c:pt idx="2218">
                  <c:v>0</c:v>
                </c:pt>
                <c:pt idx="2219">
                  <c:v>3.4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3.5</c:v>
                </c:pt>
                <c:pt idx="2224">
                  <c:v>1.7</c:v>
                </c:pt>
                <c:pt idx="2225">
                  <c:v>3</c:v>
                </c:pt>
                <c:pt idx="2226">
                  <c:v>0</c:v>
                </c:pt>
                <c:pt idx="2227">
                  <c:v>3.5</c:v>
                </c:pt>
                <c:pt idx="2228">
                  <c:v>3.8</c:v>
                </c:pt>
                <c:pt idx="2229">
                  <c:v>4.4000000000000004</c:v>
                </c:pt>
                <c:pt idx="2230">
                  <c:v>3.7</c:v>
                </c:pt>
                <c:pt idx="2231">
                  <c:v>0</c:v>
                </c:pt>
                <c:pt idx="2232">
                  <c:v>4.2</c:v>
                </c:pt>
                <c:pt idx="2233">
                  <c:v>3.3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1</c:v>
                </c:pt>
                <c:pt idx="2239">
                  <c:v>1</c:v>
                </c:pt>
                <c:pt idx="2240">
                  <c:v>3.8</c:v>
                </c:pt>
                <c:pt idx="2241">
                  <c:v>0</c:v>
                </c:pt>
                <c:pt idx="2242">
                  <c:v>3.6</c:v>
                </c:pt>
                <c:pt idx="2243">
                  <c:v>3.6</c:v>
                </c:pt>
                <c:pt idx="2244">
                  <c:v>4.0999999999999996</c:v>
                </c:pt>
                <c:pt idx="2245">
                  <c:v>2.9</c:v>
                </c:pt>
                <c:pt idx="2246">
                  <c:v>0</c:v>
                </c:pt>
                <c:pt idx="2247">
                  <c:v>3.9</c:v>
                </c:pt>
                <c:pt idx="2248">
                  <c:v>3.5</c:v>
                </c:pt>
                <c:pt idx="2249">
                  <c:v>3.3</c:v>
                </c:pt>
                <c:pt idx="2250">
                  <c:v>3.2</c:v>
                </c:pt>
                <c:pt idx="2251">
                  <c:v>3.9</c:v>
                </c:pt>
                <c:pt idx="2252">
                  <c:v>4.4000000000000004</c:v>
                </c:pt>
                <c:pt idx="2253">
                  <c:v>3.8</c:v>
                </c:pt>
                <c:pt idx="2254">
                  <c:v>5</c:v>
                </c:pt>
                <c:pt idx="2255">
                  <c:v>0</c:v>
                </c:pt>
                <c:pt idx="2256">
                  <c:v>4.4000000000000004</c:v>
                </c:pt>
                <c:pt idx="2257">
                  <c:v>1</c:v>
                </c:pt>
                <c:pt idx="2258">
                  <c:v>2.9</c:v>
                </c:pt>
                <c:pt idx="2259">
                  <c:v>4.7</c:v>
                </c:pt>
                <c:pt idx="2260">
                  <c:v>2.2999999999999998</c:v>
                </c:pt>
                <c:pt idx="2261">
                  <c:v>0</c:v>
                </c:pt>
                <c:pt idx="2262">
                  <c:v>0</c:v>
                </c:pt>
                <c:pt idx="2263">
                  <c:v>2.6</c:v>
                </c:pt>
                <c:pt idx="2264">
                  <c:v>3</c:v>
                </c:pt>
                <c:pt idx="2265">
                  <c:v>0</c:v>
                </c:pt>
                <c:pt idx="2266">
                  <c:v>4.2</c:v>
                </c:pt>
                <c:pt idx="2267">
                  <c:v>3</c:v>
                </c:pt>
                <c:pt idx="2268">
                  <c:v>0</c:v>
                </c:pt>
                <c:pt idx="2269">
                  <c:v>0</c:v>
                </c:pt>
                <c:pt idx="2270">
                  <c:v>3.9</c:v>
                </c:pt>
                <c:pt idx="2271">
                  <c:v>2.4</c:v>
                </c:pt>
                <c:pt idx="2272">
                  <c:v>3</c:v>
                </c:pt>
                <c:pt idx="2273">
                  <c:v>5</c:v>
                </c:pt>
                <c:pt idx="2274">
                  <c:v>3.3</c:v>
                </c:pt>
                <c:pt idx="2275">
                  <c:v>3.9</c:v>
                </c:pt>
                <c:pt idx="2276">
                  <c:v>0</c:v>
                </c:pt>
                <c:pt idx="2277">
                  <c:v>0</c:v>
                </c:pt>
                <c:pt idx="2278">
                  <c:v>3.8</c:v>
                </c:pt>
                <c:pt idx="2279">
                  <c:v>4.3</c:v>
                </c:pt>
                <c:pt idx="2280">
                  <c:v>0</c:v>
                </c:pt>
                <c:pt idx="2281">
                  <c:v>5</c:v>
                </c:pt>
                <c:pt idx="2282">
                  <c:v>5</c:v>
                </c:pt>
                <c:pt idx="2283">
                  <c:v>3.7</c:v>
                </c:pt>
                <c:pt idx="2284">
                  <c:v>0</c:v>
                </c:pt>
                <c:pt idx="2285">
                  <c:v>3.8</c:v>
                </c:pt>
                <c:pt idx="2286">
                  <c:v>2</c:v>
                </c:pt>
                <c:pt idx="2287">
                  <c:v>4.4000000000000004</c:v>
                </c:pt>
                <c:pt idx="2288">
                  <c:v>0</c:v>
                </c:pt>
                <c:pt idx="2289">
                  <c:v>0</c:v>
                </c:pt>
                <c:pt idx="2290">
                  <c:v>2.7</c:v>
                </c:pt>
                <c:pt idx="2291">
                  <c:v>0</c:v>
                </c:pt>
                <c:pt idx="2292">
                  <c:v>0</c:v>
                </c:pt>
                <c:pt idx="2293">
                  <c:v>4.7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3.6</c:v>
                </c:pt>
                <c:pt idx="2298">
                  <c:v>2.5</c:v>
                </c:pt>
                <c:pt idx="2299">
                  <c:v>0</c:v>
                </c:pt>
                <c:pt idx="2300">
                  <c:v>4.3</c:v>
                </c:pt>
                <c:pt idx="2301">
                  <c:v>3.7</c:v>
                </c:pt>
                <c:pt idx="2302">
                  <c:v>4.5999999999999996</c:v>
                </c:pt>
                <c:pt idx="2303">
                  <c:v>4.0999999999999996</c:v>
                </c:pt>
                <c:pt idx="2304">
                  <c:v>3.6</c:v>
                </c:pt>
                <c:pt idx="2305">
                  <c:v>4</c:v>
                </c:pt>
                <c:pt idx="2306">
                  <c:v>0</c:v>
                </c:pt>
                <c:pt idx="2307">
                  <c:v>4</c:v>
                </c:pt>
                <c:pt idx="2308">
                  <c:v>5</c:v>
                </c:pt>
                <c:pt idx="2309">
                  <c:v>4</c:v>
                </c:pt>
                <c:pt idx="2310">
                  <c:v>3.2</c:v>
                </c:pt>
                <c:pt idx="2311">
                  <c:v>3.3</c:v>
                </c:pt>
                <c:pt idx="2312">
                  <c:v>2.5</c:v>
                </c:pt>
                <c:pt idx="2313">
                  <c:v>4.3</c:v>
                </c:pt>
                <c:pt idx="2314">
                  <c:v>4.3</c:v>
                </c:pt>
                <c:pt idx="2315">
                  <c:v>0</c:v>
                </c:pt>
                <c:pt idx="2316">
                  <c:v>3.4</c:v>
                </c:pt>
                <c:pt idx="2317">
                  <c:v>4</c:v>
                </c:pt>
                <c:pt idx="2318">
                  <c:v>0</c:v>
                </c:pt>
                <c:pt idx="2319">
                  <c:v>3.8</c:v>
                </c:pt>
                <c:pt idx="2320">
                  <c:v>1.7</c:v>
                </c:pt>
                <c:pt idx="2321">
                  <c:v>4.5</c:v>
                </c:pt>
                <c:pt idx="2322">
                  <c:v>5</c:v>
                </c:pt>
                <c:pt idx="2323">
                  <c:v>3.4</c:v>
                </c:pt>
                <c:pt idx="2324">
                  <c:v>4.2</c:v>
                </c:pt>
                <c:pt idx="2325">
                  <c:v>4.0999999999999996</c:v>
                </c:pt>
                <c:pt idx="2326">
                  <c:v>0</c:v>
                </c:pt>
                <c:pt idx="2327">
                  <c:v>4.5999999999999996</c:v>
                </c:pt>
                <c:pt idx="2328">
                  <c:v>4.5999999999999996</c:v>
                </c:pt>
                <c:pt idx="2329">
                  <c:v>4.2</c:v>
                </c:pt>
                <c:pt idx="2330">
                  <c:v>0</c:v>
                </c:pt>
                <c:pt idx="2331">
                  <c:v>4</c:v>
                </c:pt>
                <c:pt idx="2332">
                  <c:v>4.4000000000000004</c:v>
                </c:pt>
                <c:pt idx="2333">
                  <c:v>0</c:v>
                </c:pt>
                <c:pt idx="2334">
                  <c:v>4.0999999999999996</c:v>
                </c:pt>
                <c:pt idx="2335">
                  <c:v>3.8</c:v>
                </c:pt>
                <c:pt idx="2336">
                  <c:v>0</c:v>
                </c:pt>
                <c:pt idx="2337">
                  <c:v>3.3</c:v>
                </c:pt>
                <c:pt idx="2338">
                  <c:v>0</c:v>
                </c:pt>
                <c:pt idx="2339">
                  <c:v>3.7</c:v>
                </c:pt>
                <c:pt idx="2340">
                  <c:v>2.9</c:v>
                </c:pt>
                <c:pt idx="2341">
                  <c:v>4.5</c:v>
                </c:pt>
                <c:pt idx="2342">
                  <c:v>4.4000000000000004</c:v>
                </c:pt>
                <c:pt idx="2343">
                  <c:v>4.5999999999999996</c:v>
                </c:pt>
                <c:pt idx="2344">
                  <c:v>3.9</c:v>
                </c:pt>
                <c:pt idx="2345">
                  <c:v>0</c:v>
                </c:pt>
                <c:pt idx="2346">
                  <c:v>4.2</c:v>
                </c:pt>
                <c:pt idx="2347">
                  <c:v>4.4000000000000004</c:v>
                </c:pt>
                <c:pt idx="2348">
                  <c:v>0</c:v>
                </c:pt>
                <c:pt idx="2349">
                  <c:v>4.8</c:v>
                </c:pt>
                <c:pt idx="2350">
                  <c:v>3.9</c:v>
                </c:pt>
                <c:pt idx="2351">
                  <c:v>3.7</c:v>
                </c:pt>
                <c:pt idx="2352">
                  <c:v>3.5</c:v>
                </c:pt>
                <c:pt idx="2353">
                  <c:v>3.5</c:v>
                </c:pt>
                <c:pt idx="2354">
                  <c:v>5</c:v>
                </c:pt>
                <c:pt idx="2355">
                  <c:v>0</c:v>
                </c:pt>
                <c:pt idx="2356">
                  <c:v>3.6</c:v>
                </c:pt>
                <c:pt idx="2357">
                  <c:v>4.2</c:v>
                </c:pt>
                <c:pt idx="2358">
                  <c:v>2.2999999999999998</c:v>
                </c:pt>
                <c:pt idx="2359">
                  <c:v>2.9</c:v>
                </c:pt>
                <c:pt idx="2360">
                  <c:v>4.7</c:v>
                </c:pt>
                <c:pt idx="2361">
                  <c:v>3.7</c:v>
                </c:pt>
                <c:pt idx="2362">
                  <c:v>2.9</c:v>
                </c:pt>
                <c:pt idx="2363">
                  <c:v>3.9</c:v>
                </c:pt>
                <c:pt idx="2364">
                  <c:v>3.7</c:v>
                </c:pt>
                <c:pt idx="2365">
                  <c:v>0</c:v>
                </c:pt>
                <c:pt idx="2366">
                  <c:v>3</c:v>
                </c:pt>
                <c:pt idx="2367">
                  <c:v>0</c:v>
                </c:pt>
                <c:pt idx="2368">
                  <c:v>4.5999999999999996</c:v>
                </c:pt>
                <c:pt idx="2369">
                  <c:v>4.3</c:v>
                </c:pt>
                <c:pt idx="2370">
                  <c:v>2.5</c:v>
                </c:pt>
                <c:pt idx="2371">
                  <c:v>3.8</c:v>
                </c:pt>
                <c:pt idx="2372">
                  <c:v>3.8</c:v>
                </c:pt>
                <c:pt idx="2373">
                  <c:v>3.9</c:v>
                </c:pt>
                <c:pt idx="2374">
                  <c:v>4.4000000000000004</c:v>
                </c:pt>
                <c:pt idx="2375">
                  <c:v>3.7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2.8</c:v>
                </c:pt>
                <c:pt idx="2380">
                  <c:v>0</c:v>
                </c:pt>
                <c:pt idx="2381">
                  <c:v>0</c:v>
                </c:pt>
                <c:pt idx="2382">
                  <c:v>5</c:v>
                </c:pt>
                <c:pt idx="2383">
                  <c:v>3.9</c:v>
                </c:pt>
                <c:pt idx="2384">
                  <c:v>3.5</c:v>
                </c:pt>
                <c:pt idx="2385">
                  <c:v>0</c:v>
                </c:pt>
                <c:pt idx="2386">
                  <c:v>4</c:v>
                </c:pt>
                <c:pt idx="2387">
                  <c:v>0</c:v>
                </c:pt>
                <c:pt idx="2388">
                  <c:v>4.0999999999999996</c:v>
                </c:pt>
                <c:pt idx="2389">
                  <c:v>0</c:v>
                </c:pt>
                <c:pt idx="2390">
                  <c:v>4.4000000000000004</c:v>
                </c:pt>
                <c:pt idx="2391">
                  <c:v>4.5999999999999996</c:v>
                </c:pt>
                <c:pt idx="2392">
                  <c:v>0</c:v>
                </c:pt>
                <c:pt idx="2393">
                  <c:v>0</c:v>
                </c:pt>
                <c:pt idx="2394">
                  <c:v>4.0999999999999996</c:v>
                </c:pt>
                <c:pt idx="2395">
                  <c:v>2.6</c:v>
                </c:pt>
                <c:pt idx="2396">
                  <c:v>3</c:v>
                </c:pt>
                <c:pt idx="2397">
                  <c:v>0</c:v>
                </c:pt>
                <c:pt idx="2398">
                  <c:v>3.5</c:v>
                </c:pt>
                <c:pt idx="2399">
                  <c:v>3.9</c:v>
                </c:pt>
                <c:pt idx="2400">
                  <c:v>0</c:v>
                </c:pt>
                <c:pt idx="2401">
                  <c:v>3.7</c:v>
                </c:pt>
                <c:pt idx="2402">
                  <c:v>3.3</c:v>
                </c:pt>
                <c:pt idx="2403">
                  <c:v>4.3</c:v>
                </c:pt>
                <c:pt idx="2404">
                  <c:v>4.5</c:v>
                </c:pt>
                <c:pt idx="2405">
                  <c:v>4.5</c:v>
                </c:pt>
                <c:pt idx="2406">
                  <c:v>3.6</c:v>
                </c:pt>
                <c:pt idx="2407">
                  <c:v>4.2</c:v>
                </c:pt>
                <c:pt idx="2408">
                  <c:v>4.0999999999999996</c:v>
                </c:pt>
                <c:pt idx="2409">
                  <c:v>4.2</c:v>
                </c:pt>
                <c:pt idx="2410">
                  <c:v>5</c:v>
                </c:pt>
                <c:pt idx="2411">
                  <c:v>0</c:v>
                </c:pt>
                <c:pt idx="2412">
                  <c:v>4.2</c:v>
                </c:pt>
                <c:pt idx="2413">
                  <c:v>0</c:v>
                </c:pt>
                <c:pt idx="2414">
                  <c:v>4.3</c:v>
                </c:pt>
                <c:pt idx="2415">
                  <c:v>0</c:v>
                </c:pt>
                <c:pt idx="2416">
                  <c:v>0</c:v>
                </c:pt>
                <c:pt idx="2417">
                  <c:v>4.0999999999999996</c:v>
                </c:pt>
                <c:pt idx="2418">
                  <c:v>0</c:v>
                </c:pt>
                <c:pt idx="2419">
                  <c:v>2.8</c:v>
                </c:pt>
                <c:pt idx="2420">
                  <c:v>3.9</c:v>
                </c:pt>
                <c:pt idx="2421">
                  <c:v>4.0999999999999996</c:v>
                </c:pt>
                <c:pt idx="2422">
                  <c:v>0</c:v>
                </c:pt>
                <c:pt idx="2423">
                  <c:v>4.5999999999999996</c:v>
                </c:pt>
                <c:pt idx="2424">
                  <c:v>0</c:v>
                </c:pt>
                <c:pt idx="2425">
                  <c:v>4.3</c:v>
                </c:pt>
                <c:pt idx="2426">
                  <c:v>0</c:v>
                </c:pt>
                <c:pt idx="2427">
                  <c:v>3.4</c:v>
                </c:pt>
                <c:pt idx="2428">
                  <c:v>5</c:v>
                </c:pt>
                <c:pt idx="2429">
                  <c:v>4.2</c:v>
                </c:pt>
                <c:pt idx="2430">
                  <c:v>0</c:v>
                </c:pt>
                <c:pt idx="2431">
                  <c:v>3.3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4.2</c:v>
                </c:pt>
                <c:pt idx="2436">
                  <c:v>0</c:v>
                </c:pt>
                <c:pt idx="2437">
                  <c:v>4.0999999999999996</c:v>
                </c:pt>
                <c:pt idx="2438">
                  <c:v>2.8</c:v>
                </c:pt>
                <c:pt idx="2439">
                  <c:v>0</c:v>
                </c:pt>
                <c:pt idx="2440">
                  <c:v>3.6</c:v>
                </c:pt>
                <c:pt idx="2441">
                  <c:v>5</c:v>
                </c:pt>
                <c:pt idx="2442">
                  <c:v>4.0999999999999996</c:v>
                </c:pt>
                <c:pt idx="2443">
                  <c:v>3.9</c:v>
                </c:pt>
                <c:pt idx="2444">
                  <c:v>4.3</c:v>
                </c:pt>
                <c:pt idx="2445">
                  <c:v>0</c:v>
                </c:pt>
                <c:pt idx="2446">
                  <c:v>4.3</c:v>
                </c:pt>
                <c:pt idx="2447">
                  <c:v>4.5</c:v>
                </c:pt>
                <c:pt idx="2448">
                  <c:v>0</c:v>
                </c:pt>
                <c:pt idx="2449">
                  <c:v>0</c:v>
                </c:pt>
                <c:pt idx="2450">
                  <c:v>3.7</c:v>
                </c:pt>
                <c:pt idx="2451">
                  <c:v>4.3</c:v>
                </c:pt>
                <c:pt idx="2452">
                  <c:v>3.7</c:v>
                </c:pt>
                <c:pt idx="2453">
                  <c:v>4.4000000000000004</c:v>
                </c:pt>
                <c:pt idx="2454">
                  <c:v>0</c:v>
                </c:pt>
                <c:pt idx="2455">
                  <c:v>3.4</c:v>
                </c:pt>
                <c:pt idx="2456">
                  <c:v>0</c:v>
                </c:pt>
                <c:pt idx="2457">
                  <c:v>0</c:v>
                </c:pt>
                <c:pt idx="2458">
                  <c:v>3.3</c:v>
                </c:pt>
                <c:pt idx="2459">
                  <c:v>3.8</c:v>
                </c:pt>
                <c:pt idx="2460">
                  <c:v>0</c:v>
                </c:pt>
                <c:pt idx="2461">
                  <c:v>4.4000000000000004</c:v>
                </c:pt>
                <c:pt idx="2462">
                  <c:v>3.7</c:v>
                </c:pt>
                <c:pt idx="2463">
                  <c:v>4.3</c:v>
                </c:pt>
                <c:pt idx="2464">
                  <c:v>0</c:v>
                </c:pt>
                <c:pt idx="2465">
                  <c:v>5</c:v>
                </c:pt>
                <c:pt idx="2466">
                  <c:v>4.2</c:v>
                </c:pt>
                <c:pt idx="2467">
                  <c:v>3.4</c:v>
                </c:pt>
                <c:pt idx="2468">
                  <c:v>3.8</c:v>
                </c:pt>
                <c:pt idx="2469">
                  <c:v>0</c:v>
                </c:pt>
                <c:pt idx="2470">
                  <c:v>4.4000000000000004</c:v>
                </c:pt>
                <c:pt idx="2471">
                  <c:v>4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3.8</c:v>
                </c:pt>
                <c:pt idx="2476">
                  <c:v>3.6</c:v>
                </c:pt>
                <c:pt idx="2477">
                  <c:v>3.5</c:v>
                </c:pt>
                <c:pt idx="2478">
                  <c:v>0</c:v>
                </c:pt>
                <c:pt idx="2479">
                  <c:v>4.5999999999999996</c:v>
                </c:pt>
                <c:pt idx="2480">
                  <c:v>3.9</c:v>
                </c:pt>
                <c:pt idx="2481">
                  <c:v>4.3</c:v>
                </c:pt>
                <c:pt idx="2482">
                  <c:v>4.0999999999999996</c:v>
                </c:pt>
                <c:pt idx="2483">
                  <c:v>4.5</c:v>
                </c:pt>
                <c:pt idx="2484">
                  <c:v>4.4000000000000004</c:v>
                </c:pt>
                <c:pt idx="2485">
                  <c:v>3.8</c:v>
                </c:pt>
                <c:pt idx="2486">
                  <c:v>3.8</c:v>
                </c:pt>
                <c:pt idx="2487">
                  <c:v>4.7</c:v>
                </c:pt>
                <c:pt idx="2488">
                  <c:v>4.9000000000000004</c:v>
                </c:pt>
                <c:pt idx="2489">
                  <c:v>1.6</c:v>
                </c:pt>
                <c:pt idx="2490">
                  <c:v>4.0999999999999996</c:v>
                </c:pt>
                <c:pt idx="2491">
                  <c:v>3.9</c:v>
                </c:pt>
                <c:pt idx="2492">
                  <c:v>2.7</c:v>
                </c:pt>
                <c:pt idx="2493">
                  <c:v>4</c:v>
                </c:pt>
                <c:pt idx="2494">
                  <c:v>2</c:v>
                </c:pt>
                <c:pt idx="2495">
                  <c:v>3.8</c:v>
                </c:pt>
                <c:pt idx="2496">
                  <c:v>4.3</c:v>
                </c:pt>
                <c:pt idx="2497">
                  <c:v>0</c:v>
                </c:pt>
                <c:pt idx="2498">
                  <c:v>4</c:v>
                </c:pt>
                <c:pt idx="2499">
                  <c:v>3.3</c:v>
                </c:pt>
                <c:pt idx="2500">
                  <c:v>0</c:v>
                </c:pt>
                <c:pt idx="2501">
                  <c:v>4.2</c:v>
                </c:pt>
                <c:pt idx="2502">
                  <c:v>0</c:v>
                </c:pt>
                <c:pt idx="2503">
                  <c:v>3.9</c:v>
                </c:pt>
                <c:pt idx="2504">
                  <c:v>0</c:v>
                </c:pt>
                <c:pt idx="2505">
                  <c:v>0</c:v>
                </c:pt>
                <c:pt idx="2506">
                  <c:v>3.7</c:v>
                </c:pt>
                <c:pt idx="2507">
                  <c:v>3.4</c:v>
                </c:pt>
                <c:pt idx="2508">
                  <c:v>4.5</c:v>
                </c:pt>
                <c:pt idx="2509">
                  <c:v>3.9</c:v>
                </c:pt>
                <c:pt idx="2510">
                  <c:v>2.7</c:v>
                </c:pt>
                <c:pt idx="2511">
                  <c:v>0</c:v>
                </c:pt>
                <c:pt idx="2512">
                  <c:v>0</c:v>
                </c:pt>
                <c:pt idx="2513">
                  <c:v>4</c:v>
                </c:pt>
                <c:pt idx="2514">
                  <c:v>0</c:v>
                </c:pt>
                <c:pt idx="2515">
                  <c:v>0</c:v>
                </c:pt>
                <c:pt idx="2516">
                  <c:v>4.2</c:v>
                </c:pt>
                <c:pt idx="2517">
                  <c:v>4.5</c:v>
                </c:pt>
                <c:pt idx="2518">
                  <c:v>4.4000000000000004</c:v>
                </c:pt>
                <c:pt idx="2519">
                  <c:v>0</c:v>
                </c:pt>
                <c:pt idx="2520">
                  <c:v>4.3</c:v>
                </c:pt>
                <c:pt idx="2521">
                  <c:v>4.2</c:v>
                </c:pt>
                <c:pt idx="2522">
                  <c:v>0</c:v>
                </c:pt>
                <c:pt idx="2523">
                  <c:v>2.7</c:v>
                </c:pt>
                <c:pt idx="2524">
                  <c:v>4</c:v>
                </c:pt>
                <c:pt idx="2525">
                  <c:v>4.7</c:v>
                </c:pt>
                <c:pt idx="2526">
                  <c:v>3.9</c:v>
                </c:pt>
                <c:pt idx="2527">
                  <c:v>4.0999999999999996</c:v>
                </c:pt>
                <c:pt idx="2528">
                  <c:v>0</c:v>
                </c:pt>
                <c:pt idx="2529">
                  <c:v>3.8</c:v>
                </c:pt>
                <c:pt idx="2530">
                  <c:v>2.6</c:v>
                </c:pt>
                <c:pt idx="2531">
                  <c:v>4.2</c:v>
                </c:pt>
                <c:pt idx="2532">
                  <c:v>4</c:v>
                </c:pt>
                <c:pt idx="2533">
                  <c:v>3.5</c:v>
                </c:pt>
                <c:pt idx="2534">
                  <c:v>0</c:v>
                </c:pt>
                <c:pt idx="2535">
                  <c:v>3.8</c:v>
                </c:pt>
                <c:pt idx="2536">
                  <c:v>4.0999999999999996</c:v>
                </c:pt>
                <c:pt idx="2537">
                  <c:v>4.3</c:v>
                </c:pt>
                <c:pt idx="2538">
                  <c:v>4.3</c:v>
                </c:pt>
                <c:pt idx="2539">
                  <c:v>4.3</c:v>
                </c:pt>
                <c:pt idx="2540">
                  <c:v>2.7</c:v>
                </c:pt>
                <c:pt idx="2541">
                  <c:v>4.3</c:v>
                </c:pt>
                <c:pt idx="2542">
                  <c:v>0</c:v>
                </c:pt>
                <c:pt idx="2543">
                  <c:v>2</c:v>
                </c:pt>
                <c:pt idx="2544">
                  <c:v>0</c:v>
                </c:pt>
                <c:pt idx="2545">
                  <c:v>4</c:v>
                </c:pt>
                <c:pt idx="2546">
                  <c:v>2.6</c:v>
                </c:pt>
                <c:pt idx="2547">
                  <c:v>3.9</c:v>
                </c:pt>
                <c:pt idx="2548">
                  <c:v>0</c:v>
                </c:pt>
                <c:pt idx="2549">
                  <c:v>0</c:v>
                </c:pt>
                <c:pt idx="2550">
                  <c:v>4.2</c:v>
                </c:pt>
                <c:pt idx="2551">
                  <c:v>1.6</c:v>
                </c:pt>
                <c:pt idx="2552">
                  <c:v>4.3</c:v>
                </c:pt>
                <c:pt idx="2553">
                  <c:v>4.5</c:v>
                </c:pt>
                <c:pt idx="2554">
                  <c:v>3.9</c:v>
                </c:pt>
                <c:pt idx="2555">
                  <c:v>4.7</c:v>
                </c:pt>
                <c:pt idx="2556">
                  <c:v>4.3</c:v>
                </c:pt>
                <c:pt idx="2557">
                  <c:v>4.2</c:v>
                </c:pt>
                <c:pt idx="2558">
                  <c:v>2.9</c:v>
                </c:pt>
                <c:pt idx="2559">
                  <c:v>3.5</c:v>
                </c:pt>
                <c:pt idx="2560">
                  <c:v>0</c:v>
                </c:pt>
                <c:pt idx="2561">
                  <c:v>4.4000000000000004</c:v>
                </c:pt>
                <c:pt idx="2562">
                  <c:v>4.0999999999999996</c:v>
                </c:pt>
                <c:pt idx="2563">
                  <c:v>3.9</c:v>
                </c:pt>
                <c:pt idx="2564">
                  <c:v>3.7</c:v>
                </c:pt>
                <c:pt idx="2565">
                  <c:v>4.3</c:v>
                </c:pt>
                <c:pt idx="2566">
                  <c:v>0</c:v>
                </c:pt>
                <c:pt idx="2567">
                  <c:v>0</c:v>
                </c:pt>
                <c:pt idx="2568">
                  <c:v>1.3</c:v>
                </c:pt>
                <c:pt idx="2569">
                  <c:v>3.9</c:v>
                </c:pt>
                <c:pt idx="2570">
                  <c:v>0</c:v>
                </c:pt>
                <c:pt idx="2571">
                  <c:v>4.4000000000000004</c:v>
                </c:pt>
                <c:pt idx="2572">
                  <c:v>4</c:v>
                </c:pt>
                <c:pt idx="2573">
                  <c:v>0</c:v>
                </c:pt>
                <c:pt idx="2574">
                  <c:v>4.5</c:v>
                </c:pt>
                <c:pt idx="2575">
                  <c:v>0</c:v>
                </c:pt>
                <c:pt idx="2576">
                  <c:v>0</c:v>
                </c:pt>
                <c:pt idx="2577">
                  <c:v>4.4000000000000004</c:v>
                </c:pt>
                <c:pt idx="2578">
                  <c:v>0</c:v>
                </c:pt>
                <c:pt idx="2579">
                  <c:v>3</c:v>
                </c:pt>
                <c:pt idx="2580">
                  <c:v>3.8</c:v>
                </c:pt>
                <c:pt idx="2581">
                  <c:v>4.3</c:v>
                </c:pt>
                <c:pt idx="2582">
                  <c:v>3</c:v>
                </c:pt>
                <c:pt idx="2583">
                  <c:v>4.2</c:v>
                </c:pt>
                <c:pt idx="2584">
                  <c:v>4.5</c:v>
                </c:pt>
                <c:pt idx="2585">
                  <c:v>0</c:v>
                </c:pt>
                <c:pt idx="2586">
                  <c:v>3.5</c:v>
                </c:pt>
                <c:pt idx="2587">
                  <c:v>3.6</c:v>
                </c:pt>
                <c:pt idx="2588">
                  <c:v>3.9</c:v>
                </c:pt>
                <c:pt idx="2589">
                  <c:v>0</c:v>
                </c:pt>
                <c:pt idx="2590">
                  <c:v>4.4000000000000004</c:v>
                </c:pt>
                <c:pt idx="2591">
                  <c:v>4.2</c:v>
                </c:pt>
                <c:pt idx="2592">
                  <c:v>4.4000000000000004</c:v>
                </c:pt>
                <c:pt idx="2593">
                  <c:v>5</c:v>
                </c:pt>
                <c:pt idx="2594">
                  <c:v>0</c:v>
                </c:pt>
                <c:pt idx="2595">
                  <c:v>4.7</c:v>
                </c:pt>
                <c:pt idx="2596">
                  <c:v>0</c:v>
                </c:pt>
                <c:pt idx="2597">
                  <c:v>0</c:v>
                </c:pt>
                <c:pt idx="2598">
                  <c:v>2.1</c:v>
                </c:pt>
                <c:pt idx="2599">
                  <c:v>4.2</c:v>
                </c:pt>
                <c:pt idx="2600">
                  <c:v>3.2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4.3</c:v>
                </c:pt>
                <c:pt idx="2607">
                  <c:v>3.8</c:v>
                </c:pt>
                <c:pt idx="2608">
                  <c:v>0</c:v>
                </c:pt>
                <c:pt idx="2609">
                  <c:v>4.4000000000000004</c:v>
                </c:pt>
                <c:pt idx="2610">
                  <c:v>0</c:v>
                </c:pt>
                <c:pt idx="2611">
                  <c:v>3.9</c:v>
                </c:pt>
                <c:pt idx="2612">
                  <c:v>4.5999999999999996</c:v>
                </c:pt>
                <c:pt idx="2613">
                  <c:v>4.0999999999999996</c:v>
                </c:pt>
                <c:pt idx="2614">
                  <c:v>3.1</c:v>
                </c:pt>
                <c:pt idx="2615">
                  <c:v>3.1</c:v>
                </c:pt>
                <c:pt idx="2616">
                  <c:v>0</c:v>
                </c:pt>
                <c:pt idx="2617">
                  <c:v>4.4000000000000004</c:v>
                </c:pt>
                <c:pt idx="2618">
                  <c:v>4.3</c:v>
                </c:pt>
                <c:pt idx="2619">
                  <c:v>2.6</c:v>
                </c:pt>
                <c:pt idx="2620">
                  <c:v>4</c:v>
                </c:pt>
                <c:pt idx="2621">
                  <c:v>4.3</c:v>
                </c:pt>
                <c:pt idx="2622">
                  <c:v>4.2</c:v>
                </c:pt>
                <c:pt idx="2623">
                  <c:v>4.5999999999999996</c:v>
                </c:pt>
                <c:pt idx="2624">
                  <c:v>4.5</c:v>
                </c:pt>
                <c:pt idx="2625">
                  <c:v>4.2</c:v>
                </c:pt>
                <c:pt idx="2626">
                  <c:v>3.3</c:v>
                </c:pt>
                <c:pt idx="2627">
                  <c:v>4.5999999999999996</c:v>
                </c:pt>
                <c:pt idx="2628">
                  <c:v>0</c:v>
                </c:pt>
                <c:pt idx="2629">
                  <c:v>4.7</c:v>
                </c:pt>
                <c:pt idx="2630">
                  <c:v>4.3</c:v>
                </c:pt>
                <c:pt idx="2631">
                  <c:v>0</c:v>
                </c:pt>
                <c:pt idx="2632">
                  <c:v>2.9</c:v>
                </c:pt>
                <c:pt idx="2633">
                  <c:v>3.8</c:v>
                </c:pt>
                <c:pt idx="2634">
                  <c:v>3.8</c:v>
                </c:pt>
                <c:pt idx="2635">
                  <c:v>0</c:v>
                </c:pt>
                <c:pt idx="2636">
                  <c:v>4.3</c:v>
                </c:pt>
                <c:pt idx="2637">
                  <c:v>0</c:v>
                </c:pt>
                <c:pt idx="2638">
                  <c:v>0</c:v>
                </c:pt>
                <c:pt idx="2639">
                  <c:v>3.8</c:v>
                </c:pt>
                <c:pt idx="2640">
                  <c:v>4</c:v>
                </c:pt>
                <c:pt idx="2641">
                  <c:v>4.0999999999999996</c:v>
                </c:pt>
                <c:pt idx="2642">
                  <c:v>4.2</c:v>
                </c:pt>
                <c:pt idx="2643">
                  <c:v>0</c:v>
                </c:pt>
                <c:pt idx="2644">
                  <c:v>0</c:v>
                </c:pt>
                <c:pt idx="2645">
                  <c:v>4</c:v>
                </c:pt>
                <c:pt idx="2646">
                  <c:v>4.3</c:v>
                </c:pt>
                <c:pt idx="2647">
                  <c:v>0</c:v>
                </c:pt>
                <c:pt idx="2648">
                  <c:v>4.0999999999999996</c:v>
                </c:pt>
                <c:pt idx="2649">
                  <c:v>2.6</c:v>
                </c:pt>
                <c:pt idx="2650">
                  <c:v>0</c:v>
                </c:pt>
                <c:pt idx="2651">
                  <c:v>3.3</c:v>
                </c:pt>
                <c:pt idx="2652">
                  <c:v>0</c:v>
                </c:pt>
                <c:pt idx="2653">
                  <c:v>4.4000000000000004</c:v>
                </c:pt>
                <c:pt idx="2654">
                  <c:v>3.3</c:v>
                </c:pt>
                <c:pt idx="2655">
                  <c:v>4.3</c:v>
                </c:pt>
                <c:pt idx="2656">
                  <c:v>4</c:v>
                </c:pt>
                <c:pt idx="2657">
                  <c:v>4</c:v>
                </c:pt>
                <c:pt idx="2658">
                  <c:v>0</c:v>
                </c:pt>
                <c:pt idx="2659">
                  <c:v>4.3</c:v>
                </c:pt>
                <c:pt idx="2660">
                  <c:v>0</c:v>
                </c:pt>
                <c:pt idx="2661">
                  <c:v>3.8</c:v>
                </c:pt>
                <c:pt idx="2662">
                  <c:v>0</c:v>
                </c:pt>
                <c:pt idx="2663">
                  <c:v>4.0999999999999996</c:v>
                </c:pt>
                <c:pt idx="2664">
                  <c:v>0</c:v>
                </c:pt>
                <c:pt idx="2665">
                  <c:v>2.8</c:v>
                </c:pt>
                <c:pt idx="2666">
                  <c:v>0</c:v>
                </c:pt>
                <c:pt idx="2667">
                  <c:v>4.5</c:v>
                </c:pt>
                <c:pt idx="2668">
                  <c:v>0</c:v>
                </c:pt>
                <c:pt idx="2669">
                  <c:v>4.9000000000000004</c:v>
                </c:pt>
                <c:pt idx="2670">
                  <c:v>0</c:v>
                </c:pt>
                <c:pt idx="2671">
                  <c:v>3.8</c:v>
                </c:pt>
                <c:pt idx="2672">
                  <c:v>2.9</c:v>
                </c:pt>
                <c:pt idx="2673">
                  <c:v>2.9</c:v>
                </c:pt>
                <c:pt idx="2674">
                  <c:v>4.5999999999999996</c:v>
                </c:pt>
                <c:pt idx="2675">
                  <c:v>3.6</c:v>
                </c:pt>
                <c:pt idx="2676">
                  <c:v>0</c:v>
                </c:pt>
                <c:pt idx="2677">
                  <c:v>3.5</c:v>
                </c:pt>
                <c:pt idx="2678">
                  <c:v>0</c:v>
                </c:pt>
                <c:pt idx="2679">
                  <c:v>3.7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3</c:v>
                </c:pt>
                <c:pt idx="2684">
                  <c:v>3.6</c:v>
                </c:pt>
                <c:pt idx="2685">
                  <c:v>0</c:v>
                </c:pt>
                <c:pt idx="2686">
                  <c:v>4.3</c:v>
                </c:pt>
                <c:pt idx="2687">
                  <c:v>0</c:v>
                </c:pt>
                <c:pt idx="2688">
                  <c:v>4.0999999999999996</c:v>
                </c:pt>
                <c:pt idx="2689">
                  <c:v>0</c:v>
                </c:pt>
                <c:pt idx="2690">
                  <c:v>4.3</c:v>
                </c:pt>
                <c:pt idx="2691">
                  <c:v>2.4</c:v>
                </c:pt>
                <c:pt idx="2692">
                  <c:v>0</c:v>
                </c:pt>
                <c:pt idx="2693">
                  <c:v>3.5</c:v>
                </c:pt>
                <c:pt idx="2694">
                  <c:v>4.4000000000000004</c:v>
                </c:pt>
                <c:pt idx="2695">
                  <c:v>3.6</c:v>
                </c:pt>
                <c:pt idx="2696">
                  <c:v>3.6</c:v>
                </c:pt>
                <c:pt idx="2697">
                  <c:v>3</c:v>
                </c:pt>
                <c:pt idx="2698">
                  <c:v>3.9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4</c:v>
                </c:pt>
                <c:pt idx="2703">
                  <c:v>4.2</c:v>
                </c:pt>
                <c:pt idx="2704">
                  <c:v>2.5</c:v>
                </c:pt>
                <c:pt idx="2705">
                  <c:v>3.5</c:v>
                </c:pt>
                <c:pt idx="2706">
                  <c:v>0</c:v>
                </c:pt>
                <c:pt idx="2707">
                  <c:v>0</c:v>
                </c:pt>
                <c:pt idx="2708">
                  <c:v>4</c:v>
                </c:pt>
                <c:pt idx="2709">
                  <c:v>0</c:v>
                </c:pt>
                <c:pt idx="2710">
                  <c:v>3.6</c:v>
                </c:pt>
                <c:pt idx="2711">
                  <c:v>0</c:v>
                </c:pt>
                <c:pt idx="2712">
                  <c:v>4</c:v>
                </c:pt>
                <c:pt idx="2713">
                  <c:v>4.0999999999999996</c:v>
                </c:pt>
                <c:pt idx="2714">
                  <c:v>0</c:v>
                </c:pt>
                <c:pt idx="2715">
                  <c:v>3.1</c:v>
                </c:pt>
                <c:pt idx="2716">
                  <c:v>0</c:v>
                </c:pt>
                <c:pt idx="2717">
                  <c:v>5</c:v>
                </c:pt>
                <c:pt idx="2718">
                  <c:v>0</c:v>
                </c:pt>
                <c:pt idx="2719">
                  <c:v>0</c:v>
                </c:pt>
                <c:pt idx="2720">
                  <c:v>4.2</c:v>
                </c:pt>
                <c:pt idx="2721">
                  <c:v>2</c:v>
                </c:pt>
                <c:pt idx="2722">
                  <c:v>0</c:v>
                </c:pt>
                <c:pt idx="2723">
                  <c:v>4.5999999999999996</c:v>
                </c:pt>
                <c:pt idx="2724">
                  <c:v>4.3</c:v>
                </c:pt>
                <c:pt idx="2725">
                  <c:v>4.3</c:v>
                </c:pt>
                <c:pt idx="2726">
                  <c:v>2.5</c:v>
                </c:pt>
                <c:pt idx="2727">
                  <c:v>0</c:v>
                </c:pt>
                <c:pt idx="2728">
                  <c:v>3.6</c:v>
                </c:pt>
                <c:pt idx="2729">
                  <c:v>4.2</c:v>
                </c:pt>
                <c:pt idx="2730">
                  <c:v>3.5</c:v>
                </c:pt>
                <c:pt idx="2731">
                  <c:v>0</c:v>
                </c:pt>
                <c:pt idx="2732">
                  <c:v>3.8</c:v>
                </c:pt>
                <c:pt idx="2733">
                  <c:v>3.6</c:v>
                </c:pt>
                <c:pt idx="2734">
                  <c:v>4.3</c:v>
                </c:pt>
                <c:pt idx="2735">
                  <c:v>0</c:v>
                </c:pt>
                <c:pt idx="2736">
                  <c:v>3.8</c:v>
                </c:pt>
                <c:pt idx="2737">
                  <c:v>4.0999999999999996</c:v>
                </c:pt>
                <c:pt idx="2738">
                  <c:v>3.8</c:v>
                </c:pt>
                <c:pt idx="2739">
                  <c:v>4.5</c:v>
                </c:pt>
                <c:pt idx="2740">
                  <c:v>0</c:v>
                </c:pt>
                <c:pt idx="2741">
                  <c:v>4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1</c:v>
                </c:pt>
                <c:pt idx="2746">
                  <c:v>3.8</c:v>
                </c:pt>
                <c:pt idx="2747">
                  <c:v>3.5</c:v>
                </c:pt>
                <c:pt idx="2748">
                  <c:v>1</c:v>
                </c:pt>
                <c:pt idx="2749">
                  <c:v>4.8</c:v>
                </c:pt>
                <c:pt idx="2750">
                  <c:v>2</c:v>
                </c:pt>
                <c:pt idx="2751">
                  <c:v>4.5</c:v>
                </c:pt>
                <c:pt idx="2752">
                  <c:v>4.5</c:v>
                </c:pt>
                <c:pt idx="2753">
                  <c:v>2.9</c:v>
                </c:pt>
                <c:pt idx="2754">
                  <c:v>0</c:v>
                </c:pt>
                <c:pt idx="2755">
                  <c:v>0</c:v>
                </c:pt>
                <c:pt idx="2756">
                  <c:v>4.0999999999999996</c:v>
                </c:pt>
                <c:pt idx="2757">
                  <c:v>4.2</c:v>
                </c:pt>
                <c:pt idx="2758">
                  <c:v>3.3</c:v>
                </c:pt>
                <c:pt idx="2759">
                  <c:v>3.8</c:v>
                </c:pt>
                <c:pt idx="2760">
                  <c:v>3.5</c:v>
                </c:pt>
                <c:pt idx="2761">
                  <c:v>2</c:v>
                </c:pt>
                <c:pt idx="2762">
                  <c:v>0</c:v>
                </c:pt>
                <c:pt idx="2763">
                  <c:v>0</c:v>
                </c:pt>
                <c:pt idx="2764">
                  <c:v>4.2</c:v>
                </c:pt>
                <c:pt idx="2765">
                  <c:v>4</c:v>
                </c:pt>
                <c:pt idx="2766">
                  <c:v>4.7</c:v>
                </c:pt>
                <c:pt idx="2767">
                  <c:v>4.8</c:v>
                </c:pt>
                <c:pt idx="2768">
                  <c:v>4.8</c:v>
                </c:pt>
                <c:pt idx="2769">
                  <c:v>4</c:v>
                </c:pt>
                <c:pt idx="2770">
                  <c:v>0</c:v>
                </c:pt>
                <c:pt idx="2771">
                  <c:v>0</c:v>
                </c:pt>
                <c:pt idx="2772">
                  <c:v>2.8</c:v>
                </c:pt>
                <c:pt idx="2773">
                  <c:v>0</c:v>
                </c:pt>
                <c:pt idx="2774">
                  <c:v>0</c:v>
                </c:pt>
                <c:pt idx="2775">
                  <c:v>4.5</c:v>
                </c:pt>
                <c:pt idx="2776">
                  <c:v>4.7</c:v>
                </c:pt>
                <c:pt idx="2777">
                  <c:v>3.7</c:v>
                </c:pt>
                <c:pt idx="2778">
                  <c:v>4.0999999999999996</c:v>
                </c:pt>
                <c:pt idx="2779">
                  <c:v>4.4000000000000004</c:v>
                </c:pt>
                <c:pt idx="2780">
                  <c:v>0</c:v>
                </c:pt>
                <c:pt idx="2781">
                  <c:v>0</c:v>
                </c:pt>
                <c:pt idx="2782">
                  <c:v>3.4</c:v>
                </c:pt>
                <c:pt idx="2783">
                  <c:v>4.0999999999999996</c:v>
                </c:pt>
                <c:pt idx="2784">
                  <c:v>4</c:v>
                </c:pt>
                <c:pt idx="2785">
                  <c:v>4.0999999999999996</c:v>
                </c:pt>
                <c:pt idx="2786">
                  <c:v>0</c:v>
                </c:pt>
                <c:pt idx="2787">
                  <c:v>4</c:v>
                </c:pt>
                <c:pt idx="2788">
                  <c:v>4.5</c:v>
                </c:pt>
                <c:pt idx="2789">
                  <c:v>4.2</c:v>
                </c:pt>
                <c:pt idx="2790">
                  <c:v>0</c:v>
                </c:pt>
                <c:pt idx="2791">
                  <c:v>0</c:v>
                </c:pt>
                <c:pt idx="2792">
                  <c:v>4</c:v>
                </c:pt>
                <c:pt idx="2793">
                  <c:v>0</c:v>
                </c:pt>
                <c:pt idx="2794">
                  <c:v>4.2</c:v>
                </c:pt>
                <c:pt idx="2795">
                  <c:v>0</c:v>
                </c:pt>
                <c:pt idx="2796">
                  <c:v>3.8</c:v>
                </c:pt>
                <c:pt idx="2797">
                  <c:v>4.5999999999999996</c:v>
                </c:pt>
                <c:pt idx="2798">
                  <c:v>3.8</c:v>
                </c:pt>
                <c:pt idx="2799">
                  <c:v>4.2</c:v>
                </c:pt>
                <c:pt idx="2800">
                  <c:v>0</c:v>
                </c:pt>
                <c:pt idx="2801">
                  <c:v>2.8</c:v>
                </c:pt>
                <c:pt idx="2802">
                  <c:v>3</c:v>
                </c:pt>
                <c:pt idx="2803">
                  <c:v>5</c:v>
                </c:pt>
                <c:pt idx="2804">
                  <c:v>5</c:v>
                </c:pt>
                <c:pt idx="2805">
                  <c:v>0</c:v>
                </c:pt>
                <c:pt idx="2806">
                  <c:v>4</c:v>
                </c:pt>
                <c:pt idx="2807">
                  <c:v>4.2</c:v>
                </c:pt>
                <c:pt idx="2808">
                  <c:v>0</c:v>
                </c:pt>
                <c:pt idx="2809">
                  <c:v>4.4000000000000004</c:v>
                </c:pt>
                <c:pt idx="2810">
                  <c:v>0</c:v>
                </c:pt>
                <c:pt idx="2811">
                  <c:v>3.1</c:v>
                </c:pt>
                <c:pt idx="2812">
                  <c:v>4.3</c:v>
                </c:pt>
                <c:pt idx="2813">
                  <c:v>0</c:v>
                </c:pt>
                <c:pt idx="2814">
                  <c:v>0</c:v>
                </c:pt>
                <c:pt idx="2815">
                  <c:v>3.6</c:v>
                </c:pt>
                <c:pt idx="2816">
                  <c:v>0</c:v>
                </c:pt>
                <c:pt idx="2817">
                  <c:v>2.9</c:v>
                </c:pt>
                <c:pt idx="2818">
                  <c:v>4.0999999999999996</c:v>
                </c:pt>
                <c:pt idx="2819">
                  <c:v>3.9</c:v>
                </c:pt>
                <c:pt idx="2820">
                  <c:v>4.0999999999999996</c:v>
                </c:pt>
                <c:pt idx="2821">
                  <c:v>4.0999999999999996</c:v>
                </c:pt>
                <c:pt idx="2822">
                  <c:v>0</c:v>
                </c:pt>
                <c:pt idx="2823">
                  <c:v>0</c:v>
                </c:pt>
                <c:pt idx="2824">
                  <c:v>4.0999999999999996</c:v>
                </c:pt>
                <c:pt idx="2825">
                  <c:v>3.8</c:v>
                </c:pt>
                <c:pt idx="2826">
                  <c:v>4.2</c:v>
                </c:pt>
                <c:pt idx="2827">
                  <c:v>0</c:v>
                </c:pt>
                <c:pt idx="2828">
                  <c:v>4.4000000000000004</c:v>
                </c:pt>
                <c:pt idx="2829">
                  <c:v>0</c:v>
                </c:pt>
                <c:pt idx="2830">
                  <c:v>3.4</c:v>
                </c:pt>
                <c:pt idx="2831">
                  <c:v>4.3</c:v>
                </c:pt>
                <c:pt idx="2832">
                  <c:v>0</c:v>
                </c:pt>
                <c:pt idx="2833">
                  <c:v>0</c:v>
                </c:pt>
                <c:pt idx="2834">
                  <c:v>3.9</c:v>
                </c:pt>
                <c:pt idx="2835">
                  <c:v>1</c:v>
                </c:pt>
                <c:pt idx="2836">
                  <c:v>0</c:v>
                </c:pt>
                <c:pt idx="2837">
                  <c:v>3.5</c:v>
                </c:pt>
                <c:pt idx="2838">
                  <c:v>4</c:v>
                </c:pt>
                <c:pt idx="2839">
                  <c:v>4.5999999999999996</c:v>
                </c:pt>
                <c:pt idx="2840">
                  <c:v>4</c:v>
                </c:pt>
                <c:pt idx="2841">
                  <c:v>4.2</c:v>
                </c:pt>
                <c:pt idx="2842">
                  <c:v>3.8</c:v>
                </c:pt>
                <c:pt idx="2843">
                  <c:v>0</c:v>
                </c:pt>
                <c:pt idx="2844">
                  <c:v>4.3</c:v>
                </c:pt>
                <c:pt idx="2845">
                  <c:v>3.4</c:v>
                </c:pt>
                <c:pt idx="2846">
                  <c:v>0</c:v>
                </c:pt>
                <c:pt idx="2847">
                  <c:v>4</c:v>
                </c:pt>
                <c:pt idx="2848">
                  <c:v>0</c:v>
                </c:pt>
                <c:pt idx="2849">
                  <c:v>0</c:v>
                </c:pt>
                <c:pt idx="2850">
                  <c:v>3.7</c:v>
                </c:pt>
                <c:pt idx="2851">
                  <c:v>1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4.3</c:v>
                </c:pt>
                <c:pt idx="2856">
                  <c:v>0</c:v>
                </c:pt>
                <c:pt idx="2857">
                  <c:v>0</c:v>
                </c:pt>
                <c:pt idx="2858">
                  <c:v>2.5</c:v>
                </c:pt>
                <c:pt idx="2859">
                  <c:v>4.2</c:v>
                </c:pt>
                <c:pt idx="2860">
                  <c:v>1</c:v>
                </c:pt>
                <c:pt idx="2861">
                  <c:v>4.4000000000000004</c:v>
                </c:pt>
                <c:pt idx="2862">
                  <c:v>4.9000000000000004</c:v>
                </c:pt>
                <c:pt idx="2863">
                  <c:v>4.7</c:v>
                </c:pt>
                <c:pt idx="2864">
                  <c:v>2.8</c:v>
                </c:pt>
                <c:pt idx="2865">
                  <c:v>4.5999999999999996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4.4000000000000004</c:v>
                </c:pt>
                <c:pt idx="2870">
                  <c:v>3.2</c:v>
                </c:pt>
                <c:pt idx="2871">
                  <c:v>0</c:v>
                </c:pt>
                <c:pt idx="2872">
                  <c:v>0</c:v>
                </c:pt>
                <c:pt idx="2873">
                  <c:v>4.5</c:v>
                </c:pt>
                <c:pt idx="2874">
                  <c:v>4.4000000000000004</c:v>
                </c:pt>
                <c:pt idx="2875">
                  <c:v>2.9</c:v>
                </c:pt>
                <c:pt idx="2876">
                  <c:v>4.2</c:v>
                </c:pt>
                <c:pt idx="2877">
                  <c:v>2.4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1.6</c:v>
                </c:pt>
                <c:pt idx="2882">
                  <c:v>4</c:v>
                </c:pt>
                <c:pt idx="2883">
                  <c:v>3</c:v>
                </c:pt>
                <c:pt idx="2884">
                  <c:v>3.5</c:v>
                </c:pt>
                <c:pt idx="2885">
                  <c:v>4.8</c:v>
                </c:pt>
                <c:pt idx="2886">
                  <c:v>0</c:v>
                </c:pt>
                <c:pt idx="2887">
                  <c:v>4.5999999999999996</c:v>
                </c:pt>
                <c:pt idx="2888">
                  <c:v>0</c:v>
                </c:pt>
                <c:pt idx="2889">
                  <c:v>0</c:v>
                </c:pt>
                <c:pt idx="2890">
                  <c:v>3.9</c:v>
                </c:pt>
                <c:pt idx="2891">
                  <c:v>0</c:v>
                </c:pt>
                <c:pt idx="2892">
                  <c:v>3.9</c:v>
                </c:pt>
                <c:pt idx="2893">
                  <c:v>0</c:v>
                </c:pt>
                <c:pt idx="2894">
                  <c:v>3.8</c:v>
                </c:pt>
                <c:pt idx="2895">
                  <c:v>4.4000000000000004</c:v>
                </c:pt>
                <c:pt idx="2896">
                  <c:v>0</c:v>
                </c:pt>
                <c:pt idx="2897">
                  <c:v>4.3</c:v>
                </c:pt>
                <c:pt idx="2898">
                  <c:v>0</c:v>
                </c:pt>
                <c:pt idx="2899">
                  <c:v>4.2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3.7</c:v>
                </c:pt>
                <c:pt idx="2905">
                  <c:v>3.8</c:v>
                </c:pt>
                <c:pt idx="2906">
                  <c:v>4</c:v>
                </c:pt>
                <c:pt idx="2907">
                  <c:v>4.2</c:v>
                </c:pt>
                <c:pt idx="2908">
                  <c:v>4</c:v>
                </c:pt>
                <c:pt idx="2909">
                  <c:v>0</c:v>
                </c:pt>
                <c:pt idx="2910">
                  <c:v>3.8</c:v>
                </c:pt>
                <c:pt idx="2911">
                  <c:v>3.8</c:v>
                </c:pt>
                <c:pt idx="2912">
                  <c:v>3.9</c:v>
                </c:pt>
                <c:pt idx="2913">
                  <c:v>3</c:v>
                </c:pt>
                <c:pt idx="2914">
                  <c:v>4.5999999999999996</c:v>
                </c:pt>
                <c:pt idx="2915">
                  <c:v>4.7</c:v>
                </c:pt>
                <c:pt idx="2916">
                  <c:v>4</c:v>
                </c:pt>
                <c:pt idx="2917">
                  <c:v>3.7</c:v>
                </c:pt>
                <c:pt idx="2918">
                  <c:v>3.8</c:v>
                </c:pt>
                <c:pt idx="2919">
                  <c:v>4.5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4.3</c:v>
                </c:pt>
                <c:pt idx="2926">
                  <c:v>3.9</c:v>
                </c:pt>
                <c:pt idx="2927">
                  <c:v>3</c:v>
                </c:pt>
                <c:pt idx="2928">
                  <c:v>3.6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3.9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2.6</c:v>
                </c:pt>
                <c:pt idx="2939">
                  <c:v>3.8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4.3</c:v>
                </c:pt>
                <c:pt idx="2944">
                  <c:v>3.6</c:v>
                </c:pt>
                <c:pt idx="2945">
                  <c:v>4</c:v>
                </c:pt>
                <c:pt idx="2946">
                  <c:v>3.8</c:v>
                </c:pt>
                <c:pt idx="2947">
                  <c:v>0</c:v>
                </c:pt>
                <c:pt idx="2948">
                  <c:v>2.8</c:v>
                </c:pt>
                <c:pt idx="2949">
                  <c:v>3.8</c:v>
                </c:pt>
                <c:pt idx="2950">
                  <c:v>3.9</c:v>
                </c:pt>
                <c:pt idx="2951">
                  <c:v>0</c:v>
                </c:pt>
                <c:pt idx="2952">
                  <c:v>3.9</c:v>
                </c:pt>
                <c:pt idx="2953">
                  <c:v>4.9000000000000004</c:v>
                </c:pt>
                <c:pt idx="2954">
                  <c:v>4.0999999999999996</c:v>
                </c:pt>
                <c:pt idx="2955">
                  <c:v>3.3</c:v>
                </c:pt>
                <c:pt idx="2956">
                  <c:v>3.2</c:v>
                </c:pt>
                <c:pt idx="2957">
                  <c:v>5</c:v>
                </c:pt>
                <c:pt idx="2958">
                  <c:v>0</c:v>
                </c:pt>
                <c:pt idx="2959">
                  <c:v>4.4000000000000004</c:v>
                </c:pt>
                <c:pt idx="2960">
                  <c:v>0</c:v>
                </c:pt>
                <c:pt idx="2961">
                  <c:v>3.5</c:v>
                </c:pt>
                <c:pt idx="2962">
                  <c:v>4.2</c:v>
                </c:pt>
                <c:pt idx="2963">
                  <c:v>0</c:v>
                </c:pt>
                <c:pt idx="2964">
                  <c:v>0</c:v>
                </c:pt>
                <c:pt idx="2965">
                  <c:v>3.9</c:v>
                </c:pt>
                <c:pt idx="2966">
                  <c:v>4</c:v>
                </c:pt>
                <c:pt idx="2967">
                  <c:v>3.6</c:v>
                </c:pt>
                <c:pt idx="2968">
                  <c:v>0</c:v>
                </c:pt>
                <c:pt idx="2969">
                  <c:v>4</c:v>
                </c:pt>
                <c:pt idx="2970">
                  <c:v>0</c:v>
                </c:pt>
                <c:pt idx="2971">
                  <c:v>0</c:v>
                </c:pt>
                <c:pt idx="2972">
                  <c:v>4.0999999999999996</c:v>
                </c:pt>
                <c:pt idx="2973">
                  <c:v>0</c:v>
                </c:pt>
                <c:pt idx="2974">
                  <c:v>3.6</c:v>
                </c:pt>
                <c:pt idx="2975">
                  <c:v>3</c:v>
                </c:pt>
                <c:pt idx="2976">
                  <c:v>4.2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3.3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3.7</c:v>
                </c:pt>
                <c:pt idx="2987">
                  <c:v>4.3</c:v>
                </c:pt>
                <c:pt idx="2988">
                  <c:v>0</c:v>
                </c:pt>
                <c:pt idx="2989">
                  <c:v>0</c:v>
                </c:pt>
                <c:pt idx="2990">
                  <c:v>4.5</c:v>
                </c:pt>
                <c:pt idx="2991">
                  <c:v>3.2</c:v>
                </c:pt>
                <c:pt idx="2992">
                  <c:v>3.3</c:v>
                </c:pt>
                <c:pt idx="2993">
                  <c:v>0</c:v>
                </c:pt>
                <c:pt idx="2994">
                  <c:v>0</c:v>
                </c:pt>
                <c:pt idx="2995">
                  <c:v>4.0999999999999996</c:v>
                </c:pt>
                <c:pt idx="2996">
                  <c:v>0</c:v>
                </c:pt>
                <c:pt idx="2997">
                  <c:v>4</c:v>
                </c:pt>
                <c:pt idx="2998">
                  <c:v>3.2</c:v>
                </c:pt>
                <c:pt idx="2999">
                  <c:v>0</c:v>
                </c:pt>
                <c:pt idx="3000">
                  <c:v>0</c:v>
                </c:pt>
                <c:pt idx="3001">
                  <c:v>3.9</c:v>
                </c:pt>
                <c:pt idx="3002">
                  <c:v>0</c:v>
                </c:pt>
                <c:pt idx="3003">
                  <c:v>3.9</c:v>
                </c:pt>
                <c:pt idx="3004">
                  <c:v>3.3</c:v>
                </c:pt>
                <c:pt idx="3005">
                  <c:v>4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1</c:v>
                </c:pt>
                <c:pt idx="3011">
                  <c:v>3.1</c:v>
                </c:pt>
                <c:pt idx="3012">
                  <c:v>3.5</c:v>
                </c:pt>
                <c:pt idx="3013">
                  <c:v>4.3</c:v>
                </c:pt>
                <c:pt idx="3014">
                  <c:v>0</c:v>
                </c:pt>
                <c:pt idx="3015">
                  <c:v>3.7</c:v>
                </c:pt>
                <c:pt idx="3016">
                  <c:v>0</c:v>
                </c:pt>
                <c:pt idx="3017">
                  <c:v>4.0999999999999996</c:v>
                </c:pt>
                <c:pt idx="3018">
                  <c:v>0</c:v>
                </c:pt>
                <c:pt idx="3019">
                  <c:v>0</c:v>
                </c:pt>
                <c:pt idx="3020">
                  <c:v>3.5</c:v>
                </c:pt>
                <c:pt idx="3021">
                  <c:v>0</c:v>
                </c:pt>
                <c:pt idx="3022">
                  <c:v>3.7</c:v>
                </c:pt>
                <c:pt idx="3023">
                  <c:v>3.6</c:v>
                </c:pt>
                <c:pt idx="3024">
                  <c:v>0</c:v>
                </c:pt>
                <c:pt idx="3025">
                  <c:v>4.0999999999999996</c:v>
                </c:pt>
                <c:pt idx="3026">
                  <c:v>4</c:v>
                </c:pt>
                <c:pt idx="3027">
                  <c:v>4</c:v>
                </c:pt>
                <c:pt idx="3028">
                  <c:v>4.2</c:v>
                </c:pt>
                <c:pt idx="3029">
                  <c:v>0</c:v>
                </c:pt>
                <c:pt idx="3030">
                  <c:v>4.0999999999999996</c:v>
                </c:pt>
                <c:pt idx="3031">
                  <c:v>2</c:v>
                </c:pt>
                <c:pt idx="3032">
                  <c:v>3</c:v>
                </c:pt>
                <c:pt idx="3033">
                  <c:v>4</c:v>
                </c:pt>
                <c:pt idx="3034">
                  <c:v>4.0999999999999996</c:v>
                </c:pt>
                <c:pt idx="3035">
                  <c:v>4</c:v>
                </c:pt>
                <c:pt idx="3036">
                  <c:v>2.9</c:v>
                </c:pt>
                <c:pt idx="3037">
                  <c:v>0</c:v>
                </c:pt>
                <c:pt idx="3038">
                  <c:v>1</c:v>
                </c:pt>
                <c:pt idx="3039">
                  <c:v>3.1</c:v>
                </c:pt>
                <c:pt idx="3040">
                  <c:v>2.4</c:v>
                </c:pt>
                <c:pt idx="3041">
                  <c:v>2.5</c:v>
                </c:pt>
                <c:pt idx="3042">
                  <c:v>4.4000000000000004</c:v>
                </c:pt>
                <c:pt idx="3043">
                  <c:v>3.8</c:v>
                </c:pt>
                <c:pt idx="3044">
                  <c:v>2</c:v>
                </c:pt>
                <c:pt idx="3045">
                  <c:v>5</c:v>
                </c:pt>
                <c:pt idx="3046">
                  <c:v>4.7</c:v>
                </c:pt>
                <c:pt idx="3047">
                  <c:v>0</c:v>
                </c:pt>
                <c:pt idx="3048">
                  <c:v>0</c:v>
                </c:pt>
                <c:pt idx="3049">
                  <c:v>1.5</c:v>
                </c:pt>
                <c:pt idx="3050">
                  <c:v>0</c:v>
                </c:pt>
                <c:pt idx="3051">
                  <c:v>3</c:v>
                </c:pt>
                <c:pt idx="3052">
                  <c:v>0</c:v>
                </c:pt>
                <c:pt idx="3053">
                  <c:v>4.3</c:v>
                </c:pt>
                <c:pt idx="3054">
                  <c:v>0</c:v>
                </c:pt>
                <c:pt idx="3055">
                  <c:v>4.0999999999999996</c:v>
                </c:pt>
                <c:pt idx="3056">
                  <c:v>3</c:v>
                </c:pt>
                <c:pt idx="3057">
                  <c:v>0</c:v>
                </c:pt>
                <c:pt idx="3058">
                  <c:v>3.4</c:v>
                </c:pt>
                <c:pt idx="3059">
                  <c:v>2.2999999999999998</c:v>
                </c:pt>
                <c:pt idx="3060">
                  <c:v>0</c:v>
                </c:pt>
                <c:pt idx="3061">
                  <c:v>3.8</c:v>
                </c:pt>
                <c:pt idx="3062">
                  <c:v>4.2</c:v>
                </c:pt>
                <c:pt idx="3063">
                  <c:v>2.2999999999999998</c:v>
                </c:pt>
                <c:pt idx="3064">
                  <c:v>0</c:v>
                </c:pt>
                <c:pt idx="3065">
                  <c:v>0</c:v>
                </c:pt>
                <c:pt idx="3066">
                  <c:v>3.4</c:v>
                </c:pt>
                <c:pt idx="3067">
                  <c:v>2.5</c:v>
                </c:pt>
                <c:pt idx="3068">
                  <c:v>1.8</c:v>
                </c:pt>
                <c:pt idx="3069">
                  <c:v>0</c:v>
                </c:pt>
                <c:pt idx="3070">
                  <c:v>2.5</c:v>
                </c:pt>
                <c:pt idx="3071">
                  <c:v>4</c:v>
                </c:pt>
                <c:pt idx="3072">
                  <c:v>3</c:v>
                </c:pt>
                <c:pt idx="3073">
                  <c:v>2.8</c:v>
                </c:pt>
                <c:pt idx="3074">
                  <c:v>3.5</c:v>
                </c:pt>
                <c:pt idx="3075">
                  <c:v>4</c:v>
                </c:pt>
                <c:pt idx="3076">
                  <c:v>0</c:v>
                </c:pt>
                <c:pt idx="3077">
                  <c:v>0</c:v>
                </c:pt>
                <c:pt idx="3078">
                  <c:v>3.9</c:v>
                </c:pt>
                <c:pt idx="3079">
                  <c:v>4.2</c:v>
                </c:pt>
                <c:pt idx="3080">
                  <c:v>2.8</c:v>
                </c:pt>
                <c:pt idx="3081">
                  <c:v>0</c:v>
                </c:pt>
                <c:pt idx="3082">
                  <c:v>3.8</c:v>
                </c:pt>
                <c:pt idx="3083">
                  <c:v>4.5999999999999996</c:v>
                </c:pt>
                <c:pt idx="3084">
                  <c:v>0</c:v>
                </c:pt>
                <c:pt idx="3085">
                  <c:v>3.9</c:v>
                </c:pt>
                <c:pt idx="3086">
                  <c:v>4</c:v>
                </c:pt>
                <c:pt idx="3087">
                  <c:v>4.3</c:v>
                </c:pt>
                <c:pt idx="3088">
                  <c:v>0</c:v>
                </c:pt>
                <c:pt idx="3089">
                  <c:v>0</c:v>
                </c:pt>
                <c:pt idx="3090">
                  <c:v>1.6</c:v>
                </c:pt>
                <c:pt idx="3091">
                  <c:v>0</c:v>
                </c:pt>
                <c:pt idx="3092">
                  <c:v>3.6</c:v>
                </c:pt>
                <c:pt idx="3093">
                  <c:v>3.8</c:v>
                </c:pt>
                <c:pt idx="3094">
                  <c:v>2.4</c:v>
                </c:pt>
                <c:pt idx="3095">
                  <c:v>3.2</c:v>
                </c:pt>
                <c:pt idx="3096">
                  <c:v>0</c:v>
                </c:pt>
                <c:pt idx="3097">
                  <c:v>1.6</c:v>
                </c:pt>
                <c:pt idx="3098">
                  <c:v>4.5</c:v>
                </c:pt>
                <c:pt idx="3099">
                  <c:v>1.6</c:v>
                </c:pt>
                <c:pt idx="3100">
                  <c:v>0</c:v>
                </c:pt>
                <c:pt idx="3101">
                  <c:v>3.6</c:v>
                </c:pt>
                <c:pt idx="3102">
                  <c:v>2.5</c:v>
                </c:pt>
                <c:pt idx="3103">
                  <c:v>0</c:v>
                </c:pt>
                <c:pt idx="3104">
                  <c:v>3.7</c:v>
                </c:pt>
                <c:pt idx="3105">
                  <c:v>4</c:v>
                </c:pt>
                <c:pt idx="3106">
                  <c:v>3.5</c:v>
                </c:pt>
                <c:pt idx="3107">
                  <c:v>3.8</c:v>
                </c:pt>
                <c:pt idx="3108">
                  <c:v>0</c:v>
                </c:pt>
                <c:pt idx="3109">
                  <c:v>0</c:v>
                </c:pt>
                <c:pt idx="3110">
                  <c:v>3.8</c:v>
                </c:pt>
                <c:pt idx="3111">
                  <c:v>3.8</c:v>
                </c:pt>
                <c:pt idx="3112">
                  <c:v>1</c:v>
                </c:pt>
                <c:pt idx="3113">
                  <c:v>0</c:v>
                </c:pt>
                <c:pt idx="3114">
                  <c:v>4</c:v>
                </c:pt>
                <c:pt idx="3115">
                  <c:v>4.5999999999999996</c:v>
                </c:pt>
                <c:pt idx="3116">
                  <c:v>0</c:v>
                </c:pt>
                <c:pt idx="3117">
                  <c:v>4</c:v>
                </c:pt>
                <c:pt idx="3118">
                  <c:v>0</c:v>
                </c:pt>
                <c:pt idx="3119">
                  <c:v>3.2</c:v>
                </c:pt>
                <c:pt idx="3120">
                  <c:v>3.6</c:v>
                </c:pt>
                <c:pt idx="3121">
                  <c:v>4.3</c:v>
                </c:pt>
                <c:pt idx="3122">
                  <c:v>3.8</c:v>
                </c:pt>
                <c:pt idx="3123">
                  <c:v>3.9</c:v>
                </c:pt>
                <c:pt idx="3124">
                  <c:v>3</c:v>
                </c:pt>
                <c:pt idx="3125">
                  <c:v>4</c:v>
                </c:pt>
                <c:pt idx="3126">
                  <c:v>0</c:v>
                </c:pt>
                <c:pt idx="3127">
                  <c:v>4.4000000000000004</c:v>
                </c:pt>
                <c:pt idx="3128">
                  <c:v>1</c:v>
                </c:pt>
                <c:pt idx="3129">
                  <c:v>3.8</c:v>
                </c:pt>
                <c:pt idx="3130">
                  <c:v>4.0999999999999996</c:v>
                </c:pt>
                <c:pt idx="3131">
                  <c:v>4.4000000000000004</c:v>
                </c:pt>
                <c:pt idx="3132">
                  <c:v>0</c:v>
                </c:pt>
                <c:pt idx="3133">
                  <c:v>1</c:v>
                </c:pt>
                <c:pt idx="3134">
                  <c:v>0</c:v>
                </c:pt>
                <c:pt idx="3135">
                  <c:v>0</c:v>
                </c:pt>
                <c:pt idx="3136">
                  <c:v>4.5</c:v>
                </c:pt>
                <c:pt idx="3137">
                  <c:v>0</c:v>
                </c:pt>
                <c:pt idx="3138">
                  <c:v>4.2</c:v>
                </c:pt>
                <c:pt idx="3139">
                  <c:v>0</c:v>
                </c:pt>
                <c:pt idx="3140">
                  <c:v>2.2000000000000002</c:v>
                </c:pt>
                <c:pt idx="3141">
                  <c:v>3.8</c:v>
                </c:pt>
                <c:pt idx="3142">
                  <c:v>3.8</c:v>
                </c:pt>
                <c:pt idx="3143">
                  <c:v>3.9</c:v>
                </c:pt>
                <c:pt idx="3144">
                  <c:v>4.4000000000000004</c:v>
                </c:pt>
                <c:pt idx="3145">
                  <c:v>3.2</c:v>
                </c:pt>
                <c:pt idx="3146">
                  <c:v>0</c:v>
                </c:pt>
                <c:pt idx="3147">
                  <c:v>0</c:v>
                </c:pt>
                <c:pt idx="3148">
                  <c:v>4.2</c:v>
                </c:pt>
                <c:pt idx="3149">
                  <c:v>2.2000000000000002</c:v>
                </c:pt>
                <c:pt idx="3150">
                  <c:v>2.2000000000000002</c:v>
                </c:pt>
                <c:pt idx="3151">
                  <c:v>1</c:v>
                </c:pt>
                <c:pt idx="3152">
                  <c:v>3.4</c:v>
                </c:pt>
                <c:pt idx="3153">
                  <c:v>0</c:v>
                </c:pt>
                <c:pt idx="3154">
                  <c:v>0</c:v>
                </c:pt>
                <c:pt idx="3155">
                  <c:v>2.8</c:v>
                </c:pt>
                <c:pt idx="3156">
                  <c:v>3</c:v>
                </c:pt>
                <c:pt idx="3157">
                  <c:v>4</c:v>
                </c:pt>
                <c:pt idx="3158">
                  <c:v>3.9</c:v>
                </c:pt>
                <c:pt idx="3159">
                  <c:v>4</c:v>
                </c:pt>
                <c:pt idx="3160">
                  <c:v>3.8</c:v>
                </c:pt>
                <c:pt idx="3161">
                  <c:v>2</c:v>
                </c:pt>
                <c:pt idx="3162">
                  <c:v>3.7</c:v>
                </c:pt>
                <c:pt idx="3163">
                  <c:v>0</c:v>
                </c:pt>
                <c:pt idx="3164">
                  <c:v>3.1</c:v>
                </c:pt>
                <c:pt idx="3165">
                  <c:v>4</c:v>
                </c:pt>
                <c:pt idx="3166">
                  <c:v>0</c:v>
                </c:pt>
                <c:pt idx="3167">
                  <c:v>0</c:v>
                </c:pt>
                <c:pt idx="3168">
                  <c:v>4</c:v>
                </c:pt>
                <c:pt idx="3169">
                  <c:v>4.0999999999999996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2.7</c:v>
                </c:pt>
                <c:pt idx="3174">
                  <c:v>3.3</c:v>
                </c:pt>
                <c:pt idx="3175">
                  <c:v>3.4</c:v>
                </c:pt>
                <c:pt idx="3176">
                  <c:v>3.5</c:v>
                </c:pt>
                <c:pt idx="3177">
                  <c:v>3</c:v>
                </c:pt>
                <c:pt idx="3178">
                  <c:v>3.5</c:v>
                </c:pt>
                <c:pt idx="3179">
                  <c:v>0</c:v>
                </c:pt>
                <c:pt idx="3180">
                  <c:v>4.4000000000000004</c:v>
                </c:pt>
                <c:pt idx="3181">
                  <c:v>0</c:v>
                </c:pt>
                <c:pt idx="3182">
                  <c:v>3.8</c:v>
                </c:pt>
                <c:pt idx="3183">
                  <c:v>0</c:v>
                </c:pt>
                <c:pt idx="3184">
                  <c:v>3.8</c:v>
                </c:pt>
                <c:pt idx="3185">
                  <c:v>2.9</c:v>
                </c:pt>
                <c:pt idx="3186">
                  <c:v>2.2000000000000002</c:v>
                </c:pt>
                <c:pt idx="3187">
                  <c:v>0</c:v>
                </c:pt>
                <c:pt idx="3188">
                  <c:v>4</c:v>
                </c:pt>
                <c:pt idx="3189">
                  <c:v>0</c:v>
                </c:pt>
                <c:pt idx="3190">
                  <c:v>4.7</c:v>
                </c:pt>
                <c:pt idx="3191">
                  <c:v>0</c:v>
                </c:pt>
                <c:pt idx="3192">
                  <c:v>5</c:v>
                </c:pt>
                <c:pt idx="3193">
                  <c:v>0</c:v>
                </c:pt>
                <c:pt idx="3194">
                  <c:v>3.5</c:v>
                </c:pt>
                <c:pt idx="3195">
                  <c:v>3.2</c:v>
                </c:pt>
                <c:pt idx="3196">
                  <c:v>0</c:v>
                </c:pt>
                <c:pt idx="3197">
                  <c:v>3.7</c:v>
                </c:pt>
                <c:pt idx="3198">
                  <c:v>3.9</c:v>
                </c:pt>
                <c:pt idx="3199">
                  <c:v>3.1</c:v>
                </c:pt>
                <c:pt idx="3200">
                  <c:v>4</c:v>
                </c:pt>
                <c:pt idx="3201">
                  <c:v>3.4</c:v>
                </c:pt>
                <c:pt idx="3202">
                  <c:v>3.7</c:v>
                </c:pt>
                <c:pt idx="3203">
                  <c:v>3</c:v>
                </c:pt>
                <c:pt idx="3204">
                  <c:v>3.5</c:v>
                </c:pt>
                <c:pt idx="3205">
                  <c:v>4.0999999999999996</c:v>
                </c:pt>
                <c:pt idx="3206">
                  <c:v>0</c:v>
                </c:pt>
                <c:pt idx="3207">
                  <c:v>4.0999999999999996</c:v>
                </c:pt>
                <c:pt idx="3208">
                  <c:v>3.4</c:v>
                </c:pt>
                <c:pt idx="3209">
                  <c:v>4.3</c:v>
                </c:pt>
                <c:pt idx="3210">
                  <c:v>0</c:v>
                </c:pt>
                <c:pt idx="3211">
                  <c:v>3.5</c:v>
                </c:pt>
                <c:pt idx="3212">
                  <c:v>0</c:v>
                </c:pt>
                <c:pt idx="3213">
                  <c:v>3</c:v>
                </c:pt>
                <c:pt idx="3214">
                  <c:v>3.5</c:v>
                </c:pt>
                <c:pt idx="3215">
                  <c:v>4</c:v>
                </c:pt>
                <c:pt idx="3216">
                  <c:v>3</c:v>
                </c:pt>
                <c:pt idx="3217">
                  <c:v>3.4</c:v>
                </c:pt>
                <c:pt idx="3218">
                  <c:v>0</c:v>
                </c:pt>
                <c:pt idx="3219">
                  <c:v>4</c:v>
                </c:pt>
                <c:pt idx="3220">
                  <c:v>0</c:v>
                </c:pt>
                <c:pt idx="3221">
                  <c:v>3.2</c:v>
                </c:pt>
                <c:pt idx="3222">
                  <c:v>0</c:v>
                </c:pt>
                <c:pt idx="3223">
                  <c:v>3.5</c:v>
                </c:pt>
                <c:pt idx="3224">
                  <c:v>0</c:v>
                </c:pt>
                <c:pt idx="3225">
                  <c:v>3.5</c:v>
                </c:pt>
                <c:pt idx="3226">
                  <c:v>4.0999999999999996</c:v>
                </c:pt>
                <c:pt idx="3227">
                  <c:v>4</c:v>
                </c:pt>
                <c:pt idx="3228">
                  <c:v>2.1</c:v>
                </c:pt>
                <c:pt idx="3229">
                  <c:v>4.5</c:v>
                </c:pt>
                <c:pt idx="3230">
                  <c:v>0</c:v>
                </c:pt>
                <c:pt idx="3231">
                  <c:v>3.7</c:v>
                </c:pt>
                <c:pt idx="3232">
                  <c:v>0</c:v>
                </c:pt>
                <c:pt idx="3233">
                  <c:v>0</c:v>
                </c:pt>
                <c:pt idx="3234">
                  <c:v>4</c:v>
                </c:pt>
                <c:pt idx="3235">
                  <c:v>2</c:v>
                </c:pt>
                <c:pt idx="3236">
                  <c:v>0</c:v>
                </c:pt>
                <c:pt idx="3237">
                  <c:v>3.4</c:v>
                </c:pt>
                <c:pt idx="3238">
                  <c:v>1</c:v>
                </c:pt>
                <c:pt idx="3239">
                  <c:v>0</c:v>
                </c:pt>
                <c:pt idx="3240">
                  <c:v>0</c:v>
                </c:pt>
                <c:pt idx="3241">
                  <c:v>4.0999999999999996</c:v>
                </c:pt>
                <c:pt idx="3242">
                  <c:v>4.2</c:v>
                </c:pt>
                <c:pt idx="3243">
                  <c:v>3.7</c:v>
                </c:pt>
                <c:pt idx="3244">
                  <c:v>3.9</c:v>
                </c:pt>
                <c:pt idx="3245">
                  <c:v>2.9</c:v>
                </c:pt>
                <c:pt idx="3246">
                  <c:v>2.2999999999999998</c:v>
                </c:pt>
                <c:pt idx="3247">
                  <c:v>0</c:v>
                </c:pt>
                <c:pt idx="3248">
                  <c:v>3.5</c:v>
                </c:pt>
                <c:pt idx="3249">
                  <c:v>3.6</c:v>
                </c:pt>
                <c:pt idx="3250">
                  <c:v>0</c:v>
                </c:pt>
                <c:pt idx="3251">
                  <c:v>0</c:v>
                </c:pt>
                <c:pt idx="3252">
                  <c:v>4.5999999999999996</c:v>
                </c:pt>
                <c:pt idx="3253">
                  <c:v>0</c:v>
                </c:pt>
                <c:pt idx="3254">
                  <c:v>3.6</c:v>
                </c:pt>
                <c:pt idx="3255">
                  <c:v>2.9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3.5</c:v>
                </c:pt>
                <c:pt idx="3262">
                  <c:v>3.8</c:v>
                </c:pt>
                <c:pt idx="3263">
                  <c:v>3.7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2.9</c:v>
                </c:pt>
                <c:pt idx="3268">
                  <c:v>3.8</c:v>
                </c:pt>
                <c:pt idx="3269">
                  <c:v>3.5</c:v>
                </c:pt>
                <c:pt idx="3270">
                  <c:v>4</c:v>
                </c:pt>
                <c:pt idx="3271">
                  <c:v>2.7</c:v>
                </c:pt>
                <c:pt idx="3272">
                  <c:v>3.7</c:v>
                </c:pt>
                <c:pt idx="3273">
                  <c:v>4</c:v>
                </c:pt>
                <c:pt idx="3274">
                  <c:v>3.3</c:v>
                </c:pt>
                <c:pt idx="3275">
                  <c:v>3.9</c:v>
                </c:pt>
                <c:pt idx="3276">
                  <c:v>3.5</c:v>
                </c:pt>
                <c:pt idx="3277">
                  <c:v>3.4</c:v>
                </c:pt>
                <c:pt idx="3278">
                  <c:v>4.0999999999999996</c:v>
                </c:pt>
                <c:pt idx="3279">
                  <c:v>4</c:v>
                </c:pt>
                <c:pt idx="3280">
                  <c:v>3.1</c:v>
                </c:pt>
                <c:pt idx="3281">
                  <c:v>4.3</c:v>
                </c:pt>
                <c:pt idx="3282">
                  <c:v>5</c:v>
                </c:pt>
                <c:pt idx="3283">
                  <c:v>0</c:v>
                </c:pt>
                <c:pt idx="3284">
                  <c:v>3.3</c:v>
                </c:pt>
                <c:pt idx="3285">
                  <c:v>4.0999999999999996</c:v>
                </c:pt>
                <c:pt idx="3286">
                  <c:v>4.4000000000000004</c:v>
                </c:pt>
                <c:pt idx="3287">
                  <c:v>1</c:v>
                </c:pt>
                <c:pt idx="3288">
                  <c:v>0</c:v>
                </c:pt>
                <c:pt idx="3289">
                  <c:v>0</c:v>
                </c:pt>
                <c:pt idx="3290">
                  <c:v>2.8</c:v>
                </c:pt>
                <c:pt idx="3291">
                  <c:v>3.8</c:v>
                </c:pt>
                <c:pt idx="3292">
                  <c:v>4</c:v>
                </c:pt>
                <c:pt idx="3293">
                  <c:v>0</c:v>
                </c:pt>
                <c:pt idx="3294">
                  <c:v>0</c:v>
                </c:pt>
                <c:pt idx="3295">
                  <c:v>4.5999999999999996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3.8</c:v>
                </c:pt>
                <c:pt idx="3300">
                  <c:v>4.2</c:v>
                </c:pt>
                <c:pt idx="3301">
                  <c:v>0</c:v>
                </c:pt>
                <c:pt idx="3302">
                  <c:v>4.0999999999999996</c:v>
                </c:pt>
                <c:pt idx="3303">
                  <c:v>0</c:v>
                </c:pt>
                <c:pt idx="3304">
                  <c:v>4.2</c:v>
                </c:pt>
                <c:pt idx="3305">
                  <c:v>1.6</c:v>
                </c:pt>
                <c:pt idx="3306">
                  <c:v>3.7</c:v>
                </c:pt>
                <c:pt idx="3307">
                  <c:v>4.5</c:v>
                </c:pt>
                <c:pt idx="3308">
                  <c:v>0</c:v>
                </c:pt>
                <c:pt idx="3309">
                  <c:v>3.3</c:v>
                </c:pt>
                <c:pt idx="3310">
                  <c:v>4.5</c:v>
                </c:pt>
                <c:pt idx="3311">
                  <c:v>3.8</c:v>
                </c:pt>
                <c:pt idx="3312">
                  <c:v>0</c:v>
                </c:pt>
                <c:pt idx="3313">
                  <c:v>0</c:v>
                </c:pt>
                <c:pt idx="3314">
                  <c:v>4</c:v>
                </c:pt>
                <c:pt idx="3315">
                  <c:v>4.5</c:v>
                </c:pt>
                <c:pt idx="3316">
                  <c:v>0</c:v>
                </c:pt>
                <c:pt idx="3317">
                  <c:v>3.5</c:v>
                </c:pt>
                <c:pt idx="3318">
                  <c:v>3.5</c:v>
                </c:pt>
                <c:pt idx="3319">
                  <c:v>2</c:v>
                </c:pt>
                <c:pt idx="3320">
                  <c:v>3.9</c:v>
                </c:pt>
                <c:pt idx="3321">
                  <c:v>2.8</c:v>
                </c:pt>
                <c:pt idx="3322">
                  <c:v>3.5</c:v>
                </c:pt>
                <c:pt idx="3323">
                  <c:v>3.3</c:v>
                </c:pt>
                <c:pt idx="3324">
                  <c:v>0</c:v>
                </c:pt>
                <c:pt idx="3325">
                  <c:v>4.5999999999999996</c:v>
                </c:pt>
                <c:pt idx="3326">
                  <c:v>4.2</c:v>
                </c:pt>
                <c:pt idx="3327">
                  <c:v>3.7</c:v>
                </c:pt>
                <c:pt idx="3328">
                  <c:v>0</c:v>
                </c:pt>
                <c:pt idx="3329">
                  <c:v>4.5</c:v>
                </c:pt>
                <c:pt idx="3330">
                  <c:v>3</c:v>
                </c:pt>
                <c:pt idx="3331">
                  <c:v>0</c:v>
                </c:pt>
                <c:pt idx="3332">
                  <c:v>0</c:v>
                </c:pt>
                <c:pt idx="3333">
                  <c:v>2.5</c:v>
                </c:pt>
                <c:pt idx="3334">
                  <c:v>0</c:v>
                </c:pt>
                <c:pt idx="3335">
                  <c:v>1</c:v>
                </c:pt>
                <c:pt idx="3336">
                  <c:v>0</c:v>
                </c:pt>
                <c:pt idx="3337">
                  <c:v>3</c:v>
                </c:pt>
                <c:pt idx="3338">
                  <c:v>2.1</c:v>
                </c:pt>
                <c:pt idx="3339">
                  <c:v>0</c:v>
                </c:pt>
                <c:pt idx="3340">
                  <c:v>3.5</c:v>
                </c:pt>
                <c:pt idx="3341">
                  <c:v>0</c:v>
                </c:pt>
                <c:pt idx="3342">
                  <c:v>3.4</c:v>
                </c:pt>
                <c:pt idx="3343">
                  <c:v>3.8</c:v>
                </c:pt>
                <c:pt idx="3344">
                  <c:v>1.6</c:v>
                </c:pt>
                <c:pt idx="3345">
                  <c:v>3</c:v>
                </c:pt>
                <c:pt idx="3346">
                  <c:v>2.7</c:v>
                </c:pt>
                <c:pt idx="3347">
                  <c:v>4</c:v>
                </c:pt>
                <c:pt idx="3348">
                  <c:v>0</c:v>
                </c:pt>
                <c:pt idx="3349">
                  <c:v>4.2</c:v>
                </c:pt>
                <c:pt idx="3350">
                  <c:v>0</c:v>
                </c:pt>
                <c:pt idx="3351">
                  <c:v>4.3</c:v>
                </c:pt>
                <c:pt idx="3352">
                  <c:v>0</c:v>
                </c:pt>
                <c:pt idx="3353">
                  <c:v>3</c:v>
                </c:pt>
                <c:pt idx="3354">
                  <c:v>3.6</c:v>
                </c:pt>
                <c:pt idx="3355">
                  <c:v>3.9</c:v>
                </c:pt>
                <c:pt idx="3356">
                  <c:v>0</c:v>
                </c:pt>
                <c:pt idx="3357">
                  <c:v>0</c:v>
                </c:pt>
                <c:pt idx="3358">
                  <c:v>4.3</c:v>
                </c:pt>
                <c:pt idx="3359">
                  <c:v>4</c:v>
                </c:pt>
                <c:pt idx="3360">
                  <c:v>0</c:v>
                </c:pt>
                <c:pt idx="3361">
                  <c:v>3</c:v>
                </c:pt>
                <c:pt idx="3362">
                  <c:v>3.8</c:v>
                </c:pt>
                <c:pt idx="3363">
                  <c:v>0</c:v>
                </c:pt>
                <c:pt idx="3364">
                  <c:v>0</c:v>
                </c:pt>
                <c:pt idx="3365">
                  <c:v>4.2</c:v>
                </c:pt>
                <c:pt idx="3366">
                  <c:v>0</c:v>
                </c:pt>
                <c:pt idx="3367">
                  <c:v>3.5</c:v>
                </c:pt>
                <c:pt idx="3368">
                  <c:v>3.9</c:v>
                </c:pt>
                <c:pt idx="3369">
                  <c:v>0</c:v>
                </c:pt>
                <c:pt idx="3370">
                  <c:v>4.2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3.5</c:v>
                </c:pt>
                <c:pt idx="3376">
                  <c:v>3.6</c:v>
                </c:pt>
                <c:pt idx="3377">
                  <c:v>4</c:v>
                </c:pt>
                <c:pt idx="3378">
                  <c:v>3.8</c:v>
                </c:pt>
                <c:pt idx="3379">
                  <c:v>3.5</c:v>
                </c:pt>
                <c:pt idx="3380">
                  <c:v>4.5</c:v>
                </c:pt>
                <c:pt idx="3381">
                  <c:v>0</c:v>
                </c:pt>
                <c:pt idx="3382">
                  <c:v>0</c:v>
                </c:pt>
                <c:pt idx="3383">
                  <c:v>3.8</c:v>
                </c:pt>
                <c:pt idx="3384">
                  <c:v>0</c:v>
                </c:pt>
                <c:pt idx="3385">
                  <c:v>4</c:v>
                </c:pt>
                <c:pt idx="3386">
                  <c:v>0</c:v>
                </c:pt>
                <c:pt idx="3387">
                  <c:v>3.5</c:v>
                </c:pt>
                <c:pt idx="3388">
                  <c:v>0</c:v>
                </c:pt>
                <c:pt idx="3389">
                  <c:v>4</c:v>
                </c:pt>
                <c:pt idx="3390">
                  <c:v>0</c:v>
                </c:pt>
                <c:pt idx="3391">
                  <c:v>0</c:v>
                </c:pt>
                <c:pt idx="3392">
                  <c:v>4.2</c:v>
                </c:pt>
                <c:pt idx="3393">
                  <c:v>0</c:v>
                </c:pt>
                <c:pt idx="3394">
                  <c:v>0</c:v>
                </c:pt>
                <c:pt idx="3395">
                  <c:v>3.1</c:v>
                </c:pt>
                <c:pt idx="3396">
                  <c:v>3</c:v>
                </c:pt>
                <c:pt idx="3397">
                  <c:v>0</c:v>
                </c:pt>
                <c:pt idx="3398">
                  <c:v>5</c:v>
                </c:pt>
                <c:pt idx="3399">
                  <c:v>3.7</c:v>
                </c:pt>
                <c:pt idx="3400">
                  <c:v>4</c:v>
                </c:pt>
                <c:pt idx="3401">
                  <c:v>2.6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2.8</c:v>
                </c:pt>
                <c:pt idx="3408">
                  <c:v>3.1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3.1</c:v>
                </c:pt>
                <c:pt idx="3413">
                  <c:v>3.6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3.5</c:v>
                </c:pt>
                <c:pt idx="3420">
                  <c:v>1</c:v>
                </c:pt>
                <c:pt idx="3421">
                  <c:v>4</c:v>
                </c:pt>
                <c:pt idx="3422">
                  <c:v>0</c:v>
                </c:pt>
                <c:pt idx="3423">
                  <c:v>2.5</c:v>
                </c:pt>
                <c:pt idx="3424">
                  <c:v>4.0999999999999996</c:v>
                </c:pt>
                <c:pt idx="3425">
                  <c:v>1.4</c:v>
                </c:pt>
                <c:pt idx="3426">
                  <c:v>0</c:v>
                </c:pt>
                <c:pt idx="3427">
                  <c:v>3.5</c:v>
                </c:pt>
                <c:pt idx="3428">
                  <c:v>3.4</c:v>
                </c:pt>
                <c:pt idx="3429">
                  <c:v>4.5999999999999996</c:v>
                </c:pt>
                <c:pt idx="3430">
                  <c:v>4.0999999999999996</c:v>
                </c:pt>
                <c:pt idx="3431">
                  <c:v>5</c:v>
                </c:pt>
                <c:pt idx="3432">
                  <c:v>3.4</c:v>
                </c:pt>
                <c:pt idx="3433">
                  <c:v>0</c:v>
                </c:pt>
                <c:pt idx="3434">
                  <c:v>3.7</c:v>
                </c:pt>
                <c:pt idx="3435">
                  <c:v>4</c:v>
                </c:pt>
                <c:pt idx="3436">
                  <c:v>2.5</c:v>
                </c:pt>
                <c:pt idx="3437">
                  <c:v>0</c:v>
                </c:pt>
                <c:pt idx="3438">
                  <c:v>4</c:v>
                </c:pt>
                <c:pt idx="3439">
                  <c:v>3.8</c:v>
                </c:pt>
                <c:pt idx="3440">
                  <c:v>0</c:v>
                </c:pt>
                <c:pt idx="3441">
                  <c:v>1.6</c:v>
                </c:pt>
                <c:pt idx="3442">
                  <c:v>2</c:v>
                </c:pt>
                <c:pt idx="3443">
                  <c:v>3.3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3.5</c:v>
                </c:pt>
                <c:pt idx="3449">
                  <c:v>4.2</c:v>
                </c:pt>
                <c:pt idx="3450">
                  <c:v>3.9</c:v>
                </c:pt>
                <c:pt idx="3451">
                  <c:v>4</c:v>
                </c:pt>
                <c:pt idx="3452">
                  <c:v>3.5</c:v>
                </c:pt>
                <c:pt idx="3453">
                  <c:v>0</c:v>
                </c:pt>
                <c:pt idx="3454">
                  <c:v>5</c:v>
                </c:pt>
                <c:pt idx="3455">
                  <c:v>0</c:v>
                </c:pt>
                <c:pt idx="3456">
                  <c:v>0</c:v>
                </c:pt>
                <c:pt idx="3457">
                  <c:v>3.7</c:v>
                </c:pt>
                <c:pt idx="3458">
                  <c:v>0</c:v>
                </c:pt>
                <c:pt idx="3459">
                  <c:v>0</c:v>
                </c:pt>
                <c:pt idx="3460">
                  <c:v>3.7</c:v>
                </c:pt>
                <c:pt idx="3461">
                  <c:v>1</c:v>
                </c:pt>
                <c:pt idx="3462">
                  <c:v>4</c:v>
                </c:pt>
                <c:pt idx="3463">
                  <c:v>2.7</c:v>
                </c:pt>
                <c:pt idx="3464">
                  <c:v>3.6</c:v>
                </c:pt>
                <c:pt idx="3465">
                  <c:v>0</c:v>
                </c:pt>
                <c:pt idx="3466">
                  <c:v>4.0999999999999996</c:v>
                </c:pt>
                <c:pt idx="3467">
                  <c:v>3.4</c:v>
                </c:pt>
                <c:pt idx="3468">
                  <c:v>3.8</c:v>
                </c:pt>
                <c:pt idx="3469">
                  <c:v>1.8</c:v>
                </c:pt>
                <c:pt idx="3470">
                  <c:v>4.2</c:v>
                </c:pt>
                <c:pt idx="3471">
                  <c:v>0</c:v>
                </c:pt>
                <c:pt idx="3472">
                  <c:v>3.5</c:v>
                </c:pt>
                <c:pt idx="3473">
                  <c:v>0</c:v>
                </c:pt>
                <c:pt idx="3474">
                  <c:v>0</c:v>
                </c:pt>
                <c:pt idx="3475">
                  <c:v>3.1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3.8</c:v>
                </c:pt>
                <c:pt idx="3482">
                  <c:v>3.6</c:v>
                </c:pt>
                <c:pt idx="3483">
                  <c:v>4.0999999999999996</c:v>
                </c:pt>
                <c:pt idx="3484">
                  <c:v>3</c:v>
                </c:pt>
                <c:pt idx="3485">
                  <c:v>3.5</c:v>
                </c:pt>
                <c:pt idx="3486">
                  <c:v>0</c:v>
                </c:pt>
                <c:pt idx="3487">
                  <c:v>2.9</c:v>
                </c:pt>
                <c:pt idx="3488">
                  <c:v>3.9</c:v>
                </c:pt>
                <c:pt idx="3489">
                  <c:v>0</c:v>
                </c:pt>
                <c:pt idx="3490">
                  <c:v>3.4</c:v>
                </c:pt>
                <c:pt idx="3491">
                  <c:v>4.3</c:v>
                </c:pt>
                <c:pt idx="3492">
                  <c:v>3.2</c:v>
                </c:pt>
                <c:pt idx="3493">
                  <c:v>1</c:v>
                </c:pt>
                <c:pt idx="3494">
                  <c:v>3.6</c:v>
                </c:pt>
                <c:pt idx="3495">
                  <c:v>4.3</c:v>
                </c:pt>
                <c:pt idx="3496">
                  <c:v>1.6</c:v>
                </c:pt>
                <c:pt idx="3497">
                  <c:v>4.2</c:v>
                </c:pt>
                <c:pt idx="3498">
                  <c:v>4.4000000000000004</c:v>
                </c:pt>
                <c:pt idx="3499">
                  <c:v>0</c:v>
                </c:pt>
                <c:pt idx="3500">
                  <c:v>3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4.3</c:v>
                </c:pt>
                <c:pt idx="3505">
                  <c:v>0</c:v>
                </c:pt>
                <c:pt idx="3506">
                  <c:v>4</c:v>
                </c:pt>
                <c:pt idx="3507">
                  <c:v>2.8</c:v>
                </c:pt>
                <c:pt idx="3508">
                  <c:v>4.0999999999999996</c:v>
                </c:pt>
                <c:pt idx="3509">
                  <c:v>0</c:v>
                </c:pt>
                <c:pt idx="3510">
                  <c:v>3.7</c:v>
                </c:pt>
                <c:pt idx="3511">
                  <c:v>1</c:v>
                </c:pt>
                <c:pt idx="3512">
                  <c:v>1.6</c:v>
                </c:pt>
                <c:pt idx="3513">
                  <c:v>1.6</c:v>
                </c:pt>
                <c:pt idx="3514">
                  <c:v>0</c:v>
                </c:pt>
                <c:pt idx="3515">
                  <c:v>3</c:v>
                </c:pt>
                <c:pt idx="3516">
                  <c:v>3</c:v>
                </c:pt>
                <c:pt idx="3517">
                  <c:v>4.2</c:v>
                </c:pt>
                <c:pt idx="3518">
                  <c:v>3.6</c:v>
                </c:pt>
                <c:pt idx="3519">
                  <c:v>0</c:v>
                </c:pt>
                <c:pt idx="3520">
                  <c:v>3.1</c:v>
                </c:pt>
                <c:pt idx="3521">
                  <c:v>3.7</c:v>
                </c:pt>
                <c:pt idx="3522">
                  <c:v>5</c:v>
                </c:pt>
                <c:pt idx="3523">
                  <c:v>3.6</c:v>
                </c:pt>
                <c:pt idx="3524">
                  <c:v>3</c:v>
                </c:pt>
                <c:pt idx="3525">
                  <c:v>0</c:v>
                </c:pt>
                <c:pt idx="3526">
                  <c:v>0</c:v>
                </c:pt>
                <c:pt idx="3527">
                  <c:v>4.2</c:v>
                </c:pt>
                <c:pt idx="3528">
                  <c:v>4.3</c:v>
                </c:pt>
                <c:pt idx="3529">
                  <c:v>0</c:v>
                </c:pt>
                <c:pt idx="3530">
                  <c:v>4.2</c:v>
                </c:pt>
                <c:pt idx="3531">
                  <c:v>3.2</c:v>
                </c:pt>
                <c:pt idx="3532">
                  <c:v>0</c:v>
                </c:pt>
                <c:pt idx="3533">
                  <c:v>3.9</c:v>
                </c:pt>
                <c:pt idx="3534">
                  <c:v>5</c:v>
                </c:pt>
                <c:pt idx="3535">
                  <c:v>0</c:v>
                </c:pt>
                <c:pt idx="3536">
                  <c:v>4.9000000000000004</c:v>
                </c:pt>
                <c:pt idx="3537">
                  <c:v>0</c:v>
                </c:pt>
                <c:pt idx="3538">
                  <c:v>4.5999999999999996</c:v>
                </c:pt>
                <c:pt idx="3539">
                  <c:v>4.3</c:v>
                </c:pt>
                <c:pt idx="3540">
                  <c:v>3.9</c:v>
                </c:pt>
                <c:pt idx="3541">
                  <c:v>0</c:v>
                </c:pt>
                <c:pt idx="3542">
                  <c:v>4.5</c:v>
                </c:pt>
                <c:pt idx="3543">
                  <c:v>0</c:v>
                </c:pt>
                <c:pt idx="3544">
                  <c:v>3.8</c:v>
                </c:pt>
                <c:pt idx="3545">
                  <c:v>0</c:v>
                </c:pt>
                <c:pt idx="3546">
                  <c:v>4.4000000000000004</c:v>
                </c:pt>
                <c:pt idx="3547">
                  <c:v>4.5</c:v>
                </c:pt>
                <c:pt idx="3548">
                  <c:v>0</c:v>
                </c:pt>
                <c:pt idx="3549">
                  <c:v>1</c:v>
                </c:pt>
                <c:pt idx="3550">
                  <c:v>2.6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4</c:v>
                </c:pt>
                <c:pt idx="3555">
                  <c:v>0</c:v>
                </c:pt>
                <c:pt idx="3556">
                  <c:v>3.2</c:v>
                </c:pt>
                <c:pt idx="3557">
                  <c:v>3.7</c:v>
                </c:pt>
                <c:pt idx="3558">
                  <c:v>5</c:v>
                </c:pt>
                <c:pt idx="3559">
                  <c:v>0</c:v>
                </c:pt>
                <c:pt idx="3560">
                  <c:v>4</c:v>
                </c:pt>
                <c:pt idx="3561">
                  <c:v>0</c:v>
                </c:pt>
                <c:pt idx="3562">
                  <c:v>0</c:v>
                </c:pt>
                <c:pt idx="3563">
                  <c:v>3</c:v>
                </c:pt>
                <c:pt idx="3564">
                  <c:v>0</c:v>
                </c:pt>
                <c:pt idx="3565">
                  <c:v>0</c:v>
                </c:pt>
                <c:pt idx="3566">
                  <c:v>4</c:v>
                </c:pt>
                <c:pt idx="3567">
                  <c:v>3.6</c:v>
                </c:pt>
                <c:pt idx="3568">
                  <c:v>0</c:v>
                </c:pt>
                <c:pt idx="3569">
                  <c:v>0</c:v>
                </c:pt>
                <c:pt idx="3570">
                  <c:v>4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3.1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4</c:v>
                </c:pt>
                <c:pt idx="3580">
                  <c:v>2.2000000000000002</c:v>
                </c:pt>
                <c:pt idx="3581">
                  <c:v>4.0999999999999996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3.2</c:v>
                </c:pt>
                <c:pt idx="3587">
                  <c:v>4.5999999999999996</c:v>
                </c:pt>
                <c:pt idx="3588">
                  <c:v>0</c:v>
                </c:pt>
                <c:pt idx="3589">
                  <c:v>0</c:v>
                </c:pt>
                <c:pt idx="3590">
                  <c:v>5</c:v>
                </c:pt>
                <c:pt idx="3591">
                  <c:v>0</c:v>
                </c:pt>
                <c:pt idx="3592">
                  <c:v>0</c:v>
                </c:pt>
                <c:pt idx="3593">
                  <c:v>4</c:v>
                </c:pt>
                <c:pt idx="3594">
                  <c:v>0</c:v>
                </c:pt>
                <c:pt idx="3595">
                  <c:v>3.7</c:v>
                </c:pt>
                <c:pt idx="3596">
                  <c:v>4</c:v>
                </c:pt>
                <c:pt idx="3597">
                  <c:v>2.9</c:v>
                </c:pt>
                <c:pt idx="3598">
                  <c:v>0</c:v>
                </c:pt>
                <c:pt idx="3599">
                  <c:v>3.1</c:v>
                </c:pt>
                <c:pt idx="3600">
                  <c:v>0</c:v>
                </c:pt>
                <c:pt idx="3601">
                  <c:v>4.8</c:v>
                </c:pt>
                <c:pt idx="3602">
                  <c:v>3.7</c:v>
                </c:pt>
                <c:pt idx="3603">
                  <c:v>4.2</c:v>
                </c:pt>
                <c:pt idx="3604">
                  <c:v>4.8</c:v>
                </c:pt>
                <c:pt idx="3605">
                  <c:v>3</c:v>
                </c:pt>
                <c:pt idx="3606">
                  <c:v>0</c:v>
                </c:pt>
                <c:pt idx="3607">
                  <c:v>0</c:v>
                </c:pt>
                <c:pt idx="3608">
                  <c:v>4.3</c:v>
                </c:pt>
                <c:pt idx="3609">
                  <c:v>3.5</c:v>
                </c:pt>
                <c:pt idx="3610">
                  <c:v>0</c:v>
                </c:pt>
                <c:pt idx="3611">
                  <c:v>0</c:v>
                </c:pt>
                <c:pt idx="3612">
                  <c:v>5</c:v>
                </c:pt>
                <c:pt idx="3613">
                  <c:v>0</c:v>
                </c:pt>
                <c:pt idx="3614">
                  <c:v>3.6</c:v>
                </c:pt>
                <c:pt idx="3615">
                  <c:v>3.5</c:v>
                </c:pt>
                <c:pt idx="3616">
                  <c:v>4</c:v>
                </c:pt>
                <c:pt idx="3617">
                  <c:v>0</c:v>
                </c:pt>
                <c:pt idx="3618">
                  <c:v>1</c:v>
                </c:pt>
                <c:pt idx="3619">
                  <c:v>4.3</c:v>
                </c:pt>
                <c:pt idx="3620">
                  <c:v>0</c:v>
                </c:pt>
                <c:pt idx="3621">
                  <c:v>4.0999999999999996</c:v>
                </c:pt>
                <c:pt idx="3622">
                  <c:v>0</c:v>
                </c:pt>
                <c:pt idx="3623">
                  <c:v>0</c:v>
                </c:pt>
                <c:pt idx="3624">
                  <c:v>3.2</c:v>
                </c:pt>
                <c:pt idx="3625">
                  <c:v>0</c:v>
                </c:pt>
                <c:pt idx="3626">
                  <c:v>3.1</c:v>
                </c:pt>
                <c:pt idx="3627">
                  <c:v>2.7</c:v>
                </c:pt>
                <c:pt idx="3628">
                  <c:v>3.9</c:v>
                </c:pt>
                <c:pt idx="3629">
                  <c:v>4.3</c:v>
                </c:pt>
                <c:pt idx="3630">
                  <c:v>4.5999999999999996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3.9</c:v>
                </c:pt>
                <c:pt idx="3636">
                  <c:v>4</c:v>
                </c:pt>
                <c:pt idx="3637">
                  <c:v>0</c:v>
                </c:pt>
                <c:pt idx="3638">
                  <c:v>2.7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4.5</c:v>
                </c:pt>
                <c:pt idx="3643">
                  <c:v>4.2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2.9</c:v>
                </c:pt>
                <c:pt idx="3651">
                  <c:v>3.8</c:v>
                </c:pt>
                <c:pt idx="3652">
                  <c:v>0</c:v>
                </c:pt>
                <c:pt idx="3653">
                  <c:v>0</c:v>
                </c:pt>
                <c:pt idx="3654">
                  <c:v>3.7</c:v>
                </c:pt>
                <c:pt idx="3655">
                  <c:v>4</c:v>
                </c:pt>
                <c:pt idx="3656">
                  <c:v>4.4000000000000004</c:v>
                </c:pt>
                <c:pt idx="3657">
                  <c:v>4.3</c:v>
                </c:pt>
                <c:pt idx="3658">
                  <c:v>2.9</c:v>
                </c:pt>
                <c:pt idx="3659">
                  <c:v>4.5</c:v>
                </c:pt>
                <c:pt idx="3660">
                  <c:v>0</c:v>
                </c:pt>
                <c:pt idx="3661">
                  <c:v>0</c:v>
                </c:pt>
                <c:pt idx="3662">
                  <c:v>3.8</c:v>
                </c:pt>
                <c:pt idx="3663">
                  <c:v>0</c:v>
                </c:pt>
                <c:pt idx="3664">
                  <c:v>0</c:v>
                </c:pt>
                <c:pt idx="3665">
                  <c:v>4.3</c:v>
                </c:pt>
                <c:pt idx="3666">
                  <c:v>3.8</c:v>
                </c:pt>
                <c:pt idx="3667">
                  <c:v>3.6</c:v>
                </c:pt>
                <c:pt idx="3668">
                  <c:v>3.1</c:v>
                </c:pt>
                <c:pt idx="3669">
                  <c:v>4.7</c:v>
                </c:pt>
                <c:pt idx="3670">
                  <c:v>0</c:v>
                </c:pt>
                <c:pt idx="3671">
                  <c:v>0</c:v>
                </c:pt>
                <c:pt idx="3672">
                  <c:v>3.9</c:v>
                </c:pt>
                <c:pt idx="3673">
                  <c:v>3.7</c:v>
                </c:pt>
                <c:pt idx="3674">
                  <c:v>0</c:v>
                </c:pt>
                <c:pt idx="3675">
                  <c:v>3.5</c:v>
                </c:pt>
                <c:pt idx="3676">
                  <c:v>0</c:v>
                </c:pt>
                <c:pt idx="3677">
                  <c:v>3.7</c:v>
                </c:pt>
                <c:pt idx="3678">
                  <c:v>4</c:v>
                </c:pt>
                <c:pt idx="3679">
                  <c:v>0</c:v>
                </c:pt>
                <c:pt idx="3680">
                  <c:v>0</c:v>
                </c:pt>
                <c:pt idx="3681">
                  <c:v>3.4</c:v>
                </c:pt>
                <c:pt idx="3682">
                  <c:v>4.5999999999999996</c:v>
                </c:pt>
                <c:pt idx="3683">
                  <c:v>0</c:v>
                </c:pt>
                <c:pt idx="3684">
                  <c:v>4</c:v>
                </c:pt>
                <c:pt idx="3685">
                  <c:v>4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0</c:v>
                </c:pt>
                <c:pt idx="3694">
                  <c:v>0</c:v>
                </c:pt>
                <c:pt idx="3695">
                  <c:v>1</c:v>
                </c:pt>
                <c:pt idx="3696">
                  <c:v>0</c:v>
                </c:pt>
                <c:pt idx="3697">
                  <c:v>0</c:v>
                </c:pt>
                <c:pt idx="3698">
                  <c:v>3.1</c:v>
                </c:pt>
                <c:pt idx="3699">
                  <c:v>0</c:v>
                </c:pt>
                <c:pt idx="3700">
                  <c:v>3.3</c:v>
                </c:pt>
                <c:pt idx="3701">
                  <c:v>0</c:v>
                </c:pt>
                <c:pt idx="3702">
                  <c:v>0</c:v>
                </c:pt>
                <c:pt idx="3703">
                  <c:v>3.9</c:v>
                </c:pt>
                <c:pt idx="3704">
                  <c:v>3.6</c:v>
                </c:pt>
                <c:pt idx="3705">
                  <c:v>3.2</c:v>
                </c:pt>
                <c:pt idx="3706">
                  <c:v>4.5</c:v>
                </c:pt>
                <c:pt idx="3707">
                  <c:v>1</c:v>
                </c:pt>
                <c:pt idx="3708">
                  <c:v>4.2</c:v>
                </c:pt>
                <c:pt idx="3709">
                  <c:v>0</c:v>
                </c:pt>
                <c:pt idx="3710">
                  <c:v>4.5999999999999996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4.0999999999999996</c:v>
                </c:pt>
                <c:pt idx="3715">
                  <c:v>0</c:v>
                </c:pt>
                <c:pt idx="3716">
                  <c:v>4.2</c:v>
                </c:pt>
                <c:pt idx="3717">
                  <c:v>2.5</c:v>
                </c:pt>
                <c:pt idx="3718">
                  <c:v>0</c:v>
                </c:pt>
                <c:pt idx="3719">
                  <c:v>3.9</c:v>
                </c:pt>
                <c:pt idx="3720">
                  <c:v>0</c:v>
                </c:pt>
                <c:pt idx="3721">
                  <c:v>4.0999999999999996</c:v>
                </c:pt>
                <c:pt idx="3722">
                  <c:v>4.7</c:v>
                </c:pt>
                <c:pt idx="3723">
                  <c:v>0</c:v>
                </c:pt>
                <c:pt idx="3724">
                  <c:v>3.5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2.6</c:v>
                </c:pt>
                <c:pt idx="3731">
                  <c:v>2</c:v>
                </c:pt>
                <c:pt idx="3732">
                  <c:v>4.3</c:v>
                </c:pt>
                <c:pt idx="3733">
                  <c:v>4.0999999999999996</c:v>
                </c:pt>
                <c:pt idx="3734">
                  <c:v>0</c:v>
                </c:pt>
                <c:pt idx="3735">
                  <c:v>3.5</c:v>
                </c:pt>
                <c:pt idx="3736">
                  <c:v>4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2.5</c:v>
                </c:pt>
                <c:pt idx="3741">
                  <c:v>1.9</c:v>
                </c:pt>
                <c:pt idx="3742">
                  <c:v>0</c:v>
                </c:pt>
                <c:pt idx="3743">
                  <c:v>0</c:v>
                </c:pt>
                <c:pt idx="3744">
                  <c:v>4</c:v>
                </c:pt>
                <c:pt idx="3745">
                  <c:v>3.3</c:v>
                </c:pt>
                <c:pt idx="3746">
                  <c:v>1.6</c:v>
                </c:pt>
                <c:pt idx="3747">
                  <c:v>3.9</c:v>
                </c:pt>
                <c:pt idx="3748">
                  <c:v>3.5</c:v>
                </c:pt>
                <c:pt idx="3749">
                  <c:v>5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4.0999999999999996</c:v>
                </c:pt>
                <c:pt idx="3754">
                  <c:v>2.2999999999999998</c:v>
                </c:pt>
                <c:pt idx="3755">
                  <c:v>4</c:v>
                </c:pt>
                <c:pt idx="3756">
                  <c:v>0</c:v>
                </c:pt>
                <c:pt idx="3757">
                  <c:v>3.7</c:v>
                </c:pt>
                <c:pt idx="3758">
                  <c:v>3.4</c:v>
                </c:pt>
                <c:pt idx="3759">
                  <c:v>4.4000000000000004</c:v>
                </c:pt>
                <c:pt idx="3760">
                  <c:v>4.2</c:v>
                </c:pt>
                <c:pt idx="3761">
                  <c:v>4.5</c:v>
                </c:pt>
                <c:pt idx="3762">
                  <c:v>3.6</c:v>
                </c:pt>
                <c:pt idx="3763">
                  <c:v>0</c:v>
                </c:pt>
                <c:pt idx="3764">
                  <c:v>3.8</c:v>
                </c:pt>
                <c:pt idx="3765">
                  <c:v>4.8</c:v>
                </c:pt>
                <c:pt idx="3766">
                  <c:v>2.9</c:v>
                </c:pt>
                <c:pt idx="3767">
                  <c:v>3.1</c:v>
                </c:pt>
                <c:pt idx="3768">
                  <c:v>0</c:v>
                </c:pt>
                <c:pt idx="3769">
                  <c:v>3</c:v>
                </c:pt>
                <c:pt idx="3770">
                  <c:v>0</c:v>
                </c:pt>
                <c:pt idx="3771">
                  <c:v>3.1</c:v>
                </c:pt>
                <c:pt idx="3772">
                  <c:v>2.9</c:v>
                </c:pt>
                <c:pt idx="3773">
                  <c:v>3.6</c:v>
                </c:pt>
                <c:pt idx="3774">
                  <c:v>0</c:v>
                </c:pt>
                <c:pt idx="3775">
                  <c:v>4.3</c:v>
                </c:pt>
                <c:pt idx="3776">
                  <c:v>0</c:v>
                </c:pt>
                <c:pt idx="3777">
                  <c:v>0</c:v>
                </c:pt>
                <c:pt idx="3778">
                  <c:v>3.5</c:v>
                </c:pt>
                <c:pt idx="3779">
                  <c:v>3.6</c:v>
                </c:pt>
                <c:pt idx="3780">
                  <c:v>4.5</c:v>
                </c:pt>
                <c:pt idx="3781">
                  <c:v>4</c:v>
                </c:pt>
                <c:pt idx="3782">
                  <c:v>0</c:v>
                </c:pt>
                <c:pt idx="3783">
                  <c:v>0</c:v>
                </c:pt>
                <c:pt idx="3784">
                  <c:v>2.5</c:v>
                </c:pt>
                <c:pt idx="3785">
                  <c:v>5</c:v>
                </c:pt>
                <c:pt idx="3786">
                  <c:v>0</c:v>
                </c:pt>
                <c:pt idx="3787">
                  <c:v>4</c:v>
                </c:pt>
                <c:pt idx="3788">
                  <c:v>3.5</c:v>
                </c:pt>
                <c:pt idx="3789">
                  <c:v>0</c:v>
                </c:pt>
                <c:pt idx="3790">
                  <c:v>4.5</c:v>
                </c:pt>
                <c:pt idx="3791">
                  <c:v>5</c:v>
                </c:pt>
                <c:pt idx="3792">
                  <c:v>3.8</c:v>
                </c:pt>
                <c:pt idx="3793">
                  <c:v>4</c:v>
                </c:pt>
                <c:pt idx="3794">
                  <c:v>0</c:v>
                </c:pt>
                <c:pt idx="3795">
                  <c:v>2.8</c:v>
                </c:pt>
                <c:pt idx="3796">
                  <c:v>3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3.7</c:v>
                </c:pt>
                <c:pt idx="3801">
                  <c:v>1</c:v>
                </c:pt>
                <c:pt idx="3802">
                  <c:v>3.9</c:v>
                </c:pt>
                <c:pt idx="3803">
                  <c:v>3.7</c:v>
                </c:pt>
                <c:pt idx="3804">
                  <c:v>3.8</c:v>
                </c:pt>
                <c:pt idx="3805">
                  <c:v>3.3</c:v>
                </c:pt>
                <c:pt idx="3806">
                  <c:v>2.8</c:v>
                </c:pt>
                <c:pt idx="3807">
                  <c:v>0</c:v>
                </c:pt>
                <c:pt idx="3808">
                  <c:v>0</c:v>
                </c:pt>
                <c:pt idx="3809">
                  <c:v>4.0999999999999996</c:v>
                </c:pt>
                <c:pt idx="3810">
                  <c:v>0</c:v>
                </c:pt>
                <c:pt idx="3811">
                  <c:v>3.9</c:v>
                </c:pt>
                <c:pt idx="3812">
                  <c:v>3.7</c:v>
                </c:pt>
                <c:pt idx="3813">
                  <c:v>0</c:v>
                </c:pt>
                <c:pt idx="3814">
                  <c:v>4.2</c:v>
                </c:pt>
                <c:pt idx="3815">
                  <c:v>0</c:v>
                </c:pt>
                <c:pt idx="3816">
                  <c:v>4.3</c:v>
                </c:pt>
                <c:pt idx="3817">
                  <c:v>4.4000000000000004</c:v>
                </c:pt>
                <c:pt idx="3818">
                  <c:v>0</c:v>
                </c:pt>
                <c:pt idx="3819">
                  <c:v>0</c:v>
                </c:pt>
                <c:pt idx="3820">
                  <c:v>3.7</c:v>
                </c:pt>
                <c:pt idx="3821">
                  <c:v>0</c:v>
                </c:pt>
                <c:pt idx="3822">
                  <c:v>0</c:v>
                </c:pt>
                <c:pt idx="3823">
                  <c:v>4.4000000000000004</c:v>
                </c:pt>
                <c:pt idx="3824">
                  <c:v>0</c:v>
                </c:pt>
                <c:pt idx="3825">
                  <c:v>1</c:v>
                </c:pt>
                <c:pt idx="3826">
                  <c:v>0</c:v>
                </c:pt>
                <c:pt idx="3827">
                  <c:v>0</c:v>
                </c:pt>
                <c:pt idx="3828">
                  <c:v>4.4000000000000004</c:v>
                </c:pt>
                <c:pt idx="3829">
                  <c:v>0</c:v>
                </c:pt>
                <c:pt idx="3830">
                  <c:v>4.0999999999999996</c:v>
                </c:pt>
                <c:pt idx="3831">
                  <c:v>4.4000000000000004</c:v>
                </c:pt>
                <c:pt idx="3832">
                  <c:v>0</c:v>
                </c:pt>
                <c:pt idx="3833">
                  <c:v>4.0999999999999996</c:v>
                </c:pt>
                <c:pt idx="3834">
                  <c:v>0</c:v>
                </c:pt>
                <c:pt idx="3835">
                  <c:v>3.3</c:v>
                </c:pt>
                <c:pt idx="3836">
                  <c:v>3.9</c:v>
                </c:pt>
                <c:pt idx="3837">
                  <c:v>3.7</c:v>
                </c:pt>
                <c:pt idx="3838">
                  <c:v>0</c:v>
                </c:pt>
                <c:pt idx="3839">
                  <c:v>0</c:v>
                </c:pt>
                <c:pt idx="3840">
                  <c:v>4</c:v>
                </c:pt>
                <c:pt idx="3841">
                  <c:v>0</c:v>
                </c:pt>
                <c:pt idx="3842">
                  <c:v>4.9000000000000004</c:v>
                </c:pt>
                <c:pt idx="3843">
                  <c:v>4</c:v>
                </c:pt>
                <c:pt idx="3844">
                  <c:v>0</c:v>
                </c:pt>
                <c:pt idx="3845">
                  <c:v>4.8</c:v>
                </c:pt>
                <c:pt idx="3846">
                  <c:v>3.7</c:v>
                </c:pt>
                <c:pt idx="3847">
                  <c:v>3.7</c:v>
                </c:pt>
                <c:pt idx="3848">
                  <c:v>0</c:v>
                </c:pt>
                <c:pt idx="3849">
                  <c:v>0</c:v>
                </c:pt>
                <c:pt idx="3850">
                  <c:v>3.4</c:v>
                </c:pt>
                <c:pt idx="3851">
                  <c:v>4.0999999999999996</c:v>
                </c:pt>
                <c:pt idx="3852">
                  <c:v>0</c:v>
                </c:pt>
                <c:pt idx="3853">
                  <c:v>1.5</c:v>
                </c:pt>
                <c:pt idx="3854">
                  <c:v>3.1</c:v>
                </c:pt>
                <c:pt idx="3855">
                  <c:v>0</c:v>
                </c:pt>
                <c:pt idx="3856">
                  <c:v>3.6</c:v>
                </c:pt>
                <c:pt idx="3857">
                  <c:v>3.9</c:v>
                </c:pt>
                <c:pt idx="3858">
                  <c:v>0</c:v>
                </c:pt>
                <c:pt idx="3859">
                  <c:v>0</c:v>
                </c:pt>
                <c:pt idx="3860">
                  <c:v>4.2</c:v>
                </c:pt>
                <c:pt idx="3861">
                  <c:v>4.3</c:v>
                </c:pt>
                <c:pt idx="3862">
                  <c:v>3.8</c:v>
                </c:pt>
                <c:pt idx="3863">
                  <c:v>0</c:v>
                </c:pt>
                <c:pt idx="3864">
                  <c:v>4.7</c:v>
                </c:pt>
                <c:pt idx="3865">
                  <c:v>0</c:v>
                </c:pt>
                <c:pt idx="3866">
                  <c:v>0</c:v>
                </c:pt>
                <c:pt idx="3867">
                  <c:v>4.5</c:v>
                </c:pt>
                <c:pt idx="3868">
                  <c:v>4.5999999999999996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4.4000000000000004</c:v>
                </c:pt>
                <c:pt idx="3873">
                  <c:v>4</c:v>
                </c:pt>
                <c:pt idx="3874">
                  <c:v>0</c:v>
                </c:pt>
                <c:pt idx="3875">
                  <c:v>4</c:v>
                </c:pt>
                <c:pt idx="3876">
                  <c:v>4.5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5</c:v>
                </c:pt>
                <c:pt idx="3881">
                  <c:v>3.8</c:v>
                </c:pt>
                <c:pt idx="3882">
                  <c:v>5</c:v>
                </c:pt>
                <c:pt idx="3883">
                  <c:v>0</c:v>
                </c:pt>
                <c:pt idx="3884">
                  <c:v>3</c:v>
                </c:pt>
                <c:pt idx="3885">
                  <c:v>4.3</c:v>
                </c:pt>
                <c:pt idx="3886">
                  <c:v>4</c:v>
                </c:pt>
                <c:pt idx="3887">
                  <c:v>0</c:v>
                </c:pt>
                <c:pt idx="3888">
                  <c:v>4.0999999999999996</c:v>
                </c:pt>
                <c:pt idx="3889">
                  <c:v>4.3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3</c:v>
                </c:pt>
                <c:pt idx="3894">
                  <c:v>3.9</c:v>
                </c:pt>
                <c:pt idx="3895">
                  <c:v>5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3.6</c:v>
                </c:pt>
                <c:pt idx="3901">
                  <c:v>4.7</c:v>
                </c:pt>
                <c:pt idx="3902">
                  <c:v>1.6</c:v>
                </c:pt>
                <c:pt idx="3903">
                  <c:v>4.9000000000000004</c:v>
                </c:pt>
                <c:pt idx="3904">
                  <c:v>0</c:v>
                </c:pt>
                <c:pt idx="3905">
                  <c:v>0</c:v>
                </c:pt>
                <c:pt idx="3906">
                  <c:v>4.7</c:v>
                </c:pt>
                <c:pt idx="3907">
                  <c:v>0</c:v>
                </c:pt>
                <c:pt idx="3908">
                  <c:v>0</c:v>
                </c:pt>
                <c:pt idx="3909">
                  <c:v>3.8</c:v>
                </c:pt>
                <c:pt idx="3910">
                  <c:v>4.5999999999999996</c:v>
                </c:pt>
                <c:pt idx="3911">
                  <c:v>0</c:v>
                </c:pt>
                <c:pt idx="3912">
                  <c:v>1</c:v>
                </c:pt>
                <c:pt idx="3913">
                  <c:v>0</c:v>
                </c:pt>
                <c:pt idx="3914">
                  <c:v>3.6</c:v>
                </c:pt>
                <c:pt idx="3915">
                  <c:v>4.5999999999999996</c:v>
                </c:pt>
                <c:pt idx="3916">
                  <c:v>0</c:v>
                </c:pt>
                <c:pt idx="3917">
                  <c:v>3.5</c:v>
                </c:pt>
                <c:pt idx="3918">
                  <c:v>0</c:v>
                </c:pt>
                <c:pt idx="3919">
                  <c:v>0</c:v>
                </c:pt>
                <c:pt idx="3920">
                  <c:v>4.3</c:v>
                </c:pt>
                <c:pt idx="3921">
                  <c:v>0</c:v>
                </c:pt>
                <c:pt idx="3922">
                  <c:v>3.9</c:v>
                </c:pt>
                <c:pt idx="3923">
                  <c:v>0</c:v>
                </c:pt>
                <c:pt idx="3924">
                  <c:v>3</c:v>
                </c:pt>
                <c:pt idx="3925">
                  <c:v>0</c:v>
                </c:pt>
                <c:pt idx="3926">
                  <c:v>4</c:v>
                </c:pt>
                <c:pt idx="3927">
                  <c:v>0</c:v>
                </c:pt>
                <c:pt idx="3928">
                  <c:v>4.3</c:v>
                </c:pt>
                <c:pt idx="3929">
                  <c:v>4.8</c:v>
                </c:pt>
                <c:pt idx="3930">
                  <c:v>0</c:v>
                </c:pt>
                <c:pt idx="3931">
                  <c:v>2.7</c:v>
                </c:pt>
                <c:pt idx="3932">
                  <c:v>4.0999999999999996</c:v>
                </c:pt>
                <c:pt idx="3933">
                  <c:v>4.5</c:v>
                </c:pt>
                <c:pt idx="3934">
                  <c:v>3.2</c:v>
                </c:pt>
                <c:pt idx="3935">
                  <c:v>3.8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2.7</c:v>
                </c:pt>
                <c:pt idx="3940">
                  <c:v>0</c:v>
                </c:pt>
                <c:pt idx="3941">
                  <c:v>4.4000000000000004</c:v>
                </c:pt>
                <c:pt idx="3942">
                  <c:v>4</c:v>
                </c:pt>
                <c:pt idx="3943">
                  <c:v>0</c:v>
                </c:pt>
                <c:pt idx="3944">
                  <c:v>5</c:v>
                </c:pt>
                <c:pt idx="3945">
                  <c:v>0</c:v>
                </c:pt>
                <c:pt idx="3946">
                  <c:v>3.7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1.9</c:v>
                </c:pt>
                <c:pt idx="3952">
                  <c:v>0</c:v>
                </c:pt>
                <c:pt idx="3953">
                  <c:v>0</c:v>
                </c:pt>
                <c:pt idx="3954">
                  <c:v>3.9</c:v>
                </c:pt>
                <c:pt idx="3955">
                  <c:v>4.5</c:v>
                </c:pt>
                <c:pt idx="3956">
                  <c:v>4.3</c:v>
                </c:pt>
                <c:pt idx="3957">
                  <c:v>4.5</c:v>
                </c:pt>
                <c:pt idx="3958">
                  <c:v>4.5999999999999996</c:v>
                </c:pt>
                <c:pt idx="3959">
                  <c:v>4.4000000000000004</c:v>
                </c:pt>
                <c:pt idx="3960">
                  <c:v>4.2</c:v>
                </c:pt>
                <c:pt idx="3961">
                  <c:v>4.3</c:v>
                </c:pt>
                <c:pt idx="3962">
                  <c:v>2</c:v>
                </c:pt>
                <c:pt idx="3963">
                  <c:v>4</c:v>
                </c:pt>
                <c:pt idx="3964">
                  <c:v>4.2</c:v>
                </c:pt>
                <c:pt idx="3965">
                  <c:v>3.5</c:v>
                </c:pt>
                <c:pt idx="3966">
                  <c:v>4.5999999999999996</c:v>
                </c:pt>
                <c:pt idx="3967">
                  <c:v>3.9</c:v>
                </c:pt>
                <c:pt idx="3968">
                  <c:v>2</c:v>
                </c:pt>
                <c:pt idx="3969">
                  <c:v>3.8</c:v>
                </c:pt>
                <c:pt idx="3970">
                  <c:v>1.5</c:v>
                </c:pt>
                <c:pt idx="3971">
                  <c:v>5</c:v>
                </c:pt>
                <c:pt idx="3972">
                  <c:v>2.6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3.7</c:v>
                </c:pt>
                <c:pt idx="3978">
                  <c:v>0</c:v>
                </c:pt>
                <c:pt idx="3979">
                  <c:v>3.9</c:v>
                </c:pt>
                <c:pt idx="3980">
                  <c:v>0</c:v>
                </c:pt>
                <c:pt idx="3981">
                  <c:v>2</c:v>
                </c:pt>
                <c:pt idx="3982">
                  <c:v>0</c:v>
                </c:pt>
                <c:pt idx="3983">
                  <c:v>4.5999999999999996</c:v>
                </c:pt>
                <c:pt idx="3984">
                  <c:v>4.0999999999999996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3.5</c:v>
                </c:pt>
                <c:pt idx="3989">
                  <c:v>4.7</c:v>
                </c:pt>
                <c:pt idx="3990">
                  <c:v>3</c:v>
                </c:pt>
                <c:pt idx="3991">
                  <c:v>3.5</c:v>
                </c:pt>
                <c:pt idx="3992">
                  <c:v>4</c:v>
                </c:pt>
                <c:pt idx="3993">
                  <c:v>5</c:v>
                </c:pt>
                <c:pt idx="3994">
                  <c:v>3.3</c:v>
                </c:pt>
                <c:pt idx="3995">
                  <c:v>0</c:v>
                </c:pt>
                <c:pt idx="3996">
                  <c:v>0</c:v>
                </c:pt>
                <c:pt idx="3997">
                  <c:v>3.8</c:v>
                </c:pt>
                <c:pt idx="3998">
                  <c:v>0</c:v>
                </c:pt>
                <c:pt idx="3999">
                  <c:v>4.3</c:v>
                </c:pt>
              </c:numCache>
            </c:numRef>
          </c:xVal>
          <c:yVal>
            <c:numRef>
              <c:f>'[Cleaned Hotel booking data.xlsx]Regression 1'!$I$35:$I$4034</c:f>
              <c:numCache>
                <c:formatCode>General</c:formatCode>
                <c:ptCount val="4000"/>
                <c:pt idx="0">
                  <c:v>3.88093410240156</c:v>
                </c:pt>
                <c:pt idx="1">
                  <c:v>4.7299341455224297</c:v>
                </c:pt>
                <c:pt idx="2">
                  <c:v>2.2347615421134801</c:v>
                </c:pt>
                <c:pt idx="3">
                  <c:v>5.0419679512643798</c:v>
                </c:pt>
                <c:pt idx="4">
                  <c:v>2.6668425218362599</c:v>
                </c:pt>
                <c:pt idx="5">
                  <c:v>4.0421829519829799</c:v>
                </c:pt>
                <c:pt idx="6">
                  <c:v>1.83948063493992E-2</c:v>
                </c:pt>
                <c:pt idx="7">
                  <c:v>4.0184236656385997</c:v>
                </c:pt>
                <c:pt idx="8">
                  <c:v>3.06982051603894</c:v>
                </c:pt>
                <c:pt idx="9">
                  <c:v>1.83948063493992E-2</c:v>
                </c:pt>
                <c:pt idx="10">
                  <c:v>4.3673249433875503</c:v>
                </c:pt>
                <c:pt idx="11">
                  <c:v>1.83948063493992E-2</c:v>
                </c:pt>
                <c:pt idx="12">
                  <c:v>1.83948063493992E-2</c:v>
                </c:pt>
                <c:pt idx="13">
                  <c:v>1.83948063493992E-2</c:v>
                </c:pt>
                <c:pt idx="14">
                  <c:v>4.6030639993324298</c:v>
                </c:pt>
                <c:pt idx="15">
                  <c:v>3.6467773417119602</c:v>
                </c:pt>
                <c:pt idx="16">
                  <c:v>1.02310943533239</c:v>
                </c:pt>
                <c:pt idx="17">
                  <c:v>1.83948063493992E-2</c:v>
                </c:pt>
                <c:pt idx="18">
                  <c:v>4.1799772798760797</c:v>
                </c:pt>
                <c:pt idx="19">
                  <c:v>1.83948063493992E-2</c:v>
                </c:pt>
                <c:pt idx="20">
                  <c:v>1.83948063493992E-2</c:v>
                </c:pt>
                <c:pt idx="21">
                  <c:v>3.19650148498717</c:v>
                </c:pt>
                <c:pt idx="22">
                  <c:v>4.5086553509994598</c:v>
                </c:pt>
                <c:pt idx="23">
                  <c:v>4.9631893281461403</c:v>
                </c:pt>
                <c:pt idx="24">
                  <c:v>4.03725332228138</c:v>
                </c:pt>
                <c:pt idx="25">
                  <c:v>1.83948063493992E-2</c:v>
                </c:pt>
                <c:pt idx="26">
                  <c:v>1.83948063493992E-2</c:v>
                </c:pt>
                <c:pt idx="27">
                  <c:v>1.83948063493992E-2</c:v>
                </c:pt>
                <c:pt idx="28">
                  <c:v>1.83948063493992E-2</c:v>
                </c:pt>
                <c:pt idx="29">
                  <c:v>4.62509328740326</c:v>
                </c:pt>
                <c:pt idx="30">
                  <c:v>3.1208845270660399</c:v>
                </c:pt>
                <c:pt idx="31">
                  <c:v>4.0752856627868201</c:v>
                </c:pt>
                <c:pt idx="32">
                  <c:v>1.83948063493992E-2</c:v>
                </c:pt>
                <c:pt idx="33">
                  <c:v>4.3561403965653804</c:v>
                </c:pt>
                <c:pt idx="34">
                  <c:v>1.62593821272219</c:v>
                </c:pt>
                <c:pt idx="35">
                  <c:v>4.1328634180419099</c:v>
                </c:pt>
                <c:pt idx="36">
                  <c:v>2.9617528061821301</c:v>
                </c:pt>
                <c:pt idx="37">
                  <c:v>1.83948063493992E-2</c:v>
                </c:pt>
                <c:pt idx="38">
                  <c:v>1.83948063493992E-2</c:v>
                </c:pt>
                <c:pt idx="39">
                  <c:v>3.56875105562969</c:v>
                </c:pt>
                <c:pt idx="40">
                  <c:v>1.83948063493992E-2</c:v>
                </c:pt>
                <c:pt idx="41">
                  <c:v>1.83948063493992E-2</c:v>
                </c:pt>
                <c:pt idx="42">
                  <c:v>1.83948063493992E-2</c:v>
                </c:pt>
                <c:pt idx="43">
                  <c:v>3.5476994287964501</c:v>
                </c:pt>
                <c:pt idx="44">
                  <c:v>3.5046566308331499</c:v>
                </c:pt>
                <c:pt idx="45">
                  <c:v>3.93113493356296</c:v>
                </c:pt>
                <c:pt idx="46">
                  <c:v>1.83948063493992E-2</c:v>
                </c:pt>
                <c:pt idx="47">
                  <c:v>1.83948063493992E-2</c:v>
                </c:pt>
                <c:pt idx="48">
                  <c:v>4.0746444498400001</c:v>
                </c:pt>
                <c:pt idx="49">
                  <c:v>4.03725332228138</c:v>
                </c:pt>
                <c:pt idx="50">
                  <c:v>4.6931032524445397</c:v>
                </c:pt>
                <c:pt idx="51">
                  <c:v>1.83948063493992E-2</c:v>
                </c:pt>
                <c:pt idx="52">
                  <c:v>1.83948063493992E-2</c:v>
                </c:pt>
                <c:pt idx="53">
                  <c:v>3.0626655588641398</c:v>
                </c:pt>
                <c:pt idx="54">
                  <c:v>2.7335334820548001</c:v>
                </c:pt>
                <c:pt idx="55">
                  <c:v>3.6924532540263701</c:v>
                </c:pt>
                <c:pt idx="56">
                  <c:v>1.83948063493992E-2</c:v>
                </c:pt>
                <c:pt idx="57">
                  <c:v>1.83948063493992E-2</c:v>
                </c:pt>
                <c:pt idx="58">
                  <c:v>3.8171442915512301</c:v>
                </c:pt>
                <c:pt idx="59">
                  <c:v>4.3526360004812901</c:v>
                </c:pt>
                <c:pt idx="60">
                  <c:v>1.4991807286329999</c:v>
                </c:pt>
                <c:pt idx="61">
                  <c:v>1.83948063493992E-2</c:v>
                </c:pt>
                <c:pt idx="62">
                  <c:v>1.83948063493992E-2</c:v>
                </c:pt>
                <c:pt idx="63">
                  <c:v>1.83948063493992E-2</c:v>
                </c:pt>
                <c:pt idx="64">
                  <c:v>4.1316619706143598</c:v>
                </c:pt>
                <c:pt idx="65">
                  <c:v>1.83948063493992E-2</c:v>
                </c:pt>
                <c:pt idx="66">
                  <c:v>1.83948063493992E-2</c:v>
                </c:pt>
                <c:pt idx="67">
                  <c:v>1.83948063493992E-2</c:v>
                </c:pt>
                <c:pt idx="68">
                  <c:v>3.58098934686114</c:v>
                </c:pt>
                <c:pt idx="69">
                  <c:v>4.2341998800769796</c:v>
                </c:pt>
                <c:pt idx="70">
                  <c:v>1.83948063493992E-2</c:v>
                </c:pt>
                <c:pt idx="71">
                  <c:v>2.9915228376568201</c:v>
                </c:pt>
                <c:pt idx="72">
                  <c:v>1.83948063493992E-2</c:v>
                </c:pt>
                <c:pt idx="73">
                  <c:v>4.0673801878471396</c:v>
                </c:pt>
                <c:pt idx="74">
                  <c:v>1.83948063493992E-2</c:v>
                </c:pt>
                <c:pt idx="75">
                  <c:v>1.83948063493992E-2</c:v>
                </c:pt>
                <c:pt idx="76">
                  <c:v>1.83948063493992E-2</c:v>
                </c:pt>
                <c:pt idx="77">
                  <c:v>1.83948063493992E-2</c:v>
                </c:pt>
                <c:pt idx="78">
                  <c:v>1.83948063493992E-2</c:v>
                </c:pt>
                <c:pt idx="79">
                  <c:v>1.83948063493992E-2</c:v>
                </c:pt>
                <c:pt idx="80">
                  <c:v>1.83948063493992E-2</c:v>
                </c:pt>
                <c:pt idx="81">
                  <c:v>1.83948063493992E-2</c:v>
                </c:pt>
                <c:pt idx="82">
                  <c:v>3.2425568578275001</c:v>
                </c:pt>
                <c:pt idx="83">
                  <c:v>2.6764097324856801</c:v>
                </c:pt>
                <c:pt idx="84">
                  <c:v>1.83948063493992E-2</c:v>
                </c:pt>
                <c:pt idx="85">
                  <c:v>4.4724656708683801</c:v>
                </c:pt>
                <c:pt idx="86">
                  <c:v>3.19815693810069</c:v>
                </c:pt>
                <c:pt idx="87">
                  <c:v>4.5246218245049601</c:v>
                </c:pt>
                <c:pt idx="88">
                  <c:v>4.03725332228138</c:v>
                </c:pt>
                <c:pt idx="89">
                  <c:v>1.83948063493992E-2</c:v>
                </c:pt>
                <c:pt idx="90">
                  <c:v>1.83948063493992E-2</c:v>
                </c:pt>
                <c:pt idx="91">
                  <c:v>1.83948063493992E-2</c:v>
                </c:pt>
                <c:pt idx="92">
                  <c:v>4.4716006717315997</c:v>
                </c:pt>
                <c:pt idx="93">
                  <c:v>1.83948063493992E-2</c:v>
                </c:pt>
                <c:pt idx="94">
                  <c:v>3.8323140284837902</c:v>
                </c:pt>
                <c:pt idx="95">
                  <c:v>2.70848702523221</c:v>
                </c:pt>
                <c:pt idx="96">
                  <c:v>1.83948063493992E-2</c:v>
                </c:pt>
                <c:pt idx="97">
                  <c:v>4.84102502546778</c:v>
                </c:pt>
                <c:pt idx="98">
                  <c:v>3.9034919413183902</c:v>
                </c:pt>
                <c:pt idx="99">
                  <c:v>1.83948063493992E-2</c:v>
                </c:pt>
                <c:pt idx="100">
                  <c:v>1.83948063493992E-2</c:v>
                </c:pt>
                <c:pt idx="101">
                  <c:v>4.3321129244940604</c:v>
                </c:pt>
                <c:pt idx="102">
                  <c:v>4.8213303696882202</c:v>
                </c:pt>
                <c:pt idx="103">
                  <c:v>1.83948063493992E-2</c:v>
                </c:pt>
                <c:pt idx="104">
                  <c:v>1.83948063493992E-2</c:v>
                </c:pt>
                <c:pt idx="105">
                  <c:v>5.0419679512643798</c:v>
                </c:pt>
                <c:pt idx="106">
                  <c:v>1.83948063493992E-2</c:v>
                </c:pt>
                <c:pt idx="107">
                  <c:v>1.83948063493992E-2</c:v>
                </c:pt>
                <c:pt idx="108">
                  <c:v>3.8146175567047198</c:v>
                </c:pt>
                <c:pt idx="109">
                  <c:v>1.83948063493992E-2</c:v>
                </c:pt>
                <c:pt idx="110">
                  <c:v>3.5419730625219001</c:v>
                </c:pt>
                <c:pt idx="111">
                  <c:v>4.7028942492839096</c:v>
                </c:pt>
                <c:pt idx="112">
                  <c:v>1.83948063493992E-2</c:v>
                </c:pt>
                <c:pt idx="113">
                  <c:v>4.0118323002272698</c:v>
                </c:pt>
                <c:pt idx="114">
                  <c:v>1.83948063493992E-2</c:v>
                </c:pt>
                <c:pt idx="115">
                  <c:v>3.58327957961543</c:v>
                </c:pt>
                <c:pt idx="116">
                  <c:v>3.0378793164508</c:v>
                </c:pt>
                <c:pt idx="117">
                  <c:v>3.03253869329839</c:v>
                </c:pt>
                <c:pt idx="118">
                  <c:v>1.83948063493992E-2</c:v>
                </c:pt>
                <c:pt idx="119">
                  <c:v>4.7536568529377101</c:v>
                </c:pt>
                <c:pt idx="120">
                  <c:v>4.5349413721903504</c:v>
                </c:pt>
                <c:pt idx="121">
                  <c:v>4.1099691308343003</c:v>
                </c:pt>
                <c:pt idx="122">
                  <c:v>1.83948063493992E-2</c:v>
                </c:pt>
                <c:pt idx="123">
                  <c:v>2.7457387023497102</c:v>
                </c:pt>
                <c:pt idx="124">
                  <c:v>3.66176615397988</c:v>
                </c:pt>
                <c:pt idx="125">
                  <c:v>4.9263950139973502</c:v>
                </c:pt>
                <c:pt idx="126">
                  <c:v>1.83948063493992E-2</c:v>
                </c:pt>
                <c:pt idx="127">
                  <c:v>1.83948063493992E-2</c:v>
                </c:pt>
                <c:pt idx="128">
                  <c:v>4.4522424642428096</c:v>
                </c:pt>
                <c:pt idx="129">
                  <c:v>4.9611911441456398</c:v>
                </c:pt>
                <c:pt idx="130">
                  <c:v>1.83948063493992E-2</c:v>
                </c:pt>
                <c:pt idx="131">
                  <c:v>1.83948063493992E-2</c:v>
                </c:pt>
                <c:pt idx="132">
                  <c:v>1.83948063493992E-2</c:v>
                </c:pt>
                <c:pt idx="133">
                  <c:v>1.83948063493992E-2</c:v>
                </c:pt>
                <c:pt idx="134">
                  <c:v>5.0419679512643798</c:v>
                </c:pt>
                <c:pt idx="135">
                  <c:v>4.3701881265248304</c:v>
                </c:pt>
                <c:pt idx="136">
                  <c:v>1.83948063493992E-2</c:v>
                </c:pt>
                <c:pt idx="137">
                  <c:v>4.5601702916892197</c:v>
                </c:pt>
                <c:pt idx="138">
                  <c:v>4.4044557058271003</c:v>
                </c:pt>
                <c:pt idx="139">
                  <c:v>1.83948063493992E-2</c:v>
                </c:pt>
                <c:pt idx="140">
                  <c:v>4.1056461051313198</c:v>
                </c:pt>
                <c:pt idx="141">
                  <c:v>4.64381028194523</c:v>
                </c:pt>
                <c:pt idx="142">
                  <c:v>4.2654599305064602</c:v>
                </c:pt>
                <c:pt idx="143">
                  <c:v>3.0128440375188301</c:v>
                </c:pt>
                <c:pt idx="144">
                  <c:v>3.22056553598761</c:v>
                </c:pt>
                <c:pt idx="145">
                  <c:v>1.83948063493992E-2</c:v>
                </c:pt>
                <c:pt idx="146">
                  <c:v>1.83948063493992E-2</c:v>
                </c:pt>
                <c:pt idx="147">
                  <c:v>1.83948063493992E-2</c:v>
                </c:pt>
                <c:pt idx="148">
                  <c:v>5.0419679512643798</c:v>
                </c:pt>
                <c:pt idx="149">
                  <c:v>4.2171446212447403</c:v>
                </c:pt>
                <c:pt idx="150">
                  <c:v>3.03253869329839</c:v>
                </c:pt>
                <c:pt idx="151">
                  <c:v>1.83948063493992E-2</c:v>
                </c:pt>
                <c:pt idx="152">
                  <c:v>1.83948063493992E-2</c:v>
                </c:pt>
                <c:pt idx="153">
                  <c:v>1.83948063493992E-2</c:v>
                </c:pt>
                <c:pt idx="154">
                  <c:v>4.4034780445895096</c:v>
                </c:pt>
                <c:pt idx="155">
                  <c:v>3.6156728149086201</c:v>
                </c:pt>
                <c:pt idx="156">
                  <c:v>1.83948063493992E-2</c:v>
                </c:pt>
                <c:pt idx="157">
                  <c:v>1.02310943533239</c:v>
                </c:pt>
                <c:pt idx="158">
                  <c:v>2.75232517246664</c:v>
                </c:pt>
                <c:pt idx="159">
                  <c:v>4.5330558502906602</c:v>
                </c:pt>
                <c:pt idx="160">
                  <c:v>1.83948063493992E-2</c:v>
                </c:pt>
                <c:pt idx="161">
                  <c:v>1.83948063493992E-2</c:v>
                </c:pt>
                <c:pt idx="162">
                  <c:v>3.42643180888959</c:v>
                </c:pt>
                <c:pt idx="163">
                  <c:v>3.7331615704082299</c:v>
                </c:pt>
                <c:pt idx="164">
                  <c:v>1.83948063493992E-2</c:v>
                </c:pt>
                <c:pt idx="165">
                  <c:v>1.83948063493992E-2</c:v>
                </c:pt>
                <c:pt idx="166">
                  <c:v>1.83948063493992E-2</c:v>
                </c:pt>
                <c:pt idx="167">
                  <c:v>5.0419679512643798</c:v>
                </c:pt>
                <c:pt idx="168">
                  <c:v>1.83948063493992E-2</c:v>
                </c:pt>
                <c:pt idx="169">
                  <c:v>1.83948063493992E-2</c:v>
                </c:pt>
                <c:pt idx="170">
                  <c:v>1.83948063493992E-2</c:v>
                </c:pt>
                <c:pt idx="171">
                  <c:v>1.02310943533239</c:v>
                </c:pt>
                <c:pt idx="172">
                  <c:v>3.0786320323696499</c:v>
                </c:pt>
                <c:pt idx="173">
                  <c:v>2.7397378677519999</c:v>
                </c:pt>
                <c:pt idx="174">
                  <c:v>1.83948063493992E-2</c:v>
                </c:pt>
                <c:pt idx="175">
                  <c:v>3.3127142478991898</c:v>
                </c:pt>
                <c:pt idx="176">
                  <c:v>4.3921047524948396</c:v>
                </c:pt>
                <c:pt idx="177">
                  <c:v>2.4227821022064902</c:v>
                </c:pt>
                <c:pt idx="178">
                  <c:v>4.3385931658162402</c:v>
                </c:pt>
                <c:pt idx="179">
                  <c:v>1.83948063493992E-2</c:v>
                </c:pt>
                <c:pt idx="180">
                  <c:v>4.5176940108028596</c:v>
                </c:pt>
                <c:pt idx="181">
                  <c:v>1.83948063493992E-2</c:v>
                </c:pt>
                <c:pt idx="182">
                  <c:v>3.8756997080439</c:v>
                </c:pt>
                <c:pt idx="183">
                  <c:v>1.83948063493992E-2</c:v>
                </c:pt>
                <c:pt idx="184">
                  <c:v>1.83948063493992E-2</c:v>
                </c:pt>
                <c:pt idx="185">
                  <c:v>4.5917667904094603</c:v>
                </c:pt>
                <c:pt idx="186">
                  <c:v>4.5610352908260001</c:v>
                </c:pt>
                <c:pt idx="187">
                  <c:v>2.3577908439286199</c:v>
                </c:pt>
                <c:pt idx="188">
                  <c:v>1.83948063493992E-2</c:v>
                </c:pt>
                <c:pt idx="189">
                  <c:v>1.83948063493992E-2</c:v>
                </c:pt>
                <c:pt idx="190">
                  <c:v>1.83948063493992E-2</c:v>
                </c:pt>
                <c:pt idx="191">
                  <c:v>1.83948063493992E-2</c:v>
                </c:pt>
                <c:pt idx="192">
                  <c:v>1.7788993522343699</c:v>
                </c:pt>
                <c:pt idx="193">
                  <c:v>3.8240292437280101</c:v>
                </c:pt>
                <c:pt idx="194">
                  <c:v>3.8447444222704799</c:v>
                </c:pt>
                <c:pt idx="195">
                  <c:v>1.83948063493992E-2</c:v>
                </c:pt>
                <c:pt idx="196">
                  <c:v>1.83948063493992E-2</c:v>
                </c:pt>
                <c:pt idx="197">
                  <c:v>1.83948063493992E-2</c:v>
                </c:pt>
                <c:pt idx="198">
                  <c:v>1.83948063493992E-2</c:v>
                </c:pt>
                <c:pt idx="199">
                  <c:v>1.83948063493992E-2</c:v>
                </c:pt>
                <c:pt idx="200">
                  <c:v>3.1079684439586601</c:v>
                </c:pt>
                <c:pt idx="201">
                  <c:v>4.4845167548389799</c:v>
                </c:pt>
                <c:pt idx="202">
                  <c:v>1.83948063493992E-2</c:v>
                </c:pt>
                <c:pt idx="203">
                  <c:v>1.83948063493992E-2</c:v>
                </c:pt>
                <c:pt idx="204">
                  <c:v>3.5166027226009802</c:v>
                </c:pt>
                <c:pt idx="205">
                  <c:v>3.1467912384408399</c:v>
                </c:pt>
                <c:pt idx="206">
                  <c:v>1.83948063493992E-2</c:v>
                </c:pt>
                <c:pt idx="207">
                  <c:v>4.4973581420764797</c:v>
                </c:pt>
                <c:pt idx="208">
                  <c:v>1.83948063493992E-2</c:v>
                </c:pt>
                <c:pt idx="209">
                  <c:v>1.83948063493992E-2</c:v>
                </c:pt>
                <c:pt idx="210">
                  <c:v>1.83948063493992E-2</c:v>
                </c:pt>
                <c:pt idx="211">
                  <c:v>2.20707415033193</c:v>
                </c:pt>
                <c:pt idx="212">
                  <c:v>4.7188607227894197</c:v>
                </c:pt>
                <c:pt idx="213">
                  <c:v>1.83948063493992E-2</c:v>
                </c:pt>
                <c:pt idx="214">
                  <c:v>4.4162448866669699</c:v>
                </c:pt>
                <c:pt idx="215">
                  <c:v>1.83948063493992E-2</c:v>
                </c:pt>
                <c:pt idx="216">
                  <c:v>5.0419679512643798</c:v>
                </c:pt>
                <c:pt idx="217">
                  <c:v>1.83948063493992E-2</c:v>
                </c:pt>
                <c:pt idx="218">
                  <c:v>3.5447235835583699</c:v>
                </c:pt>
                <c:pt idx="219">
                  <c:v>4.2992783994171599</c:v>
                </c:pt>
                <c:pt idx="220">
                  <c:v>3.65943152168862</c:v>
                </c:pt>
                <c:pt idx="221">
                  <c:v>4.3743654191904602</c:v>
                </c:pt>
                <c:pt idx="222">
                  <c:v>1.83948063493992E-2</c:v>
                </c:pt>
                <c:pt idx="223">
                  <c:v>4.8766861547528402</c:v>
                </c:pt>
                <c:pt idx="224">
                  <c:v>1.83948063493992E-2</c:v>
                </c:pt>
                <c:pt idx="225">
                  <c:v>1.83948063493992E-2</c:v>
                </c:pt>
                <c:pt idx="226">
                  <c:v>3.501718751826</c:v>
                </c:pt>
                <c:pt idx="227">
                  <c:v>1.83948063493992E-2</c:v>
                </c:pt>
                <c:pt idx="228">
                  <c:v>3.75952995736704</c:v>
                </c:pt>
                <c:pt idx="229">
                  <c:v>3.93628988746618</c:v>
                </c:pt>
                <c:pt idx="230">
                  <c:v>1.46238641448422</c:v>
                </c:pt>
                <c:pt idx="231">
                  <c:v>1.83948063493992E-2</c:v>
                </c:pt>
                <c:pt idx="232">
                  <c:v>4.5744433458502796</c:v>
                </c:pt>
                <c:pt idx="233">
                  <c:v>4.1296637866138601</c:v>
                </c:pt>
                <c:pt idx="234">
                  <c:v>2.8446990578700202</c:v>
                </c:pt>
                <c:pt idx="235">
                  <c:v>2.8315957675017902</c:v>
                </c:pt>
                <c:pt idx="236">
                  <c:v>4.6400820996711802</c:v>
                </c:pt>
                <c:pt idx="237">
                  <c:v>4.2912174008513402</c:v>
                </c:pt>
                <c:pt idx="238">
                  <c:v>3.37420739268918</c:v>
                </c:pt>
                <c:pt idx="239">
                  <c:v>4.7353557471409404</c:v>
                </c:pt>
                <c:pt idx="240">
                  <c:v>2.0278240643153902</c:v>
                </c:pt>
                <c:pt idx="241">
                  <c:v>1.83948063493992E-2</c:v>
                </c:pt>
                <c:pt idx="242">
                  <c:v>1.83948063493992E-2</c:v>
                </c:pt>
                <c:pt idx="243">
                  <c:v>1.83948063493992E-2</c:v>
                </c:pt>
                <c:pt idx="244">
                  <c:v>1.83948063493992E-2</c:v>
                </c:pt>
                <c:pt idx="245">
                  <c:v>1.83948063493992E-2</c:v>
                </c:pt>
                <c:pt idx="246">
                  <c:v>1.83948063493992E-2</c:v>
                </c:pt>
                <c:pt idx="247">
                  <c:v>1.83948063493992E-2</c:v>
                </c:pt>
                <c:pt idx="248">
                  <c:v>1.83948063493992E-2</c:v>
                </c:pt>
                <c:pt idx="249">
                  <c:v>3.55203224508822</c:v>
                </c:pt>
                <c:pt idx="250">
                  <c:v>2.17100202759605</c:v>
                </c:pt>
                <c:pt idx="251">
                  <c:v>4.3176160841430402</c:v>
                </c:pt>
                <c:pt idx="252">
                  <c:v>4.8272425559218002</c:v>
                </c:pt>
                <c:pt idx="253">
                  <c:v>1.83948063493992E-2</c:v>
                </c:pt>
                <c:pt idx="254">
                  <c:v>4.3771920233986199</c:v>
                </c:pt>
                <c:pt idx="255">
                  <c:v>1.83948063493992E-2</c:v>
                </c:pt>
                <c:pt idx="256">
                  <c:v>3.9179522027403002</c:v>
                </c:pt>
                <c:pt idx="257">
                  <c:v>3.7734982468720402</c:v>
                </c:pt>
                <c:pt idx="258">
                  <c:v>1.83948063493992E-2</c:v>
                </c:pt>
                <c:pt idx="259">
                  <c:v>1.02310943533239</c:v>
                </c:pt>
                <c:pt idx="260">
                  <c:v>4.9263950139973502</c:v>
                </c:pt>
                <c:pt idx="261">
                  <c:v>1.83948063493992E-2</c:v>
                </c:pt>
                <c:pt idx="262">
                  <c:v>1.83948063493992E-2</c:v>
                </c:pt>
                <c:pt idx="263">
                  <c:v>1.83948063493992E-2</c:v>
                </c:pt>
                <c:pt idx="264">
                  <c:v>3.8612394466220001</c:v>
                </c:pt>
                <c:pt idx="265">
                  <c:v>3.6189090252657801</c:v>
                </c:pt>
                <c:pt idx="266">
                  <c:v>1.83948063493992E-2</c:v>
                </c:pt>
                <c:pt idx="267">
                  <c:v>1.83948063493992E-2</c:v>
                </c:pt>
                <c:pt idx="268">
                  <c:v>4.7611132174858204</c:v>
                </c:pt>
                <c:pt idx="269">
                  <c:v>1.83948063493992E-2</c:v>
                </c:pt>
                <c:pt idx="270">
                  <c:v>1.83948063493992E-2</c:v>
                </c:pt>
                <c:pt idx="271">
                  <c:v>4.2631252982151899</c:v>
                </c:pt>
                <c:pt idx="272">
                  <c:v>1.83948063493992E-2</c:v>
                </c:pt>
                <c:pt idx="273">
                  <c:v>4.6567248270409598</c:v>
                </c:pt>
                <c:pt idx="274">
                  <c:v>1.83948063493992E-2</c:v>
                </c:pt>
                <c:pt idx="275">
                  <c:v>1.83948063493992E-2</c:v>
                </c:pt>
                <c:pt idx="276">
                  <c:v>4.6400820996711802</c:v>
                </c:pt>
                <c:pt idx="277">
                  <c:v>1.83948063493992E-2</c:v>
                </c:pt>
                <c:pt idx="278">
                  <c:v>1.83948063493992E-2</c:v>
                </c:pt>
                <c:pt idx="279">
                  <c:v>1.83948063493992E-2</c:v>
                </c:pt>
                <c:pt idx="280">
                  <c:v>1.83948063493992E-2</c:v>
                </c:pt>
                <c:pt idx="281">
                  <c:v>4.6281802567305004</c:v>
                </c:pt>
                <c:pt idx="282">
                  <c:v>1.83948063493992E-2</c:v>
                </c:pt>
                <c:pt idx="283">
                  <c:v>1.83948063493992E-2</c:v>
                </c:pt>
                <c:pt idx="284">
                  <c:v>1.83948063493992E-2</c:v>
                </c:pt>
                <c:pt idx="285">
                  <c:v>1.83948063493992E-2</c:v>
                </c:pt>
                <c:pt idx="286">
                  <c:v>4.9207116599579503</c:v>
                </c:pt>
                <c:pt idx="287">
                  <c:v>5.0419679512643798</c:v>
                </c:pt>
                <c:pt idx="288">
                  <c:v>3.3839238443685198</c:v>
                </c:pt>
                <c:pt idx="289">
                  <c:v>4.3568927336013497</c:v>
                </c:pt>
                <c:pt idx="290">
                  <c:v>3.6113399986168599</c:v>
                </c:pt>
                <c:pt idx="291">
                  <c:v>4.23013524951216</c:v>
                </c:pt>
                <c:pt idx="292">
                  <c:v>4.8673110466586698</c:v>
                </c:pt>
                <c:pt idx="293">
                  <c:v>1.83948063493992E-2</c:v>
                </c:pt>
                <c:pt idx="294">
                  <c:v>1.83948063493992E-2</c:v>
                </c:pt>
                <c:pt idx="295">
                  <c:v>4.03725332228138</c:v>
                </c:pt>
                <c:pt idx="296">
                  <c:v>1.83948063493992E-2</c:v>
                </c:pt>
                <c:pt idx="297">
                  <c:v>3.03253869329839</c:v>
                </c:pt>
                <c:pt idx="298">
                  <c:v>3.43566257124824</c:v>
                </c:pt>
                <c:pt idx="299">
                  <c:v>3.6461361287651499</c:v>
                </c:pt>
                <c:pt idx="300">
                  <c:v>3.66263115311666</c:v>
                </c:pt>
                <c:pt idx="301">
                  <c:v>1.83948063493992E-2</c:v>
                </c:pt>
                <c:pt idx="302">
                  <c:v>1.83948063493992E-2</c:v>
                </c:pt>
                <c:pt idx="303">
                  <c:v>4.0842116604894203</c:v>
                </c:pt>
                <c:pt idx="304">
                  <c:v>1.83948063493992E-2</c:v>
                </c:pt>
                <c:pt idx="305">
                  <c:v>3.63536747068818</c:v>
                </c:pt>
                <c:pt idx="306">
                  <c:v>4.2498299052917199</c:v>
                </c:pt>
                <c:pt idx="307">
                  <c:v>1.83948063493992E-2</c:v>
                </c:pt>
                <c:pt idx="308">
                  <c:v>1.83948063493992E-2</c:v>
                </c:pt>
                <c:pt idx="309">
                  <c:v>1.83948063493992E-2</c:v>
                </c:pt>
                <c:pt idx="310">
                  <c:v>1.83948063493992E-2</c:v>
                </c:pt>
                <c:pt idx="311">
                  <c:v>1.83948063493992E-2</c:v>
                </c:pt>
                <c:pt idx="312">
                  <c:v>1.83948063493992E-2</c:v>
                </c:pt>
                <c:pt idx="313">
                  <c:v>1.83948063493992E-2</c:v>
                </c:pt>
                <c:pt idx="314">
                  <c:v>4.3386677109762797</c:v>
                </c:pt>
                <c:pt idx="315">
                  <c:v>1.83948063493992E-2</c:v>
                </c:pt>
                <c:pt idx="316">
                  <c:v>4.21364022516065</c:v>
                </c:pt>
                <c:pt idx="317">
                  <c:v>1.83948063493992E-2</c:v>
                </c:pt>
                <c:pt idx="318">
                  <c:v>1.02310943533239</c:v>
                </c:pt>
                <c:pt idx="319">
                  <c:v>1.83948063493992E-2</c:v>
                </c:pt>
                <c:pt idx="320">
                  <c:v>1.83948063493992E-2</c:v>
                </c:pt>
                <c:pt idx="321">
                  <c:v>4.7284279334388399</c:v>
                </c:pt>
                <c:pt idx="322">
                  <c:v>1.83948063493992E-2</c:v>
                </c:pt>
                <c:pt idx="323">
                  <c:v>1.83948063493992E-2</c:v>
                </c:pt>
                <c:pt idx="324">
                  <c:v>1.83948063493992E-2</c:v>
                </c:pt>
                <c:pt idx="325">
                  <c:v>1.83948063493992E-2</c:v>
                </c:pt>
                <c:pt idx="326">
                  <c:v>4.8213303696882202</c:v>
                </c:pt>
                <c:pt idx="327">
                  <c:v>3.63536747068818</c:v>
                </c:pt>
                <c:pt idx="328">
                  <c:v>1.83948063493992E-2</c:v>
                </c:pt>
                <c:pt idx="329">
                  <c:v>1.83948063493992E-2</c:v>
                </c:pt>
                <c:pt idx="330">
                  <c:v>1.83948063493992E-2</c:v>
                </c:pt>
                <c:pt idx="331">
                  <c:v>4.7677045828971503</c:v>
                </c:pt>
                <c:pt idx="332">
                  <c:v>1.83948063493992E-2</c:v>
                </c:pt>
                <c:pt idx="333">
                  <c:v>3.4563411708616001</c:v>
                </c:pt>
                <c:pt idx="334">
                  <c:v>4.4982231412132601</c:v>
                </c:pt>
                <c:pt idx="335">
                  <c:v>1.83948063493992E-2</c:v>
                </c:pt>
                <c:pt idx="336">
                  <c:v>4.4560072254459699</c:v>
                </c:pt>
                <c:pt idx="337">
                  <c:v>1.83948063493992E-2</c:v>
                </c:pt>
                <c:pt idx="338">
                  <c:v>1.83948063493992E-2</c:v>
                </c:pt>
                <c:pt idx="339">
                  <c:v>1.83948063493992E-2</c:v>
                </c:pt>
                <c:pt idx="340">
                  <c:v>4.4640682240117897</c:v>
                </c:pt>
                <c:pt idx="341">
                  <c:v>4.0705798192751796</c:v>
                </c:pt>
                <c:pt idx="342">
                  <c:v>4.8636194433137199</c:v>
                </c:pt>
                <c:pt idx="343">
                  <c:v>1.83948063493992E-2</c:v>
                </c:pt>
                <c:pt idx="344">
                  <c:v>2.9911511977387701</c:v>
                </c:pt>
                <c:pt idx="345">
                  <c:v>3.53723064008115</c:v>
                </c:pt>
                <c:pt idx="346">
                  <c:v>3.0232762473050201</c:v>
                </c:pt>
                <c:pt idx="347">
                  <c:v>4.6869277757784102</c:v>
                </c:pt>
                <c:pt idx="348">
                  <c:v>1.83948063493992E-2</c:v>
                </c:pt>
                <c:pt idx="349">
                  <c:v>1.83948063493992E-2</c:v>
                </c:pt>
                <c:pt idx="350">
                  <c:v>1.83948063493992E-2</c:v>
                </c:pt>
                <c:pt idx="351">
                  <c:v>3.06450821923851</c:v>
                </c:pt>
                <c:pt idx="352">
                  <c:v>1.83948063493992E-2</c:v>
                </c:pt>
                <c:pt idx="353">
                  <c:v>1.83948063493992E-2</c:v>
                </c:pt>
                <c:pt idx="354">
                  <c:v>3.6893662846991302</c:v>
                </c:pt>
                <c:pt idx="355">
                  <c:v>1.83948063493992E-2</c:v>
                </c:pt>
                <c:pt idx="356">
                  <c:v>3.1752626508930799</c:v>
                </c:pt>
                <c:pt idx="357">
                  <c:v>3.44274590857647</c:v>
                </c:pt>
                <c:pt idx="358">
                  <c:v>1.83948063493992E-2</c:v>
                </c:pt>
                <c:pt idx="359">
                  <c:v>1.83948063493992E-2</c:v>
                </c:pt>
                <c:pt idx="360">
                  <c:v>1.83948063493992E-2</c:v>
                </c:pt>
                <c:pt idx="361">
                  <c:v>1.83948063493992E-2</c:v>
                </c:pt>
                <c:pt idx="362">
                  <c:v>4.03725332228138</c:v>
                </c:pt>
                <c:pt idx="363">
                  <c:v>3.5766565305693798</c:v>
                </c:pt>
                <c:pt idx="364">
                  <c:v>1.83948063493992E-2</c:v>
                </c:pt>
                <c:pt idx="365">
                  <c:v>1.83948063493992E-2</c:v>
                </c:pt>
                <c:pt idx="366">
                  <c:v>3.2966302169984898</c:v>
                </c:pt>
                <c:pt idx="367">
                  <c:v>3.7289111198843798</c:v>
                </c:pt>
                <c:pt idx="368">
                  <c:v>4.84102502546778</c:v>
                </c:pt>
                <c:pt idx="369">
                  <c:v>1.83948063493992E-2</c:v>
                </c:pt>
                <c:pt idx="370">
                  <c:v>1.83948063493992E-2</c:v>
                </c:pt>
                <c:pt idx="371">
                  <c:v>1.83948063493992E-2</c:v>
                </c:pt>
                <c:pt idx="372">
                  <c:v>4.4443735682322298</c:v>
                </c:pt>
                <c:pt idx="373">
                  <c:v>2.0278240643153902</c:v>
                </c:pt>
                <c:pt idx="374">
                  <c:v>5.0419679512643798</c:v>
                </c:pt>
                <c:pt idx="375">
                  <c:v>3.7741760387479699</c:v>
                </c:pt>
                <c:pt idx="376">
                  <c:v>1.83948063493992E-2</c:v>
                </c:pt>
                <c:pt idx="377">
                  <c:v>2.7928032693525102</c:v>
                </c:pt>
                <c:pt idx="378">
                  <c:v>1.83948063493992E-2</c:v>
                </c:pt>
                <c:pt idx="379">
                  <c:v>1.83948063493992E-2</c:v>
                </c:pt>
                <c:pt idx="380">
                  <c:v>3.4541192006711401</c:v>
                </c:pt>
                <c:pt idx="381">
                  <c:v>4.2775855596371004</c:v>
                </c:pt>
                <c:pt idx="382">
                  <c:v>3.0719280048575102</c:v>
                </c:pt>
                <c:pt idx="383">
                  <c:v>1.83948063493992E-2</c:v>
                </c:pt>
                <c:pt idx="384">
                  <c:v>1.83948063493992E-2</c:v>
                </c:pt>
                <c:pt idx="385">
                  <c:v>4.2743859282090604</c:v>
                </c:pt>
                <c:pt idx="386">
                  <c:v>3.92555780831833</c:v>
                </c:pt>
                <c:pt idx="387">
                  <c:v>1.83948063493992E-2</c:v>
                </c:pt>
                <c:pt idx="388">
                  <c:v>1.83948063493992E-2</c:v>
                </c:pt>
                <c:pt idx="389">
                  <c:v>5.0419679512643798</c:v>
                </c:pt>
                <c:pt idx="390">
                  <c:v>4.76024821834904</c:v>
                </c:pt>
                <c:pt idx="391">
                  <c:v>4.2341998800769796</c:v>
                </c:pt>
                <c:pt idx="392">
                  <c:v>4.5781349491952197</c:v>
                </c:pt>
                <c:pt idx="393">
                  <c:v>2.3489331087898502</c:v>
                </c:pt>
                <c:pt idx="394">
                  <c:v>1.83948063493992E-2</c:v>
                </c:pt>
                <c:pt idx="395">
                  <c:v>4.0355599029369298</c:v>
                </c:pt>
                <c:pt idx="396">
                  <c:v>4.0569479780609399</c:v>
                </c:pt>
                <c:pt idx="397">
                  <c:v>1.83948063493992E-2</c:v>
                </c:pt>
                <c:pt idx="398">
                  <c:v>4.4724656708683801</c:v>
                </c:pt>
                <c:pt idx="399">
                  <c:v>1.83948063493992E-2</c:v>
                </c:pt>
                <c:pt idx="400">
                  <c:v>1.83948063493992E-2</c:v>
                </c:pt>
                <c:pt idx="401">
                  <c:v>4.35749736761906</c:v>
                </c:pt>
                <c:pt idx="402">
                  <c:v>1.83948063493992E-2</c:v>
                </c:pt>
                <c:pt idx="403">
                  <c:v>1.83948063493992E-2</c:v>
                </c:pt>
                <c:pt idx="404">
                  <c:v>1.83948063493992E-2</c:v>
                </c:pt>
                <c:pt idx="405">
                  <c:v>1.83948063493992E-2</c:v>
                </c:pt>
                <c:pt idx="406">
                  <c:v>1.83948063493992E-2</c:v>
                </c:pt>
                <c:pt idx="407">
                  <c:v>3.76359458793186</c:v>
                </c:pt>
                <c:pt idx="408">
                  <c:v>3.0285423252973902</c:v>
                </c:pt>
                <c:pt idx="409">
                  <c:v>3.4196595188136301</c:v>
                </c:pt>
                <c:pt idx="410">
                  <c:v>1.83948063493992E-2</c:v>
                </c:pt>
                <c:pt idx="411">
                  <c:v>4.1602826240965198</c:v>
                </c:pt>
                <c:pt idx="412">
                  <c:v>2.6898461138619401</c:v>
                </c:pt>
                <c:pt idx="413">
                  <c:v>1.6583997105792101</c:v>
                </c:pt>
                <c:pt idx="414">
                  <c:v>4.1860400944413998</c:v>
                </c:pt>
                <c:pt idx="415">
                  <c:v>1.83948063493992E-2</c:v>
                </c:pt>
                <c:pt idx="416">
                  <c:v>1.83948063493992E-2</c:v>
                </c:pt>
                <c:pt idx="417">
                  <c:v>1.83948063493992E-2</c:v>
                </c:pt>
                <c:pt idx="418">
                  <c:v>4.5995596032483403</c:v>
                </c:pt>
                <c:pt idx="419">
                  <c:v>1.83948063493992E-2</c:v>
                </c:pt>
                <c:pt idx="420">
                  <c:v>4.35161883500112</c:v>
                </c:pt>
                <c:pt idx="421">
                  <c:v>3.9428446739484002</c:v>
                </c:pt>
                <c:pt idx="422">
                  <c:v>1.83948063493992E-2</c:v>
                </c:pt>
                <c:pt idx="423">
                  <c:v>1.83948063493992E-2</c:v>
                </c:pt>
                <c:pt idx="424">
                  <c:v>4.1293273383230904</c:v>
                </c:pt>
                <c:pt idx="425">
                  <c:v>3.85536888532175</c:v>
                </c:pt>
                <c:pt idx="426">
                  <c:v>1.83948063493992E-2</c:v>
                </c:pt>
                <c:pt idx="427">
                  <c:v>1.83948063493992E-2</c:v>
                </c:pt>
                <c:pt idx="428">
                  <c:v>1.83948063493992E-2</c:v>
                </c:pt>
                <c:pt idx="429">
                  <c:v>1.83948063493992E-2</c:v>
                </c:pt>
                <c:pt idx="430">
                  <c:v>1.83948063493992E-2</c:v>
                </c:pt>
                <c:pt idx="431">
                  <c:v>1.83948063493992E-2</c:v>
                </c:pt>
                <c:pt idx="432">
                  <c:v>4.6400820996711802</c:v>
                </c:pt>
                <c:pt idx="433">
                  <c:v>4.5610352908260001</c:v>
                </c:pt>
                <c:pt idx="434">
                  <c:v>3.6823258088962199</c:v>
                </c:pt>
                <c:pt idx="435">
                  <c:v>1.83948063493992E-2</c:v>
                </c:pt>
                <c:pt idx="436">
                  <c:v>4.1921029090067199</c:v>
                </c:pt>
                <c:pt idx="437">
                  <c:v>1.83948063493992E-2</c:v>
                </c:pt>
                <c:pt idx="438">
                  <c:v>3.7563985885028202</c:v>
                </c:pt>
                <c:pt idx="439">
                  <c:v>1.83948063493992E-2</c:v>
                </c:pt>
                <c:pt idx="440">
                  <c:v>4.3975644710541104</c:v>
                </c:pt>
                <c:pt idx="441">
                  <c:v>4.9414964883660799</c:v>
                </c:pt>
                <c:pt idx="442">
                  <c:v>3.78163379059791</c:v>
                </c:pt>
                <c:pt idx="443">
                  <c:v>3.60516452195073</c:v>
                </c:pt>
                <c:pt idx="444">
                  <c:v>3.9165952316866202</c:v>
                </c:pt>
                <c:pt idx="445">
                  <c:v>1.83948063493992E-2</c:v>
                </c:pt>
                <c:pt idx="446">
                  <c:v>4.8418900246045604</c:v>
                </c:pt>
                <c:pt idx="447">
                  <c:v>3.9761711709421999</c:v>
                </c:pt>
                <c:pt idx="448">
                  <c:v>1.83948063493992E-2</c:v>
                </c:pt>
                <c:pt idx="449">
                  <c:v>1.83948063493992E-2</c:v>
                </c:pt>
                <c:pt idx="450">
                  <c:v>4.5535789262778898</c:v>
                </c:pt>
                <c:pt idx="451">
                  <c:v>1.83948063493992E-2</c:v>
                </c:pt>
                <c:pt idx="452">
                  <c:v>5.0419679512643798</c:v>
                </c:pt>
                <c:pt idx="453">
                  <c:v>2.87012007992413</c:v>
                </c:pt>
                <c:pt idx="454">
                  <c:v>4.2419244303520296</c:v>
                </c:pt>
                <c:pt idx="455">
                  <c:v>1.83948063493992E-2</c:v>
                </c:pt>
                <c:pt idx="456">
                  <c:v>1.83948063493992E-2</c:v>
                </c:pt>
                <c:pt idx="457">
                  <c:v>4.05514189661569</c:v>
                </c:pt>
                <c:pt idx="458">
                  <c:v>1.02310943533239</c:v>
                </c:pt>
                <c:pt idx="459">
                  <c:v>1.83948063493992E-2</c:v>
                </c:pt>
                <c:pt idx="460">
                  <c:v>4.1875463065250003</c:v>
                </c:pt>
                <c:pt idx="461">
                  <c:v>1.83948063493992E-2</c:v>
                </c:pt>
                <c:pt idx="462">
                  <c:v>3.1052545018513098</c:v>
                </c:pt>
                <c:pt idx="463">
                  <c:v>1.83948063493992E-2</c:v>
                </c:pt>
                <c:pt idx="464">
                  <c:v>3.32638405534437</c:v>
                </c:pt>
                <c:pt idx="465">
                  <c:v>1.83948063493992E-2</c:v>
                </c:pt>
                <c:pt idx="466">
                  <c:v>3.6641056815655402</c:v>
                </c:pt>
                <c:pt idx="467">
                  <c:v>1.83948063493992E-2</c:v>
                </c:pt>
                <c:pt idx="468">
                  <c:v>4.7903750839147898</c:v>
                </c:pt>
                <c:pt idx="469">
                  <c:v>1.83948063493992E-2</c:v>
                </c:pt>
                <c:pt idx="470">
                  <c:v>3.1185498947747798</c:v>
                </c:pt>
                <c:pt idx="471">
                  <c:v>2.91252181565044</c:v>
                </c:pt>
                <c:pt idx="472">
                  <c:v>4.2715227450717803</c:v>
                </c:pt>
                <c:pt idx="473">
                  <c:v>4.1730860451030898</c:v>
                </c:pt>
                <c:pt idx="474">
                  <c:v>1.83948063493992E-2</c:v>
                </c:pt>
                <c:pt idx="475">
                  <c:v>1.83948063493992E-2</c:v>
                </c:pt>
                <c:pt idx="476">
                  <c:v>1.83948063493992E-2</c:v>
                </c:pt>
                <c:pt idx="477">
                  <c:v>1.83948063493992E-2</c:v>
                </c:pt>
                <c:pt idx="478">
                  <c:v>1.83948063493992E-2</c:v>
                </c:pt>
                <c:pt idx="479">
                  <c:v>1.83948063493992E-2</c:v>
                </c:pt>
                <c:pt idx="480">
                  <c:v>3.0704217927739101</c:v>
                </c:pt>
                <c:pt idx="481">
                  <c:v>4.6922382533077602</c:v>
                </c:pt>
                <c:pt idx="482">
                  <c:v>3.2917005872968899</c:v>
                </c:pt>
                <c:pt idx="483">
                  <c:v>3.9761711709421999</c:v>
                </c:pt>
                <c:pt idx="484">
                  <c:v>4.03725332228138</c:v>
                </c:pt>
                <c:pt idx="485">
                  <c:v>1.83948063493992E-2</c:v>
                </c:pt>
                <c:pt idx="486">
                  <c:v>4.6756305668554399</c:v>
                </c:pt>
                <c:pt idx="487">
                  <c:v>1.83948063493992E-2</c:v>
                </c:pt>
                <c:pt idx="488">
                  <c:v>1.83948063493992E-2</c:v>
                </c:pt>
                <c:pt idx="489">
                  <c:v>1.83948063493992E-2</c:v>
                </c:pt>
                <c:pt idx="490">
                  <c:v>4.7255647503015599</c:v>
                </c:pt>
                <c:pt idx="491">
                  <c:v>4.4724656708683801</c:v>
                </c:pt>
                <c:pt idx="492">
                  <c:v>1.83948063493992E-2</c:v>
                </c:pt>
                <c:pt idx="493">
                  <c:v>4.5606622636061198</c:v>
                </c:pt>
                <c:pt idx="494">
                  <c:v>4.6152262073921904</c:v>
                </c:pt>
                <c:pt idx="495">
                  <c:v>5.0116538784377704</c:v>
                </c:pt>
                <c:pt idx="496">
                  <c:v>3.2146519624522001</c:v>
                </c:pt>
                <c:pt idx="497">
                  <c:v>4.03725332228138</c:v>
                </c:pt>
                <c:pt idx="498">
                  <c:v>4.6899036210164899</c:v>
                </c:pt>
                <c:pt idx="499">
                  <c:v>2.0278240643153902</c:v>
                </c:pt>
                <c:pt idx="500">
                  <c:v>4.0903110539838501</c:v>
                </c:pt>
                <c:pt idx="501">
                  <c:v>3.0455293215658101</c:v>
                </c:pt>
                <c:pt idx="502">
                  <c:v>1.83948063493992E-2</c:v>
                </c:pt>
                <c:pt idx="503">
                  <c:v>1.83948063493992E-2</c:v>
                </c:pt>
                <c:pt idx="504">
                  <c:v>1.83948063493992E-2</c:v>
                </c:pt>
                <c:pt idx="505">
                  <c:v>3.03253869329839</c:v>
                </c:pt>
                <c:pt idx="506">
                  <c:v>2.6184145504737399</c:v>
                </c:pt>
                <c:pt idx="507">
                  <c:v>3.9945454345971898</c:v>
                </c:pt>
                <c:pt idx="508">
                  <c:v>4.8804143370268998</c:v>
                </c:pt>
                <c:pt idx="509">
                  <c:v>3.9701083563768802</c:v>
                </c:pt>
                <c:pt idx="510">
                  <c:v>1.83948063493992E-2</c:v>
                </c:pt>
                <c:pt idx="511">
                  <c:v>2.0278240643153902</c:v>
                </c:pt>
                <c:pt idx="512">
                  <c:v>4.5471796634218</c:v>
                </c:pt>
                <c:pt idx="513">
                  <c:v>4.1567402617814899</c:v>
                </c:pt>
                <c:pt idx="514">
                  <c:v>3.2182690206370999</c:v>
                </c:pt>
                <c:pt idx="515">
                  <c:v>4.3864910483211004</c:v>
                </c:pt>
                <c:pt idx="516">
                  <c:v>3.8580032362648402</c:v>
                </c:pt>
                <c:pt idx="517">
                  <c:v>4.3563641827553399</c:v>
                </c:pt>
                <c:pt idx="518">
                  <c:v>4.3358045278389996</c:v>
                </c:pt>
                <c:pt idx="519">
                  <c:v>1.83948063493992E-2</c:v>
                </c:pt>
                <c:pt idx="520">
                  <c:v>3.2053529375297298</c:v>
                </c:pt>
                <c:pt idx="521">
                  <c:v>1.83948063493992E-2</c:v>
                </c:pt>
                <c:pt idx="522">
                  <c:v>1.83948063493992E-2</c:v>
                </c:pt>
                <c:pt idx="523">
                  <c:v>4.0842116604894203</c:v>
                </c:pt>
                <c:pt idx="524">
                  <c:v>1.83948063493992E-2</c:v>
                </c:pt>
                <c:pt idx="525">
                  <c:v>3.6756217813840801</c:v>
                </c:pt>
                <c:pt idx="526">
                  <c:v>4.6400820996711802</c:v>
                </c:pt>
                <c:pt idx="527">
                  <c:v>4.3583623667558404</c:v>
                </c:pt>
                <c:pt idx="528">
                  <c:v>1.83948063493992E-2</c:v>
                </c:pt>
                <c:pt idx="529">
                  <c:v>1.83948063493992E-2</c:v>
                </c:pt>
                <c:pt idx="530">
                  <c:v>4.3748573911073603</c:v>
                </c:pt>
                <c:pt idx="531">
                  <c:v>3.03253869329839</c:v>
                </c:pt>
                <c:pt idx="532">
                  <c:v>4.7171307245158598</c:v>
                </c:pt>
                <c:pt idx="533">
                  <c:v>3.7917232694971199</c:v>
                </c:pt>
                <c:pt idx="534">
                  <c:v>1.83948063493992E-2</c:v>
                </c:pt>
                <c:pt idx="535">
                  <c:v>4.0343901391440999</c:v>
                </c:pt>
                <c:pt idx="536">
                  <c:v>1.83948063493992E-2</c:v>
                </c:pt>
                <c:pt idx="537">
                  <c:v>1.83948063493992E-2</c:v>
                </c:pt>
                <c:pt idx="538">
                  <c:v>1.83948063493992E-2</c:v>
                </c:pt>
                <c:pt idx="539">
                  <c:v>4.1837054621501304</c:v>
                </c:pt>
                <c:pt idx="540">
                  <c:v>1.02310943533239</c:v>
                </c:pt>
                <c:pt idx="541">
                  <c:v>1.83948063493992E-2</c:v>
                </c:pt>
                <c:pt idx="542">
                  <c:v>5.0419679512643798</c:v>
                </c:pt>
                <c:pt idx="543">
                  <c:v>1.83948063493992E-2</c:v>
                </c:pt>
                <c:pt idx="544">
                  <c:v>4.1540642859050596</c:v>
                </c:pt>
                <c:pt idx="545">
                  <c:v>3.21329499139852</c:v>
                </c:pt>
                <c:pt idx="546">
                  <c:v>4.1446525988817804</c:v>
                </c:pt>
                <c:pt idx="547">
                  <c:v>1.83948063493992E-2</c:v>
                </c:pt>
                <c:pt idx="548">
                  <c:v>4.1296637866138601</c:v>
                </c:pt>
                <c:pt idx="549">
                  <c:v>4.0311905077160599</c:v>
                </c:pt>
                <c:pt idx="550">
                  <c:v>1.83948063493992E-2</c:v>
                </c:pt>
                <c:pt idx="551">
                  <c:v>1.83948063493992E-2</c:v>
                </c:pt>
                <c:pt idx="552">
                  <c:v>1.83948063493992E-2</c:v>
                </c:pt>
                <c:pt idx="553">
                  <c:v>1.83948063493992E-2</c:v>
                </c:pt>
                <c:pt idx="554">
                  <c:v>2.9251759956271002</c:v>
                </c:pt>
                <c:pt idx="555">
                  <c:v>1.83948063493992E-2</c:v>
                </c:pt>
                <c:pt idx="556">
                  <c:v>2.5932617141465601</c:v>
                </c:pt>
                <c:pt idx="557">
                  <c:v>4.03725332228138</c:v>
                </c:pt>
                <c:pt idx="558">
                  <c:v>1.83948063493992E-2</c:v>
                </c:pt>
                <c:pt idx="559">
                  <c:v>3.5574904256358302</c:v>
                </c:pt>
                <c:pt idx="560">
                  <c:v>3.9678863861864202</c:v>
                </c:pt>
                <c:pt idx="561">
                  <c:v>1.83948063493992E-2</c:v>
                </c:pt>
                <c:pt idx="562">
                  <c:v>4.3994816765885201</c:v>
                </c:pt>
                <c:pt idx="563">
                  <c:v>4.3719942079700802</c:v>
                </c:pt>
                <c:pt idx="564">
                  <c:v>4.03725332228138</c:v>
                </c:pt>
                <c:pt idx="565">
                  <c:v>4.5357697923980203</c:v>
                </c:pt>
                <c:pt idx="566">
                  <c:v>1.83948063493992E-2</c:v>
                </c:pt>
                <c:pt idx="567">
                  <c:v>1.83948063493992E-2</c:v>
                </c:pt>
                <c:pt idx="568">
                  <c:v>1.83948063493992E-2</c:v>
                </c:pt>
                <c:pt idx="569">
                  <c:v>3.2137869633154201</c:v>
                </c:pt>
                <c:pt idx="570">
                  <c:v>4.4597782692453496</c:v>
                </c:pt>
                <c:pt idx="571">
                  <c:v>1.83948063493992E-2</c:v>
                </c:pt>
                <c:pt idx="572">
                  <c:v>1.83948063493992E-2</c:v>
                </c:pt>
                <c:pt idx="573">
                  <c:v>3.93071904481776</c:v>
                </c:pt>
                <c:pt idx="574">
                  <c:v>3.63536747068818</c:v>
                </c:pt>
                <c:pt idx="575">
                  <c:v>4.4588338296541403</c:v>
                </c:pt>
                <c:pt idx="576">
                  <c:v>2.63065284170519</c:v>
                </c:pt>
                <c:pt idx="577">
                  <c:v>4.4290117287444302</c:v>
                </c:pt>
                <c:pt idx="578">
                  <c:v>1.83948063493992E-2</c:v>
                </c:pt>
                <c:pt idx="579">
                  <c:v>3.6851889920334999</c:v>
                </c:pt>
                <c:pt idx="580">
                  <c:v>3.99906545814981</c:v>
                </c:pt>
                <c:pt idx="581">
                  <c:v>3.43842091289258</c:v>
                </c:pt>
                <c:pt idx="582">
                  <c:v>1.83948063493992E-2</c:v>
                </c:pt>
                <c:pt idx="583">
                  <c:v>3.1656954402436699</c:v>
                </c:pt>
                <c:pt idx="584">
                  <c:v>4.82807097612947</c:v>
                </c:pt>
                <c:pt idx="585">
                  <c:v>1.83948063493992E-2</c:v>
                </c:pt>
                <c:pt idx="586">
                  <c:v>1.83948063493992E-2</c:v>
                </c:pt>
                <c:pt idx="587">
                  <c:v>3.3339530819932799</c:v>
                </c:pt>
                <c:pt idx="588">
                  <c:v>1.83948063493992E-2</c:v>
                </c:pt>
                <c:pt idx="589">
                  <c:v>1.83948063493992E-2</c:v>
                </c:pt>
                <c:pt idx="590">
                  <c:v>1.83948063493992E-2</c:v>
                </c:pt>
                <c:pt idx="591">
                  <c:v>4.6869277757784102</c:v>
                </c:pt>
                <c:pt idx="592">
                  <c:v>3.39503523333246</c:v>
                </c:pt>
                <c:pt idx="593">
                  <c:v>1.62593821272219</c:v>
                </c:pt>
                <c:pt idx="594">
                  <c:v>2.8542330468730599</c:v>
                </c:pt>
                <c:pt idx="595">
                  <c:v>1.83948063493992E-2</c:v>
                </c:pt>
                <c:pt idx="596">
                  <c:v>2.0869080316540698</c:v>
                </c:pt>
                <c:pt idx="597">
                  <c:v>3.8800691032647801</c:v>
                </c:pt>
                <c:pt idx="598">
                  <c:v>1.83948063493992E-2</c:v>
                </c:pt>
                <c:pt idx="599">
                  <c:v>4.1762490976020201</c:v>
                </c:pt>
                <c:pt idx="600">
                  <c:v>3.1996631501842798</c:v>
                </c:pt>
                <c:pt idx="601">
                  <c:v>1.83948063493992E-2</c:v>
                </c:pt>
                <c:pt idx="602">
                  <c:v>4.4165813349577396</c:v>
                </c:pt>
                <c:pt idx="603">
                  <c:v>1.83948063493992E-2</c:v>
                </c:pt>
                <c:pt idx="604">
                  <c:v>3.6414668641826098</c:v>
                </c:pt>
                <c:pt idx="605">
                  <c:v>1.83948063493992E-2</c:v>
                </c:pt>
                <c:pt idx="606">
                  <c:v>4.6922382533077602</c:v>
                </c:pt>
                <c:pt idx="607">
                  <c:v>3.0122028245720101</c:v>
                </c:pt>
                <c:pt idx="608">
                  <c:v>1.02310943533239</c:v>
                </c:pt>
                <c:pt idx="609">
                  <c:v>1.83948063493992E-2</c:v>
                </c:pt>
                <c:pt idx="610">
                  <c:v>4.5208175590592097</c:v>
                </c:pt>
                <c:pt idx="611">
                  <c:v>3.0586009282993198</c:v>
                </c:pt>
                <c:pt idx="612">
                  <c:v>3.6232418415575398</c:v>
                </c:pt>
                <c:pt idx="613">
                  <c:v>4.0594318513821204</c:v>
                </c:pt>
                <c:pt idx="614">
                  <c:v>3.47754203872476</c:v>
                </c:pt>
                <c:pt idx="615">
                  <c:v>3.3967272653750902</c:v>
                </c:pt>
                <c:pt idx="616">
                  <c:v>1.83948063493992E-2</c:v>
                </c:pt>
                <c:pt idx="617">
                  <c:v>1.83948063493992E-2</c:v>
                </c:pt>
                <c:pt idx="618">
                  <c:v>1.83948063493992E-2</c:v>
                </c:pt>
                <c:pt idx="619">
                  <c:v>1.83948063493992E-2</c:v>
                </c:pt>
                <c:pt idx="620">
                  <c:v>3.4707634660525799</c:v>
                </c:pt>
                <c:pt idx="621">
                  <c:v>1.83948063493992E-2</c:v>
                </c:pt>
                <c:pt idx="622">
                  <c:v>4.66636812086207</c:v>
                </c:pt>
                <c:pt idx="623">
                  <c:v>3.8083309559494398</c:v>
                </c:pt>
                <c:pt idx="624">
                  <c:v>4.5593052925524402</c:v>
                </c:pt>
                <c:pt idx="625">
                  <c:v>3.38366194123779</c:v>
                </c:pt>
                <c:pt idx="626">
                  <c:v>2.6429705733910702</c:v>
                </c:pt>
                <c:pt idx="627">
                  <c:v>3.76916543058028</c:v>
                </c:pt>
                <c:pt idx="628">
                  <c:v>1.83948063493992E-2</c:v>
                </c:pt>
                <c:pt idx="629">
                  <c:v>4.7405535625694801</c:v>
                </c:pt>
                <c:pt idx="630">
                  <c:v>1.83948063493992E-2</c:v>
                </c:pt>
                <c:pt idx="631">
                  <c:v>3.8731047106335699</c:v>
                </c:pt>
                <c:pt idx="632">
                  <c:v>1.83948063493992E-2</c:v>
                </c:pt>
                <c:pt idx="633">
                  <c:v>3.7644595870686399</c:v>
                </c:pt>
                <c:pt idx="634">
                  <c:v>3.9376468585198601</c:v>
                </c:pt>
                <c:pt idx="635">
                  <c:v>4.6340192851058601</c:v>
                </c:pt>
                <c:pt idx="636">
                  <c:v>4.0446731079003797</c:v>
                </c:pt>
                <c:pt idx="637">
                  <c:v>4.3283481632908902</c:v>
                </c:pt>
                <c:pt idx="638">
                  <c:v>1.83948063493992E-2</c:v>
                </c:pt>
                <c:pt idx="639">
                  <c:v>1.83948063493992E-2</c:v>
                </c:pt>
                <c:pt idx="640">
                  <c:v>2.6888718099070901</c:v>
                </c:pt>
                <c:pt idx="641">
                  <c:v>1.83948063493992E-2</c:v>
                </c:pt>
                <c:pt idx="642">
                  <c:v>1.83948063493992E-2</c:v>
                </c:pt>
                <c:pt idx="643">
                  <c:v>3.03253869329839</c:v>
                </c:pt>
                <c:pt idx="644">
                  <c:v>3.18609957153387</c:v>
                </c:pt>
                <c:pt idx="645">
                  <c:v>2.9235571214426899</c:v>
                </c:pt>
                <c:pt idx="646">
                  <c:v>4.62953722778418</c:v>
                </c:pt>
                <c:pt idx="647">
                  <c:v>4.2578909038575397</c:v>
                </c:pt>
                <c:pt idx="648">
                  <c:v>1.83948063493992E-2</c:v>
                </c:pt>
                <c:pt idx="649">
                  <c:v>2.9917924106855902</c:v>
                </c:pt>
                <c:pt idx="650">
                  <c:v>2.84929223928085</c:v>
                </c:pt>
                <c:pt idx="651">
                  <c:v>1.83948063493992E-2</c:v>
                </c:pt>
                <c:pt idx="652">
                  <c:v>4.0942264435187603</c:v>
                </c:pt>
                <c:pt idx="653">
                  <c:v>4.0039268252875804</c:v>
                </c:pt>
                <c:pt idx="654">
                  <c:v>2.5174145367294298</c:v>
                </c:pt>
                <c:pt idx="655">
                  <c:v>1.83948063493992E-2</c:v>
                </c:pt>
                <c:pt idx="656">
                  <c:v>4.0123608510732804</c:v>
                </c:pt>
                <c:pt idx="657">
                  <c:v>1.83948063493992E-2</c:v>
                </c:pt>
                <c:pt idx="658">
                  <c:v>1.83948063493992E-2</c:v>
                </c:pt>
                <c:pt idx="659">
                  <c:v>3.8343122124842801</c:v>
                </c:pt>
                <c:pt idx="660">
                  <c:v>1.83948063493992E-2</c:v>
                </c:pt>
                <c:pt idx="661">
                  <c:v>1.83948063493992E-2</c:v>
                </c:pt>
                <c:pt idx="662">
                  <c:v>1.83948063493992E-2</c:v>
                </c:pt>
                <c:pt idx="663">
                  <c:v>4.49216032664794</c:v>
                </c:pt>
                <c:pt idx="664">
                  <c:v>1.83948063493992E-2</c:v>
                </c:pt>
                <c:pt idx="665">
                  <c:v>1.83948063493992E-2</c:v>
                </c:pt>
                <c:pt idx="666">
                  <c:v>2.63065284170519</c:v>
                </c:pt>
                <c:pt idx="667">
                  <c:v>3.0643210119776598</c:v>
                </c:pt>
                <c:pt idx="668">
                  <c:v>4.3490999207624697</c:v>
                </c:pt>
                <c:pt idx="669">
                  <c:v>1.83948063493992E-2</c:v>
                </c:pt>
                <c:pt idx="670">
                  <c:v>1.83948063493992E-2</c:v>
                </c:pt>
                <c:pt idx="671">
                  <c:v>3.38546802268305</c:v>
                </c:pt>
                <c:pt idx="672">
                  <c:v>4.49216032664794</c:v>
                </c:pt>
                <c:pt idx="673">
                  <c:v>4.8025007130454398</c:v>
                </c:pt>
                <c:pt idx="674">
                  <c:v>3.4127682840406401</c:v>
                </c:pt>
                <c:pt idx="675">
                  <c:v>4.4362759907373004</c:v>
                </c:pt>
                <c:pt idx="676">
                  <c:v>1.83948063493992E-2</c:v>
                </c:pt>
                <c:pt idx="677">
                  <c:v>3.6051279430216199</c:v>
                </c:pt>
                <c:pt idx="678">
                  <c:v>5.0419679512643798</c:v>
                </c:pt>
                <c:pt idx="679">
                  <c:v>5.0419679512643798</c:v>
                </c:pt>
                <c:pt idx="680">
                  <c:v>2.9748370980518901</c:v>
                </c:pt>
                <c:pt idx="681">
                  <c:v>1.83948063493992E-2</c:v>
                </c:pt>
                <c:pt idx="682">
                  <c:v>4.1786203088224001</c:v>
                </c:pt>
                <c:pt idx="683">
                  <c:v>1.83948063493992E-2</c:v>
                </c:pt>
                <c:pt idx="684">
                  <c:v>1.83948063493992E-2</c:v>
                </c:pt>
                <c:pt idx="685">
                  <c:v>1.83948063493992E-2</c:v>
                </c:pt>
                <c:pt idx="686">
                  <c:v>4.1342569680247001</c:v>
                </c:pt>
                <c:pt idx="687">
                  <c:v>4.1261593905297698</c:v>
                </c:pt>
                <c:pt idx="688">
                  <c:v>1.83948063493992E-2</c:v>
                </c:pt>
                <c:pt idx="689">
                  <c:v>3.6055453697784801</c:v>
                </c:pt>
                <c:pt idx="690">
                  <c:v>4.1104611027512004</c:v>
                </c:pt>
                <c:pt idx="691">
                  <c:v>3.8993907318244601</c:v>
                </c:pt>
                <c:pt idx="692">
                  <c:v>1.83948063493992E-2</c:v>
                </c:pt>
                <c:pt idx="693">
                  <c:v>1.83948063493992E-2</c:v>
                </c:pt>
                <c:pt idx="694">
                  <c:v>3.6762629943309002</c:v>
                </c:pt>
                <c:pt idx="695">
                  <c:v>3.1666414178465399</c:v>
                </c:pt>
                <c:pt idx="696">
                  <c:v>1.83948063493992E-2</c:v>
                </c:pt>
                <c:pt idx="697">
                  <c:v>4.8063415574202999</c:v>
                </c:pt>
                <c:pt idx="698">
                  <c:v>4.4763065152432402</c:v>
                </c:pt>
                <c:pt idx="699">
                  <c:v>4.43541099160052</c:v>
                </c:pt>
                <c:pt idx="700">
                  <c:v>1.83948063493992E-2</c:v>
                </c:pt>
                <c:pt idx="701">
                  <c:v>3.1043895027145298</c:v>
                </c:pt>
                <c:pt idx="702">
                  <c:v>3.8973925478239599</c:v>
                </c:pt>
                <c:pt idx="703">
                  <c:v>3.7535354053655499</c:v>
                </c:pt>
                <c:pt idx="704">
                  <c:v>3.4718156724502101</c:v>
                </c:pt>
                <c:pt idx="705">
                  <c:v>1.83948063493992E-2</c:v>
                </c:pt>
                <c:pt idx="706">
                  <c:v>1.83948063493992E-2</c:v>
                </c:pt>
                <c:pt idx="707">
                  <c:v>4.5593052925524402</c:v>
                </c:pt>
                <c:pt idx="708">
                  <c:v>4.3386677109762797</c:v>
                </c:pt>
                <c:pt idx="709">
                  <c:v>1.83948063493992E-2</c:v>
                </c:pt>
                <c:pt idx="710">
                  <c:v>2.94185822723946</c:v>
                </c:pt>
                <c:pt idx="711">
                  <c:v>4.3007846115007604</c:v>
                </c:pt>
                <c:pt idx="712">
                  <c:v>3.9963943775677699</c:v>
                </c:pt>
                <c:pt idx="713">
                  <c:v>1.83948063493992E-2</c:v>
                </c:pt>
                <c:pt idx="714">
                  <c:v>1.83948063493992E-2</c:v>
                </c:pt>
                <c:pt idx="715">
                  <c:v>1.83948063493992E-2</c:v>
                </c:pt>
                <c:pt idx="716">
                  <c:v>3.76660701209906</c:v>
                </c:pt>
                <c:pt idx="717">
                  <c:v>1.83948063493992E-2</c:v>
                </c:pt>
                <c:pt idx="718">
                  <c:v>1.83948063493992E-2</c:v>
                </c:pt>
                <c:pt idx="719">
                  <c:v>1.83948063493992E-2</c:v>
                </c:pt>
                <c:pt idx="720">
                  <c:v>4.0907664469716396</c:v>
                </c:pt>
                <c:pt idx="721">
                  <c:v>4.21914280524524</c:v>
                </c:pt>
                <c:pt idx="722">
                  <c:v>1.83948063493992E-2</c:v>
                </c:pt>
                <c:pt idx="723">
                  <c:v>1.83948063493992E-2</c:v>
                </c:pt>
                <c:pt idx="724">
                  <c:v>4.8381618423305</c:v>
                </c:pt>
                <c:pt idx="725">
                  <c:v>3.5348960077898801</c:v>
                </c:pt>
                <c:pt idx="726">
                  <c:v>1.83948063493992E-2</c:v>
                </c:pt>
                <c:pt idx="727">
                  <c:v>3.9138875721754798</c:v>
                </c:pt>
                <c:pt idx="728">
                  <c:v>4.1513566263939197</c:v>
                </c:pt>
                <c:pt idx="729">
                  <c:v>3.8674577848134502</c:v>
                </c:pt>
                <c:pt idx="730">
                  <c:v>1.83948063493992E-2</c:v>
                </c:pt>
                <c:pt idx="731">
                  <c:v>1.02310943533239</c:v>
                </c:pt>
                <c:pt idx="732">
                  <c:v>4.5582515481431596</c:v>
                </c:pt>
                <c:pt idx="733">
                  <c:v>2.3292384530102899</c:v>
                </c:pt>
                <c:pt idx="734">
                  <c:v>3.57055713707495</c:v>
                </c:pt>
                <c:pt idx="735">
                  <c:v>1.83948063493992E-2</c:v>
                </c:pt>
                <c:pt idx="736">
                  <c:v>3.4828890951832201</c:v>
                </c:pt>
                <c:pt idx="737">
                  <c:v>3.3818497279061601</c:v>
                </c:pt>
                <c:pt idx="738">
                  <c:v>1.8662704500779099</c:v>
                </c:pt>
                <c:pt idx="739">
                  <c:v>1.83948063493992E-2</c:v>
                </c:pt>
                <c:pt idx="740">
                  <c:v>4.1988069365188601</c:v>
                </c:pt>
                <c:pt idx="741">
                  <c:v>4.7225889050634802</c:v>
                </c:pt>
                <c:pt idx="742">
                  <c:v>1.83948063493992E-2</c:v>
                </c:pt>
                <c:pt idx="743">
                  <c:v>3.3579805540646102</c:v>
                </c:pt>
                <c:pt idx="744">
                  <c:v>1.83948063493992E-2</c:v>
                </c:pt>
                <c:pt idx="745">
                  <c:v>1.83948063493992E-2</c:v>
                </c:pt>
                <c:pt idx="746">
                  <c:v>2.8411629781511998</c:v>
                </c:pt>
                <c:pt idx="747">
                  <c:v>1.83948063493992E-2</c:v>
                </c:pt>
                <c:pt idx="748">
                  <c:v>4.5389694238260603</c:v>
                </c:pt>
                <c:pt idx="749">
                  <c:v>4.84102502546778</c:v>
                </c:pt>
                <c:pt idx="750">
                  <c:v>1.83948063493992E-2</c:v>
                </c:pt>
                <c:pt idx="751">
                  <c:v>1.83948063493992E-2</c:v>
                </c:pt>
                <c:pt idx="752">
                  <c:v>1.83948063493992E-2</c:v>
                </c:pt>
                <c:pt idx="753">
                  <c:v>4.1649884676081603</c:v>
                </c:pt>
                <c:pt idx="754">
                  <c:v>4.3137752397681801</c:v>
                </c:pt>
                <c:pt idx="755">
                  <c:v>3.7952959281450398</c:v>
                </c:pt>
                <c:pt idx="756">
                  <c:v>1.83948063493992E-2</c:v>
                </c:pt>
                <c:pt idx="757">
                  <c:v>4.30914394141658</c:v>
                </c:pt>
                <c:pt idx="758">
                  <c:v>1.83948063493992E-2</c:v>
                </c:pt>
                <c:pt idx="759">
                  <c:v>2.9480337039055899</c:v>
                </c:pt>
                <c:pt idx="760">
                  <c:v>3.82267855527054</c:v>
                </c:pt>
                <c:pt idx="761">
                  <c:v>4.1110277705379801</c:v>
                </c:pt>
                <c:pt idx="762">
                  <c:v>3.8343122124842801</c:v>
                </c:pt>
                <c:pt idx="763">
                  <c:v>4.06301079262626</c:v>
                </c:pt>
                <c:pt idx="764">
                  <c:v>1.83948063493992E-2</c:v>
                </c:pt>
                <c:pt idx="765">
                  <c:v>3.8749458329962798</c:v>
                </c:pt>
                <c:pt idx="766">
                  <c:v>3.90989120417448</c:v>
                </c:pt>
                <c:pt idx="767">
                  <c:v>3.2643608216967102</c:v>
                </c:pt>
                <c:pt idx="768">
                  <c:v>4.2883907966431698</c:v>
                </c:pt>
                <c:pt idx="769">
                  <c:v>3.66413736520026</c:v>
                </c:pt>
                <c:pt idx="770">
                  <c:v>1.83948063493992E-2</c:v>
                </c:pt>
                <c:pt idx="771">
                  <c:v>4.0054330373711799</c:v>
                </c:pt>
                <c:pt idx="772">
                  <c:v>5.0419679512643798</c:v>
                </c:pt>
                <c:pt idx="773">
                  <c:v>1.83948063493992E-2</c:v>
                </c:pt>
                <c:pt idx="774">
                  <c:v>1.83948063493992E-2</c:v>
                </c:pt>
                <c:pt idx="775">
                  <c:v>1.83948063493992E-2</c:v>
                </c:pt>
                <c:pt idx="776">
                  <c:v>3.9570733285724802</c:v>
                </c:pt>
                <c:pt idx="777">
                  <c:v>3.4584885958920202</c:v>
                </c:pt>
                <c:pt idx="778">
                  <c:v>1.83948063493992E-2</c:v>
                </c:pt>
                <c:pt idx="779">
                  <c:v>4.0941153194295996</c:v>
                </c:pt>
                <c:pt idx="780">
                  <c:v>1.83948063493992E-2</c:v>
                </c:pt>
                <c:pt idx="781">
                  <c:v>4.3957534943144596</c:v>
                </c:pt>
                <c:pt idx="782">
                  <c:v>1.83948063493992E-2</c:v>
                </c:pt>
                <c:pt idx="783">
                  <c:v>1.83948063493992E-2</c:v>
                </c:pt>
                <c:pt idx="784">
                  <c:v>1.83948063493992E-2</c:v>
                </c:pt>
                <c:pt idx="785">
                  <c:v>3.9574209547538599</c:v>
                </c:pt>
                <c:pt idx="786">
                  <c:v>4.11516694626284</c:v>
                </c:pt>
                <c:pt idx="787">
                  <c:v>1.83948063493992E-2</c:v>
                </c:pt>
                <c:pt idx="788">
                  <c:v>1.83948063493992E-2</c:v>
                </c:pt>
                <c:pt idx="789">
                  <c:v>4.4527710150888202</c:v>
                </c:pt>
                <c:pt idx="790">
                  <c:v>4.64807483567317</c:v>
                </c:pt>
                <c:pt idx="791">
                  <c:v>3.39367826227878</c:v>
                </c:pt>
                <c:pt idx="792">
                  <c:v>4.7730516393556099</c:v>
                </c:pt>
                <c:pt idx="793">
                  <c:v>1.83948063493992E-2</c:v>
                </c:pt>
                <c:pt idx="794">
                  <c:v>2.2658294899877101</c:v>
                </c:pt>
                <c:pt idx="795">
                  <c:v>1.83948063493992E-2</c:v>
                </c:pt>
                <c:pt idx="796">
                  <c:v>1.83948063493992E-2</c:v>
                </c:pt>
                <c:pt idx="797">
                  <c:v>1.83948063493992E-2</c:v>
                </c:pt>
                <c:pt idx="798">
                  <c:v>1.83948063493992E-2</c:v>
                </c:pt>
                <c:pt idx="799">
                  <c:v>4.6409470988079597</c:v>
                </c:pt>
                <c:pt idx="800">
                  <c:v>1.83948063493992E-2</c:v>
                </c:pt>
                <c:pt idx="801">
                  <c:v>1.83948063493992E-2</c:v>
                </c:pt>
                <c:pt idx="802">
                  <c:v>1.83948063493992E-2</c:v>
                </c:pt>
                <c:pt idx="803">
                  <c:v>4.5320781890530704</c:v>
                </c:pt>
                <c:pt idx="804">
                  <c:v>3.4164598873855798</c:v>
                </c:pt>
                <c:pt idx="805">
                  <c:v>2.2353217765942102</c:v>
                </c:pt>
                <c:pt idx="806">
                  <c:v>1.83948063493992E-2</c:v>
                </c:pt>
                <c:pt idx="807">
                  <c:v>3.6684336025629101</c:v>
                </c:pt>
                <c:pt idx="808">
                  <c:v>1.83948063493992E-2</c:v>
                </c:pt>
                <c:pt idx="809">
                  <c:v>1.83948063493992E-2</c:v>
                </c:pt>
                <c:pt idx="810">
                  <c:v>3.90345536238928</c:v>
                </c:pt>
                <c:pt idx="811">
                  <c:v>3.7367039327232598</c:v>
                </c:pt>
                <c:pt idx="812">
                  <c:v>1.83948063493992E-2</c:v>
                </c:pt>
                <c:pt idx="813">
                  <c:v>3.93071904481776</c:v>
                </c:pt>
                <c:pt idx="814">
                  <c:v>3.0497811593914799</c:v>
                </c:pt>
                <c:pt idx="815">
                  <c:v>4.5372760044816101</c:v>
                </c:pt>
                <c:pt idx="816">
                  <c:v>4.6380839156706797</c:v>
                </c:pt>
                <c:pt idx="817">
                  <c:v>1.83948063493992E-2</c:v>
                </c:pt>
                <c:pt idx="818">
                  <c:v>3.3133934270769401</c:v>
                </c:pt>
                <c:pt idx="819">
                  <c:v>1.83948063493992E-2</c:v>
                </c:pt>
                <c:pt idx="820">
                  <c:v>3.52563356179652</c:v>
                </c:pt>
                <c:pt idx="821">
                  <c:v>3.7358389335864799</c:v>
                </c:pt>
                <c:pt idx="822">
                  <c:v>1.83948063493992E-2</c:v>
                </c:pt>
                <c:pt idx="823">
                  <c:v>3.90446960255598</c:v>
                </c:pt>
                <c:pt idx="824">
                  <c:v>1.83948063493992E-2</c:v>
                </c:pt>
                <c:pt idx="825">
                  <c:v>3.4139014689043501</c:v>
                </c:pt>
                <c:pt idx="826">
                  <c:v>1.83948063493992E-2</c:v>
                </c:pt>
                <c:pt idx="827">
                  <c:v>1.83948063493992E-2</c:v>
                </c:pt>
                <c:pt idx="828">
                  <c:v>2.5995054533765201</c:v>
                </c:pt>
                <c:pt idx="829">
                  <c:v>1.2200559931279999</c:v>
                </c:pt>
                <c:pt idx="830">
                  <c:v>1.83948063493992E-2</c:v>
                </c:pt>
                <c:pt idx="831">
                  <c:v>1.83948063493992E-2</c:v>
                </c:pt>
                <c:pt idx="832">
                  <c:v>2.1913758625533699</c:v>
                </c:pt>
                <c:pt idx="833">
                  <c:v>4.2444083036732199</c:v>
                </c:pt>
                <c:pt idx="834">
                  <c:v>1.83948063493992E-2</c:v>
                </c:pt>
                <c:pt idx="835">
                  <c:v>4.6966076485286301</c:v>
                </c:pt>
                <c:pt idx="836">
                  <c:v>1.83948063493992E-2</c:v>
                </c:pt>
                <c:pt idx="837">
                  <c:v>3.2205641486857801</c:v>
                </c:pt>
                <c:pt idx="838">
                  <c:v>1.83948063493992E-2</c:v>
                </c:pt>
                <c:pt idx="839">
                  <c:v>1.83948063493992E-2</c:v>
                </c:pt>
                <c:pt idx="840">
                  <c:v>1.83948063493992E-2</c:v>
                </c:pt>
                <c:pt idx="841">
                  <c:v>1.83948063493992E-2</c:v>
                </c:pt>
                <c:pt idx="842">
                  <c:v>1.83948063493992E-2</c:v>
                </c:pt>
                <c:pt idx="843">
                  <c:v>3.8737015240434101</c:v>
                </c:pt>
                <c:pt idx="844">
                  <c:v>4.46640285630306</c:v>
                </c:pt>
                <c:pt idx="845">
                  <c:v>4.2244517447629297</c:v>
                </c:pt>
                <c:pt idx="846">
                  <c:v>4.3640887330303899</c:v>
                </c:pt>
                <c:pt idx="847">
                  <c:v>4.6400820996711802</c:v>
                </c:pt>
                <c:pt idx="848">
                  <c:v>3.7489422239547099</c:v>
                </c:pt>
                <c:pt idx="849">
                  <c:v>4.3250358697620399</c:v>
                </c:pt>
                <c:pt idx="850">
                  <c:v>4.4958885089220004</c:v>
                </c:pt>
                <c:pt idx="851">
                  <c:v>3.5832050344553901</c:v>
                </c:pt>
                <c:pt idx="852">
                  <c:v>3.03253869329839</c:v>
                </c:pt>
                <c:pt idx="853">
                  <c:v>1.83948063493992E-2</c:v>
                </c:pt>
                <c:pt idx="854">
                  <c:v>5.0419679512643798</c:v>
                </c:pt>
                <c:pt idx="855">
                  <c:v>3.0570947162157198</c:v>
                </c:pt>
                <c:pt idx="856">
                  <c:v>1.83948063493992E-2</c:v>
                </c:pt>
                <c:pt idx="857">
                  <c:v>4.0902744750547404</c:v>
                </c:pt>
                <c:pt idx="858">
                  <c:v>1.83948063493992E-2</c:v>
                </c:pt>
                <c:pt idx="859">
                  <c:v>4.0673801878471396</c:v>
                </c:pt>
                <c:pt idx="860">
                  <c:v>1.83948063493992E-2</c:v>
                </c:pt>
                <c:pt idx="861">
                  <c:v>3.9918694587207701</c:v>
                </c:pt>
                <c:pt idx="862">
                  <c:v>3.4766024944279401</c:v>
                </c:pt>
                <c:pt idx="863">
                  <c:v>3.1855027581240298</c:v>
                </c:pt>
                <c:pt idx="864">
                  <c:v>1.83948063493992E-2</c:v>
                </c:pt>
                <c:pt idx="865">
                  <c:v>1.83948063493992E-2</c:v>
                </c:pt>
                <c:pt idx="866">
                  <c:v>1.83948063493992E-2</c:v>
                </c:pt>
                <c:pt idx="867">
                  <c:v>1.83948063493992E-2</c:v>
                </c:pt>
                <c:pt idx="868">
                  <c:v>4.7405535625694801</c:v>
                </c:pt>
                <c:pt idx="869">
                  <c:v>4.3780570225354003</c:v>
                </c:pt>
                <c:pt idx="870">
                  <c:v>1.83948063493992E-2</c:v>
                </c:pt>
                <c:pt idx="871">
                  <c:v>1.83948063493992E-2</c:v>
                </c:pt>
                <c:pt idx="872">
                  <c:v>4.1574194409592398</c:v>
                </c:pt>
                <c:pt idx="873">
                  <c:v>1.83948063493992E-2</c:v>
                </c:pt>
                <c:pt idx="874">
                  <c:v>3.6186852390758202</c:v>
                </c:pt>
                <c:pt idx="875">
                  <c:v>1.83948063493992E-2</c:v>
                </c:pt>
                <c:pt idx="876">
                  <c:v>4.3997498623154598</c:v>
                </c:pt>
                <c:pt idx="877">
                  <c:v>1.83948063493992E-2</c:v>
                </c:pt>
                <c:pt idx="878">
                  <c:v>1.83948063493992E-2</c:v>
                </c:pt>
                <c:pt idx="879">
                  <c:v>3.47889900977844</c:v>
                </c:pt>
                <c:pt idx="880">
                  <c:v>2.63065284170519</c:v>
                </c:pt>
                <c:pt idx="881">
                  <c:v>4.3112485049216698</c:v>
                </c:pt>
                <c:pt idx="882">
                  <c:v>2.6286546577046899</c:v>
                </c:pt>
                <c:pt idx="883">
                  <c:v>1.83948063493992E-2</c:v>
                </c:pt>
                <c:pt idx="884">
                  <c:v>4.4526583529880099</c:v>
                </c:pt>
                <c:pt idx="885">
                  <c:v>1.83948063493992E-2</c:v>
                </c:pt>
                <c:pt idx="886">
                  <c:v>4.5350540342911501</c:v>
                </c:pt>
                <c:pt idx="887">
                  <c:v>3.42643180888959</c:v>
                </c:pt>
                <c:pt idx="888">
                  <c:v>3.70657706715751</c:v>
                </c:pt>
                <c:pt idx="889">
                  <c:v>3.77609324428238</c:v>
                </c:pt>
                <c:pt idx="890">
                  <c:v>3.9367818593830801</c:v>
                </c:pt>
                <c:pt idx="891">
                  <c:v>3.5377591909271602</c:v>
                </c:pt>
                <c:pt idx="892">
                  <c:v>5.0419679512643798</c:v>
                </c:pt>
                <c:pt idx="893">
                  <c:v>4.1316985495434704</c:v>
                </c:pt>
                <c:pt idx="894">
                  <c:v>1.83948063493992E-2</c:v>
                </c:pt>
                <c:pt idx="895">
                  <c:v>3.6988208332477401</c:v>
                </c:pt>
                <c:pt idx="896">
                  <c:v>3.0077334831525899</c:v>
                </c:pt>
                <c:pt idx="897">
                  <c:v>1.02310943533239</c:v>
                </c:pt>
                <c:pt idx="898">
                  <c:v>4.5789999483320001</c:v>
                </c:pt>
                <c:pt idx="899">
                  <c:v>3.6710651789023601</c:v>
                </c:pt>
                <c:pt idx="900">
                  <c:v>4.4264898891923199</c:v>
                </c:pt>
                <c:pt idx="901">
                  <c:v>1.83948063493992E-2</c:v>
                </c:pt>
                <c:pt idx="902">
                  <c:v>4.6606417545875196</c:v>
                </c:pt>
                <c:pt idx="903">
                  <c:v>4.2851545862860201</c:v>
                </c:pt>
                <c:pt idx="904">
                  <c:v>1.83948063493992E-2</c:v>
                </c:pt>
                <c:pt idx="905">
                  <c:v>4.1656296805549804</c:v>
                </c:pt>
                <c:pt idx="906">
                  <c:v>4.2648187175596401</c:v>
                </c:pt>
                <c:pt idx="907">
                  <c:v>3.9967308258585401</c:v>
                </c:pt>
                <c:pt idx="908">
                  <c:v>3.9640455418115601</c:v>
                </c:pt>
                <c:pt idx="909">
                  <c:v>4.5086553509994598</c:v>
                </c:pt>
                <c:pt idx="910">
                  <c:v>4.5354685357345401</c:v>
                </c:pt>
                <c:pt idx="911">
                  <c:v>1.83948063493992E-2</c:v>
                </c:pt>
                <c:pt idx="912">
                  <c:v>1.83948063493992E-2</c:v>
                </c:pt>
                <c:pt idx="913">
                  <c:v>1.83948063493992E-2</c:v>
                </c:pt>
                <c:pt idx="914">
                  <c:v>1.83948063493992E-2</c:v>
                </c:pt>
                <c:pt idx="915">
                  <c:v>3.6843986887665898</c:v>
                </c:pt>
                <c:pt idx="916">
                  <c:v>3.5642339573905599</c:v>
                </c:pt>
                <c:pt idx="917">
                  <c:v>1.83948063493992E-2</c:v>
                </c:pt>
                <c:pt idx="918">
                  <c:v>1.83948063493992E-2</c:v>
                </c:pt>
                <c:pt idx="919">
                  <c:v>1.02310943533239</c:v>
                </c:pt>
                <c:pt idx="920">
                  <c:v>3.41273170511153</c:v>
                </c:pt>
                <c:pt idx="921">
                  <c:v>5.0034436388420396</c:v>
                </c:pt>
                <c:pt idx="922">
                  <c:v>1.83948063493992E-2</c:v>
                </c:pt>
                <c:pt idx="923">
                  <c:v>5.0419679512643798</c:v>
                </c:pt>
                <c:pt idx="924">
                  <c:v>4.01371782212696</c:v>
                </c:pt>
                <c:pt idx="925">
                  <c:v>1.83948063493992E-2</c:v>
                </c:pt>
                <c:pt idx="926">
                  <c:v>1.83948063493992E-2</c:v>
                </c:pt>
                <c:pt idx="927">
                  <c:v>4.3487951561064202</c:v>
                </c:pt>
                <c:pt idx="928">
                  <c:v>1.83948063493992E-2</c:v>
                </c:pt>
                <c:pt idx="929">
                  <c:v>4.3410389221966597</c:v>
                </c:pt>
                <c:pt idx="930">
                  <c:v>1.83948063493992E-2</c:v>
                </c:pt>
                <c:pt idx="931">
                  <c:v>1.62593821272219</c:v>
                </c:pt>
                <c:pt idx="932">
                  <c:v>1.83948063493992E-2</c:v>
                </c:pt>
                <c:pt idx="933">
                  <c:v>3.93007783187094</c:v>
                </c:pt>
                <c:pt idx="934">
                  <c:v>1.83948063493992E-2</c:v>
                </c:pt>
                <c:pt idx="935">
                  <c:v>3.9246562302524399</c:v>
                </c:pt>
                <c:pt idx="936">
                  <c:v>1.83948063493992E-2</c:v>
                </c:pt>
                <c:pt idx="937">
                  <c:v>3.0168404055198201</c:v>
                </c:pt>
                <c:pt idx="938">
                  <c:v>3.46602593890622</c:v>
                </c:pt>
                <c:pt idx="939">
                  <c:v>2.7902082719421699</c:v>
                </c:pt>
                <c:pt idx="940">
                  <c:v>1.83948063493992E-2</c:v>
                </c:pt>
                <c:pt idx="941">
                  <c:v>1.83948063493992E-2</c:v>
                </c:pt>
                <c:pt idx="942">
                  <c:v>1.83948063493992E-2</c:v>
                </c:pt>
                <c:pt idx="943">
                  <c:v>2.9818887517453998</c:v>
                </c:pt>
                <c:pt idx="944">
                  <c:v>4.0922726590552401</c:v>
                </c:pt>
                <c:pt idx="945">
                  <c:v>1.83948063493992E-2</c:v>
                </c:pt>
                <c:pt idx="946">
                  <c:v>1.83948063493992E-2</c:v>
                </c:pt>
                <c:pt idx="947">
                  <c:v>1.83948063493992E-2</c:v>
                </c:pt>
                <c:pt idx="948">
                  <c:v>1.83948063493992E-2</c:v>
                </c:pt>
                <c:pt idx="949">
                  <c:v>5.0419679512643798</c:v>
                </c:pt>
                <c:pt idx="950">
                  <c:v>1.83948063493992E-2</c:v>
                </c:pt>
                <c:pt idx="951">
                  <c:v>3.7390385650145301</c:v>
                </c:pt>
                <c:pt idx="952">
                  <c:v>4.1220947599649396</c:v>
                </c:pt>
                <c:pt idx="953">
                  <c:v>1.83948063493992E-2</c:v>
                </c:pt>
                <c:pt idx="954">
                  <c:v>4.0931376581920196</c:v>
                </c:pt>
                <c:pt idx="955">
                  <c:v>1.83948063493992E-2</c:v>
                </c:pt>
                <c:pt idx="956">
                  <c:v>1.83948063493992E-2</c:v>
                </c:pt>
                <c:pt idx="957">
                  <c:v>3.51840098343837</c:v>
                </c:pt>
                <c:pt idx="958">
                  <c:v>1.83948063493992E-2</c:v>
                </c:pt>
                <c:pt idx="959">
                  <c:v>2.3339126128872101</c:v>
                </c:pt>
                <c:pt idx="960">
                  <c:v>3.3930370493319701</c:v>
                </c:pt>
                <c:pt idx="961">
                  <c:v>4.03725332228138</c:v>
                </c:pt>
                <c:pt idx="962">
                  <c:v>3.7621249547773798</c:v>
                </c:pt>
                <c:pt idx="963">
                  <c:v>1.83948063493992E-2</c:v>
                </c:pt>
                <c:pt idx="964">
                  <c:v>1.83948063493992E-2</c:v>
                </c:pt>
                <c:pt idx="965">
                  <c:v>3.4655656506240402</c:v>
                </c:pt>
                <c:pt idx="966">
                  <c:v>1.4801652520311901</c:v>
                </c:pt>
                <c:pt idx="967">
                  <c:v>1.83948063493992E-2</c:v>
                </c:pt>
                <c:pt idx="968">
                  <c:v>1.83948063493992E-2</c:v>
                </c:pt>
                <c:pt idx="969">
                  <c:v>4.1452938118285996</c:v>
                </c:pt>
                <c:pt idx="970">
                  <c:v>1.83948063493992E-2</c:v>
                </c:pt>
                <c:pt idx="971">
                  <c:v>1.83948063493992E-2</c:v>
                </c:pt>
                <c:pt idx="972">
                  <c:v>4.7565200360749804</c:v>
                </c:pt>
                <c:pt idx="973">
                  <c:v>1.83948063493992E-2</c:v>
                </c:pt>
                <c:pt idx="974">
                  <c:v>1.83948063493992E-2</c:v>
                </c:pt>
                <c:pt idx="975">
                  <c:v>1.83948063493992E-2</c:v>
                </c:pt>
                <c:pt idx="976">
                  <c:v>1.83948063493992E-2</c:v>
                </c:pt>
                <c:pt idx="977">
                  <c:v>2.8099029277217298</c:v>
                </c:pt>
                <c:pt idx="978">
                  <c:v>4.5199159809933196</c:v>
                </c:pt>
                <c:pt idx="979">
                  <c:v>1.02310943533239</c:v>
                </c:pt>
                <c:pt idx="980">
                  <c:v>4.8213303696882202</c:v>
                </c:pt>
                <c:pt idx="981">
                  <c:v>4.5039495074878104</c:v>
                </c:pt>
                <c:pt idx="982">
                  <c:v>3.2648781946521201</c:v>
                </c:pt>
                <c:pt idx="983">
                  <c:v>1.83948063493992E-2</c:v>
                </c:pt>
                <c:pt idx="984">
                  <c:v>1.83948063493992E-2</c:v>
                </c:pt>
                <c:pt idx="985">
                  <c:v>4.2795837436376001</c:v>
                </c:pt>
                <c:pt idx="986">
                  <c:v>1.62593821272219</c:v>
                </c:pt>
                <c:pt idx="987">
                  <c:v>1.83948063493992E-2</c:v>
                </c:pt>
                <c:pt idx="988">
                  <c:v>1.6139491087192099</c:v>
                </c:pt>
                <c:pt idx="989">
                  <c:v>4.03725332228138</c:v>
                </c:pt>
                <c:pt idx="990">
                  <c:v>1.02310943533239</c:v>
                </c:pt>
                <c:pt idx="991">
                  <c:v>2.78926383235095</c:v>
                </c:pt>
                <c:pt idx="992">
                  <c:v>1.83948063493992E-2</c:v>
                </c:pt>
                <c:pt idx="993">
                  <c:v>3.89332791725914</c:v>
                </c:pt>
                <c:pt idx="994">
                  <c:v>4.1007066848409401</c:v>
                </c:pt>
                <c:pt idx="995">
                  <c:v>4.2449368545192296</c:v>
                </c:pt>
                <c:pt idx="996">
                  <c:v>1.83948063493992E-2</c:v>
                </c:pt>
                <c:pt idx="997">
                  <c:v>1.83948063493992E-2</c:v>
                </c:pt>
                <c:pt idx="998">
                  <c:v>1.83948063493992E-2</c:v>
                </c:pt>
                <c:pt idx="999">
                  <c:v>2.63065284170519</c:v>
                </c:pt>
                <c:pt idx="1000">
                  <c:v>4.21718120017385</c:v>
                </c:pt>
                <c:pt idx="1001">
                  <c:v>3.3218274528626401</c:v>
                </c:pt>
                <c:pt idx="1002">
                  <c:v>1.83948063493992E-2</c:v>
                </c:pt>
                <c:pt idx="1003">
                  <c:v>4.6264502584569396</c:v>
                </c:pt>
                <c:pt idx="1004">
                  <c:v>1.83948063493992E-2</c:v>
                </c:pt>
                <c:pt idx="1005">
                  <c:v>3.8908377613417402</c:v>
                </c:pt>
                <c:pt idx="1006">
                  <c:v>3.2446661659171498</c:v>
                </c:pt>
                <c:pt idx="1007">
                  <c:v>3.3657733669034902</c:v>
                </c:pt>
                <c:pt idx="1008">
                  <c:v>1.83948063493992E-2</c:v>
                </c:pt>
                <c:pt idx="1009">
                  <c:v>1.83948063493992E-2</c:v>
                </c:pt>
                <c:pt idx="1010">
                  <c:v>4.3386677109762797</c:v>
                </c:pt>
                <c:pt idx="1011">
                  <c:v>1.83948063493992E-2</c:v>
                </c:pt>
                <c:pt idx="1012">
                  <c:v>2.1282955272136901</c:v>
                </c:pt>
                <c:pt idx="1013">
                  <c:v>4.9414964883660799</c:v>
                </c:pt>
                <c:pt idx="1014">
                  <c:v>1.83948063493992E-2</c:v>
                </c:pt>
                <c:pt idx="1015">
                  <c:v>1.83948063493992E-2</c:v>
                </c:pt>
                <c:pt idx="1016">
                  <c:v>4.5187827961296003</c:v>
                </c:pt>
                <c:pt idx="1017">
                  <c:v>1.83948063493992E-2</c:v>
                </c:pt>
                <c:pt idx="1018">
                  <c:v>1.83948063493992E-2</c:v>
                </c:pt>
                <c:pt idx="1019">
                  <c:v>1.83948063493992E-2</c:v>
                </c:pt>
                <c:pt idx="1020">
                  <c:v>1.83948063493992E-2</c:v>
                </c:pt>
                <c:pt idx="1021">
                  <c:v>1.83948063493992E-2</c:v>
                </c:pt>
                <c:pt idx="1022">
                  <c:v>4.5610352908260001</c:v>
                </c:pt>
                <c:pt idx="1023">
                  <c:v>1.83948063493992E-2</c:v>
                </c:pt>
                <c:pt idx="1024">
                  <c:v>3.5037535147556098</c:v>
                </c:pt>
                <c:pt idx="1025">
                  <c:v>3.60490415683166</c:v>
                </c:pt>
                <c:pt idx="1026">
                  <c:v>1.83948063493992E-2</c:v>
                </c:pt>
                <c:pt idx="1027">
                  <c:v>1.83948063493992E-2</c:v>
                </c:pt>
                <c:pt idx="1028">
                  <c:v>2.9063780226190299</c:v>
                </c:pt>
                <c:pt idx="1029">
                  <c:v>1.83948063493992E-2</c:v>
                </c:pt>
                <c:pt idx="1030">
                  <c:v>3.8945293646866799</c:v>
                </c:pt>
                <c:pt idx="1031">
                  <c:v>1.83948063493992E-2</c:v>
                </c:pt>
                <c:pt idx="1032">
                  <c:v>3.1130473146901898</c:v>
                </c:pt>
                <c:pt idx="1033">
                  <c:v>4.1483442022267196</c:v>
                </c:pt>
                <c:pt idx="1034">
                  <c:v>1.83948063493992E-2</c:v>
                </c:pt>
                <c:pt idx="1035">
                  <c:v>2.5662218179080498</c:v>
                </c:pt>
                <c:pt idx="1036">
                  <c:v>4.1762490976020201</c:v>
                </c:pt>
                <c:pt idx="1037">
                  <c:v>4.3178398703329997</c:v>
                </c:pt>
                <c:pt idx="1038">
                  <c:v>1.83948063493992E-2</c:v>
                </c:pt>
                <c:pt idx="1039">
                  <c:v>4.3719942079700802</c:v>
                </c:pt>
                <c:pt idx="1040">
                  <c:v>3.03253869329839</c:v>
                </c:pt>
                <c:pt idx="1041">
                  <c:v>4.3137752397681801</c:v>
                </c:pt>
                <c:pt idx="1042">
                  <c:v>4.6340192851058601</c:v>
                </c:pt>
                <c:pt idx="1043">
                  <c:v>3.30619742764791</c:v>
                </c:pt>
                <c:pt idx="1044">
                  <c:v>1.83948063493992E-2</c:v>
                </c:pt>
                <c:pt idx="1045">
                  <c:v>3.81861392470572</c:v>
                </c:pt>
                <c:pt idx="1046">
                  <c:v>4.26628835071413</c:v>
                </c:pt>
                <c:pt idx="1047">
                  <c:v>4.1640108063705696</c:v>
                </c:pt>
                <c:pt idx="1048">
                  <c:v>1.83948063493992E-2</c:v>
                </c:pt>
                <c:pt idx="1049">
                  <c:v>4.6834677792312904</c:v>
                </c:pt>
                <c:pt idx="1050">
                  <c:v>4.1833261523340397</c:v>
                </c:pt>
                <c:pt idx="1051">
                  <c:v>1.83948063493992E-2</c:v>
                </c:pt>
                <c:pt idx="1052">
                  <c:v>1.83948063493992E-2</c:v>
                </c:pt>
                <c:pt idx="1053">
                  <c:v>3.7949229009251599</c:v>
                </c:pt>
                <c:pt idx="1054">
                  <c:v>3.61977402440256</c:v>
                </c:pt>
                <c:pt idx="1055">
                  <c:v>1.83948063493992E-2</c:v>
                </c:pt>
                <c:pt idx="1056">
                  <c:v>1.83948063493992E-2</c:v>
                </c:pt>
                <c:pt idx="1057">
                  <c:v>1.83948063493992E-2</c:v>
                </c:pt>
                <c:pt idx="1058">
                  <c:v>4.3551627353278004</c:v>
                </c:pt>
                <c:pt idx="1059">
                  <c:v>1.83948063493992E-2</c:v>
                </c:pt>
                <c:pt idx="1060">
                  <c:v>1.83948063493992E-2</c:v>
                </c:pt>
                <c:pt idx="1061">
                  <c:v>4.5608115046360398</c:v>
                </c:pt>
                <c:pt idx="1062">
                  <c:v>3.94653488999153</c:v>
                </c:pt>
                <c:pt idx="1063">
                  <c:v>1.83948063493992E-2</c:v>
                </c:pt>
                <c:pt idx="1064">
                  <c:v>2.9209192625070299</c:v>
                </c:pt>
                <c:pt idx="1065">
                  <c:v>1.83948063493992E-2</c:v>
                </c:pt>
                <c:pt idx="1066">
                  <c:v>3.3339530819932799</c:v>
                </c:pt>
                <c:pt idx="1067">
                  <c:v>1.83948063493992E-2</c:v>
                </c:pt>
                <c:pt idx="1068">
                  <c:v>1.83948063493992E-2</c:v>
                </c:pt>
                <c:pt idx="1069">
                  <c:v>1.83948063493992E-2</c:v>
                </c:pt>
                <c:pt idx="1070">
                  <c:v>4.1186269428099598</c:v>
                </c:pt>
                <c:pt idx="1071">
                  <c:v>1.83948063493992E-2</c:v>
                </c:pt>
                <c:pt idx="1072">
                  <c:v>3.9111355131273502</c:v>
                </c:pt>
                <c:pt idx="1073">
                  <c:v>4.6883974089329001</c:v>
                </c:pt>
                <c:pt idx="1074">
                  <c:v>4.5396106367728803</c:v>
                </c:pt>
                <c:pt idx="1075">
                  <c:v>3.8963769203554399</c:v>
                </c:pt>
                <c:pt idx="1076">
                  <c:v>1.83948063493992E-2</c:v>
                </c:pt>
                <c:pt idx="1077">
                  <c:v>1.83948063493992E-2</c:v>
                </c:pt>
                <c:pt idx="1078">
                  <c:v>3.6851889920334999</c:v>
                </c:pt>
                <c:pt idx="1079">
                  <c:v>1.02310943533239</c:v>
                </c:pt>
                <c:pt idx="1080">
                  <c:v>4.8221953688249997</c:v>
                </c:pt>
                <c:pt idx="1081">
                  <c:v>5.0419679512643798</c:v>
                </c:pt>
                <c:pt idx="1082">
                  <c:v>1.83948063493992E-2</c:v>
                </c:pt>
                <c:pt idx="1083">
                  <c:v>1.83948063493992E-2</c:v>
                </c:pt>
                <c:pt idx="1084">
                  <c:v>1.83948063493992E-2</c:v>
                </c:pt>
                <c:pt idx="1085">
                  <c:v>2.82759939950079</c:v>
                </c:pt>
                <c:pt idx="1086">
                  <c:v>4.4044557058271003</c:v>
                </c:pt>
                <c:pt idx="1087">
                  <c:v>1.83948063493992E-2</c:v>
                </c:pt>
                <c:pt idx="1088">
                  <c:v>1.83948063493992E-2</c:v>
                </c:pt>
                <c:pt idx="1089">
                  <c:v>5.0419679512643798</c:v>
                </c:pt>
                <c:pt idx="1090">
                  <c:v>4.5584768723447704</c:v>
                </c:pt>
                <c:pt idx="1091">
                  <c:v>1.83948063493992E-2</c:v>
                </c:pt>
                <c:pt idx="1092">
                  <c:v>4.1771140967387996</c:v>
                </c:pt>
                <c:pt idx="1093">
                  <c:v>1.83948063493992E-2</c:v>
                </c:pt>
                <c:pt idx="1094">
                  <c:v>1.83948063493992E-2</c:v>
                </c:pt>
                <c:pt idx="1095">
                  <c:v>1.83948063493992E-2</c:v>
                </c:pt>
                <c:pt idx="1096">
                  <c:v>1.83948063493992E-2</c:v>
                </c:pt>
                <c:pt idx="1097">
                  <c:v>1.02310943533239</c:v>
                </c:pt>
                <c:pt idx="1098">
                  <c:v>1.83948063493992E-2</c:v>
                </c:pt>
                <c:pt idx="1099">
                  <c:v>1.83948063493992E-2</c:v>
                </c:pt>
                <c:pt idx="1100">
                  <c:v>1.83948063493992E-2</c:v>
                </c:pt>
                <c:pt idx="1101">
                  <c:v>1.83948063493992E-2</c:v>
                </c:pt>
                <c:pt idx="1102">
                  <c:v>1.83948063493992E-2</c:v>
                </c:pt>
                <c:pt idx="1103">
                  <c:v>3.4672590699684802</c:v>
                </c:pt>
                <c:pt idx="1104">
                  <c:v>1.83948063493992E-2</c:v>
                </c:pt>
                <c:pt idx="1105">
                  <c:v>1.83948063493992E-2</c:v>
                </c:pt>
                <c:pt idx="1106">
                  <c:v>1.83948063493992E-2</c:v>
                </c:pt>
                <c:pt idx="1107">
                  <c:v>3.6707604142463102</c:v>
                </c:pt>
                <c:pt idx="1108">
                  <c:v>3.0179735903835399</c:v>
                </c:pt>
                <c:pt idx="1109">
                  <c:v>3.3450265047263001</c:v>
                </c:pt>
                <c:pt idx="1110">
                  <c:v>1.83948063493992E-2</c:v>
                </c:pt>
                <c:pt idx="1111">
                  <c:v>1.83948063493992E-2</c:v>
                </c:pt>
                <c:pt idx="1112">
                  <c:v>4.1220947599649396</c:v>
                </c:pt>
                <c:pt idx="1113">
                  <c:v>2.8047860907592801</c:v>
                </c:pt>
                <c:pt idx="1114">
                  <c:v>1.83948063493992E-2</c:v>
                </c:pt>
                <c:pt idx="1115">
                  <c:v>2.63065284170519</c:v>
                </c:pt>
                <c:pt idx="1116">
                  <c:v>3.5899153445637402</c:v>
                </c:pt>
                <c:pt idx="1117">
                  <c:v>1.83948063493992E-2</c:v>
                </c:pt>
                <c:pt idx="1118">
                  <c:v>4.4971693968039803</c:v>
                </c:pt>
                <c:pt idx="1119">
                  <c:v>1.83948063493992E-2</c:v>
                </c:pt>
                <c:pt idx="1120">
                  <c:v>3.5959781591290598</c:v>
                </c:pt>
                <c:pt idx="1121">
                  <c:v>3.7615964039313599</c:v>
                </c:pt>
                <c:pt idx="1122">
                  <c:v>1.83948063493992E-2</c:v>
                </c:pt>
                <c:pt idx="1123">
                  <c:v>1.83948063493992E-2</c:v>
                </c:pt>
                <c:pt idx="1124">
                  <c:v>1.83948063493992E-2</c:v>
                </c:pt>
                <c:pt idx="1125">
                  <c:v>3.8221865833536399</c:v>
                </c:pt>
                <c:pt idx="1126">
                  <c:v>4.8450213934687696</c:v>
                </c:pt>
                <c:pt idx="1127">
                  <c:v>4.1591494392327997</c:v>
                </c:pt>
                <c:pt idx="1128">
                  <c:v>1.83948063493992E-2</c:v>
                </c:pt>
                <c:pt idx="1129">
                  <c:v>2.65531509341728</c:v>
                </c:pt>
                <c:pt idx="1130">
                  <c:v>1.83948063493992E-2</c:v>
                </c:pt>
                <c:pt idx="1131">
                  <c:v>1.83948063493992E-2</c:v>
                </c:pt>
                <c:pt idx="1132">
                  <c:v>1.83948063493992E-2</c:v>
                </c:pt>
                <c:pt idx="1133">
                  <c:v>4.1220264974011096</c:v>
                </c:pt>
                <c:pt idx="1134">
                  <c:v>1.83948063493992E-2</c:v>
                </c:pt>
                <c:pt idx="1135">
                  <c:v>1.83948063493992E-2</c:v>
                </c:pt>
                <c:pt idx="1136">
                  <c:v>3.4438790934401902</c:v>
                </c:pt>
                <c:pt idx="1137">
                  <c:v>4.4411373578750801</c:v>
                </c:pt>
                <c:pt idx="1138">
                  <c:v>1.83948063493992E-2</c:v>
                </c:pt>
                <c:pt idx="1139">
                  <c:v>1.83948063493992E-2</c:v>
                </c:pt>
                <c:pt idx="1140">
                  <c:v>3.8285858462097302</c:v>
                </c:pt>
                <c:pt idx="1141">
                  <c:v>5.0419679512643798</c:v>
                </c:pt>
                <c:pt idx="1142">
                  <c:v>4.5376124527723798</c:v>
                </c:pt>
                <c:pt idx="1143">
                  <c:v>1.83948063493992E-2</c:v>
                </c:pt>
                <c:pt idx="1144">
                  <c:v>4.1996719356556396</c:v>
                </c:pt>
                <c:pt idx="1145">
                  <c:v>1.83948063493992E-2</c:v>
                </c:pt>
                <c:pt idx="1146">
                  <c:v>4.2805614048751801</c:v>
                </c:pt>
                <c:pt idx="1147">
                  <c:v>1.83948063493992E-2</c:v>
                </c:pt>
                <c:pt idx="1148">
                  <c:v>3.43842091289258</c:v>
                </c:pt>
                <c:pt idx="1149">
                  <c:v>4.03725332228138</c:v>
                </c:pt>
                <c:pt idx="1150">
                  <c:v>3.8565336031103499</c:v>
                </c:pt>
                <c:pt idx="1151">
                  <c:v>3.1663366531904802</c:v>
                </c:pt>
                <c:pt idx="1152">
                  <c:v>3.6165378140454001</c:v>
                </c:pt>
                <c:pt idx="1153">
                  <c:v>1.83948063493992E-2</c:v>
                </c:pt>
                <c:pt idx="1154">
                  <c:v>3.9504137005973199</c:v>
                </c:pt>
                <c:pt idx="1155">
                  <c:v>1.5254667498238901</c:v>
                </c:pt>
                <c:pt idx="1156">
                  <c:v>4.3386677109762797</c:v>
                </c:pt>
                <c:pt idx="1157">
                  <c:v>2.2757253283200298</c:v>
                </c:pt>
                <c:pt idx="1158">
                  <c:v>1.83948063493992E-2</c:v>
                </c:pt>
                <c:pt idx="1159">
                  <c:v>4.19594375338158</c:v>
                </c:pt>
                <c:pt idx="1160">
                  <c:v>3.3777927672393702</c:v>
                </c:pt>
                <c:pt idx="1161">
                  <c:v>3.7925882686338999</c:v>
                </c:pt>
                <c:pt idx="1162">
                  <c:v>1.83948063493992E-2</c:v>
                </c:pt>
                <c:pt idx="1163">
                  <c:v>1.83948063493992E-2</c:v>
                </c:pt>
                <c:pt idx="1164">
                  <c:v>1.02310943533239</c:v>
                </c:pt>
                <c:pt idx="1165">
                  <c:v>3.1860313089700498</c:v>
                </c:pt>
                <c:pt idx="1166">
                  <c:v>3.9396450425203602</c:v>
                </c:pt>
                <c:pt idx="1167">
                  <c:v>1.83948063493992E-2</c:v>
                </c:pt>
                <c:pt idx="1168">
                  <c:v>1.83948063493992E-2</c:v>
                </c:pt>
                <c:pt idx="1169">
                  <c:v>1.83948063493992E-2</c:v>
                </c:pt>
                <c:pt idx="1170">
                  <c:v>1.83948063493992E-2</c:v>
                </c:pt>
                <c:pt idx="1171">
                  <c:v>1.83948063493992E-2</c:v>
                </c:pt>
                <c:pt idx="1172">
                  <c:v>1.83948063493992E-2</c:v>
                </c:pt>
                <c:pt idx="1173">
                  <c:v>3.6787531502483</c:v>
                </c:pt>
                <c:pt idx="1174">
                  <c:v>4.5601702916892197</c:v>
                </c:pt>
                <c:pt idx="1175">
                  <c:v>1.83948063493992E-2</c:v>
                </c:pt>
                <c:pt idx="1176">
                  <c:v>1.83948063493992E-2</c:v>
                </c:pt>
                <c:pt idx="1177">
                  <c:v>1.83948063493992E-2</c:v>
                </c:pt>
                <c:pt idx="1178">
                  <c:v>1.83948063493992E-2</c:v>
                </c:pt>
                <c:pt idx="1179">
                  <c:v>3.98374019759112</c:v>
                </c:pt>
                <c:pt idx="1180">
                  <c:v>5.0419679512643798</c:v>
                </c:pt>
                <c:pt idx="1181">
                  <c:v>4.84102502546778</c:v>
                </c:pt>
                <c:pt idx="1182">
                  <c:v>1.83948063493992E-2</c:v>
                </c:pt>
                <c:pt idx="1183">
                  <c:v>1.83948063493992E-2</c:v>
                </c:pt>
                <c:pt idx="1184">
                  <c:v>1.83948063493992E-2</c:v>
                </c:pt>
                <c:pt idx="1185">
                  <c:v>1.83948063493992E-2</c:v>
                </c:pt>
                <c:pt idx="1186">
                  <c:v>4.7996375299081597</c:v>
                </c:pt>
                <c:pt idx="1187">
                  <c:v>5.0419679512643798</c:v>
                </c:pt>
                <c:pt idx="1188">
                  <c:v>1.02310943533239</c:v>
                </c:pt>
                <c:pt idx="1189">
                  <c:v>5.0419679512643798</c:v>
                </c:pt>
                <c:pt idx="1190">
                  <c:v>1.83948063493992E-2</c:v>
                </c:pt>
                <c:pt idx="1191">
                  <c:v>3.4667733806477998</c:v>
                </c:pt>
                <c:pt idx="1192">
                  <c:v>3.90597581463958</c:v>
                </c:pt>
                <c:pt idx="1193">
                  <c:v>1.83948063493992E-2</c:v>
                </c:pt>
                <c:pt idx="1194">
                  <c:v>1.83948063493992E-2</c:v>
                </c:pt>
                <c:pt idx="1195">
                  <c:v>1.83948063493992E-2</c:v>
                </c:pt>
                <c:pt idx="1196">
                  <c:v>3.8478757911347001</c:v>
                </c:pt>
                <c:pt idx="1197">
                  <c:v>1.83948063493992E-2</c:v>
                </c:pt>
                <c:pt idx="1198">
                  <c:v>3.4584885958920202</c:v>
                </c:pt>
                <c:pt idx="1199">
                  <c:v>4.1453698950003002</c:v>
                </c:pt>
                <c:pt idx="1200">
                  <c:v>4.6400820996711802</c:v>
                </c:pt>
                <c:pt idx="1201">
                  <c:v>1.83948063493992E-2</c:v>
                </c:pt>
                <c:pt idx="1202">
                  <c:v>1.83948063493992E-2</c:v>
                </c:pt>
                <c:pt idx="1203">
                  <c:v>4.0341219534171699</c:v>
                </c:pt>
                <c:pt idx="1204">
                  <c:v>1.83948063493992E-2</c:v>
                </c:pt>
                <c:pt idx="1205">
                  <c:v>4.2392104882446802</c:v>
                </c:pt>
                <c:pt idx="1206">
                  <c:v>4.2232074358100604</c:v>
                </c:pt>
                <c:pt idx="1207">
                  <c:v>1.83948063493992E-2</c:v>
                </c:pt>
                <c:pt idx="1208">
                  <c:v>4.3860497585373901</c:v>
                </c:pt>
                <c:pt idx="1209">
                  <c:v>1.83948063493992E-2</c:v>
                </c:pt>
                <c:pt idx="1210">
                  <c:v>4.3001433985539403</c:v>
                </c:pt>
                <c:pt idx="1211">
                  <c:v>1.83948063493992E-2</c:v>
                </c:pt>
                <c:pt idx="1212">
                  <c:v>1.83948063493992E-2</c:v>
                </c:pt>
                <c:pt idx="1213">
                  <c:v>1.83948063493992E-2</c:v>
                </c:pt>
                <c:pt idx="1214">
                  <c:v>1.02310943533239</c:v>
                </c:pt>
                <c:pt idx="1215">
                  <c:v>4.2191793841743497</c:v>
                </c:pt>
                <c:pt idx="1216">
                  <c:v>1.62593821272219</c:v>
                </c:pt>
                <c:pt idx="1217">
                  <c:v>4.3583623667558404</c:v>
                </c:pt>
                <c:pt idx="1218">
                  <c:v>2.94520709969742</c:v>
                </c:pt>
                <c:pt idx="1219">
                  <c:v>4.2343554037031197</c:v>
                </c:pt>
                <c:pt idx="1220">
                  <c:v>1.83948063493992E-2</c:v>
                </c:pt>
                <c:pt idx="1221">
                  <c:v>2.0455205360944499</c:v>
                </c:pt>
                <c:pt idx="1222">
                  <c:v>4.5306846390702802</c:v>
                </c:pt>
                <c:pt idx="1223">
                  <c:v>1.83948063493992E-2</c:v>
                </c:pt>
                <c:pt idx="1224">
                  <c:v>4.5789999483320001</c:v>
                </c:pt>
                <c:pt idx="1225">
                  <c:v>1.83948063493992E-2</c:v>
                </c:pt>
                <c:pt idx="1226">
                  <c:v>1.83948063493992E-2</c:v>
                </c:pt>
                <c:pt idx="1227">
                  <c:v>1.02310943533239</c:v>
                </c:pt>
                <c:pt idx="1228">
                  <c:v>1.83948063493992E-2</c:v>
                </c:pt>
                <c:pt idx="1229">
                  <c:v>4.3129102406313997</c:v>
                </c:pt>
                <c:pt idx="1230">
                  <c:v>1.83948063493992E-2</c:v>
                </c:pt>
                <c:pt idx="1231">
                  <c:v>1.83948063493992E-2</c:v>
                </c:pt>
                <c:pt idx="1232">
                  <c:v>1.83948063493992E-2</c:v>
                </c:pt>
                <c:pt idx="1233">
                  <c:v>4.1545928367510703</c:v>
                </c:pt>
                <c:pt idx="1234">
                  <c:v>3.15673914620817</c:v>
                </c:pt>
                <c:pt idx="1235">
                  <c:v>3.4824034058625299</c:v>
                </c:pt>
                <c:pt idx="1236">
                  <c:v>4.0689610958006099</c:v>
                </c:pt>
                <c:pt idx="1237">
                  <c:v>3.9428446739484002</c:v>
                </c:pt>
                <c:pt idx="1238">
                  <c:v>1.83948063493992E-2</c:v>
                </c:pt>
                <c:pt idx="1239">
                  <c:v>4.3167510850062598</c:v>
                </c:pt>
                <c:pt idx="1240">
                  <c:v>1.83948063493992E-2</c:v>
                </c:pt>
                <c:pt idx="1241">
                  <c:v>4.143787599745</c:v>
                </c:pt>
                <c:pt idx="1242">
                  <c:v>1.83948063493992E-2</c:v>
                </c:pt>
                <c:pt idx="1243">
                  <c:v>4.6400820996711802</c:v>
                </c:pt>
                <c:pt idx="1244">
                  <c:v>1.83948063493992E-2</c:v>
                </c:pt>
                <c:pt idx="1245">
                  <c:v>1.83948063493992E-2</c:v>
                </c:pt>
                <c:pt idx="1246">
                  <c:v>1.83948063493992E-2</c:v>
                </c:pt>
                <c:pt idx="1247">
                  <c:v>3.31090955375576</c:v>
                </c:pt>
                <c:pt idx="1248">
                  <c:v>3.30733061251162</c:v>
                </c:pt>
                <c:pt idx="1249">
                  <c:v>5.0419679512643798</c:v>
                </c:pt>
                <c:pt idx="1250">
                  <c:v>1.83948063493992E-2</c:v>
                </c:pt>
                <c:pt idx="1251">
                  <c:v>1.83948063493992E-2</c:v>
                </c:pt>
                <c:pt idx="1252">
                  <c:v>1.83948063493992E-2</c:v>
                </c:pt>
                <c:pt idx="1253">
                  <c:v>1.02310943533239</c:v>
                </c:pt>
                <c:pt idx="1254">
                  <c:v>1.83948063493992E-2</c:v>
                </c:pt>
                <c:pt idx="1255">
                  <c:v>1.83948063493992E-2</c:v>
                </c:pt>
                <c:pt idx="1256">
                  <c:v>4.3213442664170998</c:v>
                </c:pt>
                <c:pt idx="1257">
                  <c:v>1.83948063493992E-2</c:v>
                </c:pt>
                <c:pt idx="1258">
                  <c:v>1.83948063493992E-2</c:v>
                </c:pt>
                <c:pt idx="1259">
                  <c:v>1.83948063493992E-2</c:v>
                </c:pt>
                <c:pt idx="1260">
                  <c:v>1.83948063493992E-2</c:v>
                </c:pt>
                <c:pt idx="1261">
                  <c:v>1.83948063493992E-2</c:v>
                </c:pt>
                <c:pt idx="1262">
                  <c:v>1.83948063493992E-2</c:v>
                </c:pt>
                <c:pt idx="1263">
                  <c:v>4.7935747153428396</c:v>
                </c:pt>
                <c:pt idx="1264">
                  <c:v>1.83948063493992E-2</c:v>
                </c:pt>
                <c:pt idx="1265">
                  <c:v>5.0419679512643798</c:v>
                </c:pt>
                <c:pt idx="1266">
                  <c:v>3.03253869329839</c:v>
                </c:pt>
                <c:pt idx="1267">
                  <c:v>1.83948063493992E-2</c:v>
                </c:pt>
                <c:pt idx="1268">
                  <c:v>1.83948063493992E-2</c:v>
                </c:pt>
                <c:pt idx="1269">
                  <c:v>1.83948063493992E-2</c:v>
                </c:pt>
                <c:pt idx="1270">
                  <c:v>1.83948063493992E-2</c:v>
                </c:pt>
                <c:pt idx="1271">
                  <c:v>3.7961243483527101</c:v>
                </c:pt>
                <c:pt idx="1272">
                  <c:v>3.69395946610996</c:v>
                </c:pt>
                <c:pt idx="1273">
                  <c:v>1.83948063493992E-2</c:v>
                </c:pt>
                <c:pt idx="1274">
                  <c:v>4.0926091073460098</c:v>
                </c:pt>
                <c:pt idx="1275">
                  <c:v>4.0195568505023198</c:v>
                </c:pt>
                <c:pt idx="1276">
                  <c:v>1.83948063493992E-2</c:v>
                </c:pt>
                <c:pt idx="1277">
                  <c:v>1.83948063493992E-2</c:v>
                </c:pt>
                <c:pt idx="1278">
                  <c:v>1.83948063493992E-2</c:v>
                </c:pt>
                <c:pt idx="1279">
                  <c:v>3.9495852803896501</c:v>
                </c:pt>
                <c:pt idx="1280">
                  <c:v>4.1892763047985504</c:v>
                </c:pt>
                <c:pt idx="1281">
                  <c:v>1.83948063493992E-2</c:v>
                </c:pt>
                <c:pt idx="1282">
                  <c:v>1.83948063493992E-2</c:v>
                </c:pt>
                <c:pt idx="1283">
                  <c:v>1.83948063493992E-2</c:v>
                </c:pt>
                <c:pt idx="1284">
                  <c:v>3.8958483695094301</c:v>
                </c:pt>
                <c:pt idx="1285">
                  <c:v>1.89082647299525</c:v>
                </c:pt>
                <c:pt idx="1286">
                  <c:v>3.9982370379421401</c:v>
                </c:pt>
                <c:pt idx="1287">
                  <c:v>1.83948063493992E-2</c:v>
                </c:pt>
                <c:pt idx="1288">
                  <c:v>3.6360086836350001</c:v>
                </c:pt>
                <c:pt idx="1289">
                  <c:v>1.83948063493992E-2</c:v>
                </c:pt>
                <c:pt idx="1290">
                  <c:v>1.83948063493992E-2</c:v>
                </c:pt>
                <c:pt idx="1291">
                  <c:v>4.3161098720594397</c:v>
                </c:pt>
                <c:pt idx="1292">
                  <c:v>4.3001433985539403</c:v>
                </c:pt>
                <c:pt idx="1293">
                  <c:v>4.7565200360749804</c:v>
                </c:pt>
                <c:pt idx="1294">
                  <c:v>4.6400820996711802</c:v>
                </c:pt>
                <c:pt idx="1295">
                  <c:v>1.83948063493992E-2</c:v>
                </c:pt>
                <c:pt idx="1296">
                  <c:v>1.83948063493992E-2</c:v>
                </c:pt>
                <c:pt idx="1297">
                  <c:v>3.78324484417444</c:v>
                </c:pt>
                <c:pt idx="1298">
                  <c:v>2.8006404817283599</c:v>
                </c:pt>
                <c:pt idx="1299">
                  <c:v>1.83948063493992E-2</c:v>
                </c:pt>
                <c:pt idx="1300">
                  <c:v>4.5396106367728803</c:v>
                </c:pt>
                <c:pt idx="1301">
                  <c:v>4.0700512684291699</c:v>
                </c:pt>
                <c:pt idx="1302">
                  <c:v>1.7788993522343699</c:v>
                </c:pt>
                <c:pt idx="1303">
                  <c:v>1.83948063493992E-2</c:v>
                </c:pt>
                <c:pt idx="1304">
                  <c:v>4.3841198371007204</c:v>
                </c:pt>
                <c:pt idx="1305">
                  <c:v>1.83948063493992E-2</c:v>
                </c:pt>
                <c:pt idx="1306">
                  <c:v>5.0419679512643798</c:v>
                </c:pt>
                <c:pt idx="1307">
                  <c:v>3.9376468585198601</c:v>
                </c:pt>
                <c:pt idx="1308">
                  <c:v>1.83948063493992E-2</c:v>
                </c:pt>
                <c:pt idx="1309">
                  <c:v>1.83948063493992E-2</c:v>
                </c:pt>
                <c:pt idx="1310">
                  <c:v>2.1847815718285601</c:v>
                </c:pt>
                <c:pt idx="1311">
                  <c:v>1.83948063493992E-2</c:v>
                </c:pt>
                <c:pt idx="1312">
                  <c:v>1.83948063493992E-2</c:v>
                </c:pt>
                <c:pt idx="1313">
                  <c:v>3.3144822124036799</c:v>
                </c:pt>
                <c:pt idx="1314">
                  <c:v>1.83948063493992E-2</c:v>
                </c:pt>
                <c:pt idx="1315">
                  <c:v>4.03725332228138</c:v>
                </c:pt>
                <c:pt idx="1316">
                  <c:v>1.83948063493992E-2</c:v>
                </c:pt>
                <c:pt idx="1317">
                  <c:v>1.83948063493992E-2</c:v>
                </c:pt>
                <c:pt idx="1318">
                  <c:v>1.83948063493992E-2</c:v>
                </c:pt>
                <c:pt idx="1319">
                  <c:v>2.5301813788068901</c:v>
                </c:pt>
                <c:pt idx="1320">
                  <c:v>1.02310943533239</c:v>
                </c:pt>
                <c:pt idx="1321">
                  <c:v>1.83948063493992E-2</c:v>
                </c:pt>
                <c:pt idx="1322">
                  <c:v>1.83948063493992E-2</c:v>
                </c:pt>
                <c:pt idx="1323">
                  <c:v>1.83948063493992E-2</c:v>
                </c:pt>
                <c:pt idx="1324">
                  <c:v>1.83948063493992E-2</c:v>
                </c:pt>
                <c:pt idx="1325">
                  <c:v>4.23792806235104</c:v>
                </c:pt>
                <c:pt idx="1326">
                  <c:v>4.0374405295422298</c:v>
                </c:pt>
                <c:pt idx="1327">
                  <c:v>1.83948063493992E-2</c:v>
                </c:pt>
                <c:pt idx="1328">
                  <c:v>4.03725332228138</c:v>
                </c:pt>
                <c:pt idx="1329">
                  <c:v>2.9640001774111</c:v>
                </c:pt>
                <c:pt idx="1330">
                  <c:v>1.83948063493992E-2</c:v>
                </c:pt>
                <c:pt idx="1331">
                  <c:v>2.4503490112793598</c:v>
                </c:pt>
                <c:pt idx="1332">
                  <c:v>4.8016357139086603</c:v>
                </c:pt>
                <c:pt idx="1333">
                  <c:v>1.83948063493992E-2</c:v>
                </c:pt>
                <c:pt idx="1334">
                  <c:v>1.83948063493992E-2</c:v>
                </c:pt>
                <c:pt idx="1335">
                  <c:v>1.83948063493992E-2</c:v>
                </c:pt>
                <c:pt idx="1336">
                  <c:v>3.82045658508008</c:v>
                </c:pt>
                <c:pt idx="1337">
                  <c:v>3.8385323666752398</c:v>
                </c:pt>
                <c:pt idx="1338">
                  <c:v>4.1611476232333002</c:v>
                </c:pt>
                <c:pt idx="1339">
                  <c:v>3.85687005140112</c:v>
                </c:pt>
                <c:pt idx="1340">
                  <c:v>1.83948063493992E-2</c:v>
                </c:pt>
                <c:pt idx="1341">
                  <c:v>3.5722871353485099</c:v>
                </c:pt>
                <c:pt idx="1342">
                  <c:v>4.03725332228138</c:v>
                </c:pt>
                <c:pt idx="1343">
                  <c:v>3.61472837531741</c:v>
                </c:pt>
                <c:pt idx="1344">
                  <c:v>3.3162566102142201</c:v>
                </c:pt>
                <c:pt idx="1345">
                  <c:v>2.2247706221109902</c:v>
                </c:pt>
                <c:pt idx="1346">
                  <c:v>3.68432399289672</c:v>
                </c:pt>
                <c:pt idx="1347">
                  <c:v>1.83948063493992E-2</c:v>
                </c:pt>
                <c:pt idx="1348">
                  <c:v>1.83948063493992E-2</c:v>
                </c:pt>
                <c:pt idx="1349">
                  <c:v>1.83948063493992E-2</c:v>
                </c:pt>
                <c:pt idx="1350">
                  <c:v>3.63623246982496</c:v>
                </c:pt>
                <c:pt idx="1351">
                  <c:v>5.0419679512643798</c:v>
                </c:pt>
                <c:pt idx="1352">
                  <c:v>1.70671501984093</c:v>
                </c:pt>
                <c:pt idx="1353">
                  <c:v>1.83948063493992E-2</c:v>
                </c:pt>
                <c:pt idx="1354">
                  <c:v>4.2341998800769796</c:v>
                </c:pt>
                <c:pt idx="1355">
                  <c:v>1.83948063493992E-2</c:v>
                </c:pt>
                <c:pt idx="1356">
                  <c:v>3.9918694587207701</c:v>
                </c:pt>
                <c:pt idx="1357">
                  <c:v>3.8560050522643401</c:v>
                </c:pt>
                <c:pt idx="1358">
                  <c:v>4.6400820996711802</c:v>
                </c:pt>
                <c:pt idx="1359">
                  <c:v>5.0419679512643798</c:v>
                </c:pt>
                <c:pt idx="1360">
                  <c:v>3.4177818175218002</c:v>
                </c:pt>
                <c:pt idx="1361">
                  <c:v>1.83948063493992E-2</c:v>
                </c:pt>
                <c:pt idx="1362">
                  <c:v>1.83948063493992E-2</c:v>
                </c:pt>
                <c:pt idx="1363">
                  <c:v>1.83948063493992E-2</c:v>
                </c:pt>
                <c:pt idx="1364">
                  <c:v>1.83948063493992E-2</c:v>
                </c:pt>
                <c:pt idx="1365">
                  <c:v>1.83948063493992E-2</c:v>
                </c:pt>
                <c:pt idx="1366">
                  <c:v>3.5092068000088301</c:v>
                </c:pt>
                <c:pt idx="1367">
                  <c:v>3.22948525109399</c:v>
                </c:pt>
                <c:pt idx="1368">
                  <c:v>4.2563467255430103</c:v>
                </c:pt>
                <c:pt idx="1369">
                  <c:v>1.83948063493992E-2</c:v>
                </c:pt>
                <c:pt idx="1370">
                  <c:v>1.83948063493992E-2</c:v>
                </c:pt>
                <c:pt idx="1371">
                  <c:v>3.59311497599179</c:v>
                </c:pt>
                <c:pt idx="1372">
                  <c:v>4.4635396731657799</c:v>
                </c:pt>
                <c:pt idx="1373">
                  <c:v>4.5168655905951898</c:v>
                </c:pt>
                <c:pt idx="1374">
                  <c:v>4.1170856898089099</c:v>
                </c:pt>
                <c:pt idx="1375">
                  <c:v>4.1595668659896603</c:v>
                </c:pt>
                <c:pt idx="1376">
                  <c:v>1.83948063493992E-2</c:v>
                </c:pt>
                <c:pt idx="1377">
                  <c:v>4.2669661425900598</c:v>
                </c:pt>
                <c:pt idx="1378">
                  <c:v>1.83948063493992E-2</c:v>
                </c:pt>
                <c:pt idx="1379">
                  <c:v>3.34115046872415</c:v>
                </c:pt>
                <c:pt idx="1380">
                  <c:v>1.83948063493992E-2</c:v>
                </c:pt>
                <c:pt idx="1381">
                  <c:v>1.83948063493992E-2</c:v>
                </c:pt>
                <c:pt idx="1382">
                  <c:v>4.8583850489560696</c:v>
                </c:pt>
                <c:pt idx="1383">
                  <c:v>1.83948063493992E-2</c:v>
                </c:pt>
                <c:pt idx="1384">
                  <c:v>1.83948063493992E-2</c:v>
                </c:pt>
                <c:pt idx="1385">
                  <c:v>1.83948063493992E-2</c:v>
                </c:pt>
                <c:pt idx="1386">
                  <c:v>1.83948063493992E-2</c:v>
                </c:pt>
                <c:pt idx="1387">
                  <c:v>1.83948063493992E-2</c:v>
                </c:pt>
                <c:pt idx="1388">
                  <c:v>3.30382621642753</c:v>
                </c:pt>
                <c:pt idx="1389">
                  <c:v>3.0627782209649501</c:v>
                </c:pt>
                <c:pt idx="1390">
                  <c:v>4.0018603787232596</c:v>
                </c:pt>
                <c:pt idx="1391">
                  <c:v>3.7969210849256601</c:v>
                </c:pt>
                <c:pt idx="1392">
                  <c:v>1.83948063493992E-2</c:v>
                </c:pt>
                <c:pt idx="1393">
                  <c:v>3.9382880714666801</c:v>
                </c:pt>
                <c:pt idx="1394">
                  <c:v>1.83948063493992E-2</c:v>
                </c:pt>
                <c:pt idx="1395">
                  <c:v>1.83948063493992E-2</c:v>
                </c:pt>
                <c:pt idx="1396">
                  <c:v>3.8800247037278002</c:v>
                </c:pt>
                <c:pt idx="1397">
                  <c:v>3.7763614300093198</c:v>
                </c:pt>
                <c:pt idx="1398">
                  <c:v>4.03725332228138</c:v>
                </c:pt>
                <c:pt idx="1399">
                  <c:v>3.71987246008098</c:v>
                </c:pt>
                <c:pt idx="1400">
                  <c:v>1.83948063493992E-2</c:v>
                </c:pt>
                <c:pt idx="1401">
                  <c:v>4.8296517333731099</c:v>
                </c:pt>
                <c:pt idx="1402">
                  <c:v>3.5959781591290598</c:v>
                </c:pt>
                <c:pt idx="1403">
                  <c:v>1.62593821272219</c:v>
                </c:pt>
                <c:pt idx="1404">
                  <c:v>1.83948063493992E-2</c:v>
                </c:pt>
                <c:pt idx="1405">
                  <c:v>1.83948063493992E-2</c:v>
                </c:pt>
                <c:pt idx="1406">
                  <c:v>1.83948063493992E-2</c:v>
                </c:pt>
                <c:pt idx="1407">
                  <c:v>2.1490803556218099</c:v>
                </c:pt>
                <c:pt idx="1408">
                  <c:v>1.83948063493992E-2</c:v>
                </c:pt>
                <c:pt idx="1409">
                  <c:v>2.0278240643153902</c:v>
                </c:pt>
                <c:pt idx="1410">
                  <c:v>1.83948063493992E-2</c:v>
                </c:pt>
                <c:pt idx="1411">
                  <c:v>1.2200559931279999</c:v>
                </c:pt>
                <c:pt idx="1412">
                  <c:v>1.83948063493992E-2</c:v>
                </c:pt>
                <c:pt idx="1413">
                  <c:v>1.83948063493992E-2</c:v>
                </c:pt>
                <c:pt idx="1414">
                  <c:v>3.8756997080439</c:v>
                </c:pt>
                <c:pt idx="1415">
                  <c:v>3.6209072092662802</c:v>
                </c:pt>
                <c:pt idx="1416">
                  <c:v>1.83948063493992E-2</c:v>
                </c:pt>
                <c:pt idx="1417">
                  <c:v>4.2865115573396997</c:v>
                </c:pt>
                <c:pt idx="1418">
                  <c:v>4.03725332228138</c:v>
                </c:pt>
                <c:pt idx="1419">
                  <c:v>1.83948063493992E-2</c:v>
                </c:pt>
                <c:pt idx="1420">
                  <c:v>4.5517362659035197</c:v>
                </c:pt>
                <c:pt idx="1421">
                  <c:v>4.76024821834904</c:v>
                </c:pt>
                <c:pt idx="1422">
                  <c:v>1.83948063493992E-2</c:v>
                </c:pt>
                <c:pt idx="1423">
                  <c:v>1.83948063493992E-2</c:v>
                </c:pt>
                <c:pt idx="1424">
                  <c:v>4.3363330786850103</c:v>
                </c:pt>
                <c:pt idx="1425">
                  <c:v>1.64258094009197</c:v>
                </c:pt>
                <c:pt idx="1426">
                  <c:v>4.2972802154166603</c:v>
                </c:pt>
                <c:pt idx="1427">
                  <c:v>1.83948063493992E-2</c:v>
                </c:pt>
                <c:pt idx="1428">
                  <c:v>4.2420370924528399</c:v>
                </c:pt>
                <c:pt idx="1429">
                  <c:v>1.83948063493992E-2</c:v>
                </c:pt>
                <c:pt idx="1430">
                  <c:v>4.5155831647015496</c:v>
                </c:pt>
                <c:pt idx="1431">
                  <c:v>3.5152013520103198</c:v>
                </c:pt>
                <c:pt idx="1432">
                  <c:v>2.6386455777071798</c:v>
                </c:pt>
                <c:pt idx="1433">
                  <c:v>5.0419679512643798</c:v>
                </c:pt>
                <c:pt idx="1434">
                  <c:v>3.4879376695818398</c:v>
                </c:pt>
                <c:pt idx="1435">
                  <c:v>4.1875463065250003</c:v>
                </c:pt>
                <c:pt idx="1436">
                  <c:v>4.2193665914352003</c:v>
                </c:pt>
                <c:pt idx="1437">
                  <c:v>3.7399035641513101</c:v>
                </c:pt>
                <c:pt idx="1438">
                  <c:v>3.6683575193912099</c:v>
                </c:pt>
                <c:pt idx="1439">
                  <c:v>3.6409017344074899</c:v>
                </c:pt>
                <c:pt idx="1440">
                  <c:v>1.83948063493992E-2</c:v>
                </c:pt>
                <c:pt idx="1441">
                  <c:v>2.5022019382715501</c:v>
                </c:pt>
                <c:pt idx="1442">
                  <c:v>2.5550738500149901</c:v>
                </c:pt>
                <c:pt idx="1443">
                  <c:v>3.34780870939748</c:v>
                </c:pt>
                <c:pt idx="1444">
                  <c:v>1.83948063493992E-2</c:v>
                </c:pt>
                <c:pt idx="1445">
                  <c:v>1.83948063493992E-2</c:v>
                </c:pt>
                <c:pt idx="1446">
                  <c:v>1.83948063493992E-2</c:v>
                </c:pt>
                <c:pt idx="1447">
                  <c:v>4.5480446625585804</c:v>
                </c:pt>
                <c:pt idx="1448">
                  <c:v>4.1846831233877202</c:v>
                </c:pt>
                <c:pt idx="1449">
                  <c:v>1.83948063493992E-2</c:v>
                </c:pt>
                <c:pt idx="1450">
                  <c:v>1.83948063493992E-2</c:v>
                </c:pt>
                <c:pt idx="1451">
                  <c:v>2.9972140123040898</c:v>
                </c:pt>
                <c:pt idx="1452">
                  <c:v>1.83948063493992E-2</c:v>
                </c:pt>
                <c:pt idx="1453">
                  <c:v>1.83948063493992E-2</c:v>
                </c:pt>
                <c:pt idx="1454">
                  <c:v>1.83948063493992E-2</c:v>
                </c:pt>
                <c:pt idx="1455">
                  <c:v>1.83948063493992E-2</c:v>
                </c:pt>
                <c:pt idx="1456">
                  <c:v>4.2397024601615803</c:v>
                </c:pt>
                <c:pt idx="1457">
                  <c:v>4.3141116880589498</c:v>
                </c:pt>
                <c:pt idx="1458">
                  <c:v>4.252693088429</c:v>
                </c:pt>
                <c:pt idx="1459">
                  <c:v>4.7208589067899203</c:v>
                </c:pt>
                <c:pt idx="1460">
                  <c:v>3.3721712424577501</c:v>
                </c:pt>
                <c:pt idx="1461">
                  <c:v>1.83948063493992E-2</c:v>
                </c:pt>
                <c:pt idx="1462">
                  <c:v>1.83948063493992E-2</c:v>
                </c:pt>
                <c:pt idx="1463">
                  <c:v>1.83948063493992E-2</c:v>
                </c:pt>
                <c:pt idx="1464">
                  <c:v>1.83948063493992E-2</c:v>
                </c:pt>
                <c:pt idx="1465">
                  <c:v>2.5889367184626702</c:v>
                </c:pt>
                <c:pt idx="1466">
                  <c:v>1.83948063493992E-2</c:v>
                </c:pt>
                <c:pt idx="1467">
                  <c:v>2.9808365453477701</c:v>
                </c:pt>
                <c:pt idx="1468">
                  <c:v>4.3001433985539403</c:v>
                </c:pt>
                <c:pt idx="1469">
                  <c:v>1.83948063493992E-2</c:v>
                </c:pt>
                <c:pt idx="1470">
                  <c:v>1.83948063493992E-2</c:v>
                </c:pt>
                <c:pt idx="1471">
                  <c:v>1.83948063493992E-2</c:v>
                </c:pt>
                <c:pt idx="1472">
                  <c:v>4.5789999483320001</c:v>
                </c:pt>
                <c:pt idx="1473">
                  <c:v>1.83948063493992E-2</c:v>
                </c:pt>
                <c:pt idx="1474">
                  <c:v>4.2141687760066597</c:v>
                </c:pt>
                <c:pt idx="1475">
                  <c:v>1.83948063493992E-2</c:v>
                </c:pt>
                <c:pt idx="1476">
                  <c:v>1.83948063493992E-2</c:v>
                </c:pt>
                <c:pt idx="1477">
                  <c:v>3.03253869329839</c:v>
                </c:pt>
                <c:pt idx="1478">
                  <c:v>4.3960582589705099</c:v>
                </c:pt>
                <c:pt idx="1479">
                  <c:v>1.83948063493992E-2</c:v>
                </c:pt>
                <c:pt idx="1480">
                  <c:v>1.83948063493992E-2</c:v>
                </c:pt>
                <c:pt idx="1481">
                  <c:v>1.83948063493992E-2</c:v>
                </c:pt>
                <c:pt idx="1482">
                  <c:v>1.83948063493992E-2</c:v>
                </c:pt>
                <c:pt idx="1483">
                  <c:v>1.83948063493992E-2</c:v>
                </c:pt>
                <c:pt idx="1484">
                  <c:v>3.9704448046676499</c:v>
                </c:pt>
                <c:pt idx="1485">
                  <c:v>4.6990534049090504</c:v>
                </c:pt>
                <c:pt idx="1486">
                  <c:v>1.83948063493992E-2</c:v>
                </c:pt>
                <c:pt idx="1487">
                  <c:v>4.1342203890955904</c:v>
                </c:pt>
                <c:pt idx="1488">
                  <c:v>5.0419679512643798</c:v>
                </c:pt>
                <c:pt idx="1489">
                  <c:v>5.0419679512643798</c:v>
                </c:pt>
                <c:pt idx="1490">
                  <c:v>1.83948063493992E-2</c:v>
                </c:pt>
                <c:pt idx="1491">
                  <c:v>1.83948063493992E-2</c:v>
                </c:pt>
                <c:pt idx="1492">
                  <c:v>1.02310943533239</c:v>
                </c:pt>
                <c:pt idx="1493">
                  <c:v>1.83948063493992E-2</c:v>
                </c:pt>
                <c:pt idx="1494">
                  <c:v>3.8259908487993899</c:v>
                </c:pt>
                <c:pt idx="1495">
                  <c:v>1.83948063493992E-2</c:v>
                </c:pt>
                <c:pt idx="1496">
                  <c:v>2.63065284170519</c:v>
                </c:pt>
                <c:pt idx="1497">
                  <c:v>1.83948063493992E-2</c:v>
                </c:pt>
                <c:pt idx="1498">
                  <c:v>3.2870250401181398</c:v>
                </c:pt>
                <c:pt idx="1499">
                  <c:v>4.8016357139086603</c:v>
                </c:pt>
                <c:pt idx="1500">
                  <c:v>1.83948063493992E-2</c:v>
                </c:pt>
                <c:pt idx="1501">
                  <c:v>3.5940165540576801</c:v>
                </c:pt>
                <c:pt idx="1502">
                  <c:v>3.9926661952937201</c:v>
                </c:pt>
                <c:pt idx="1503">
                  <c:v>1.83948063493992E-2</c:v>
                </c:pt>
                <c:pt idx="1504">
                  <c:v>1.83948063493992E-2</c:v>
                </c:pt>
                <c:pt idx="1505">
                  <c:v>1.83948063493992E-2</c:v>
                </c:pt>
                <c:pt idx="1506">
                  <c:v>3.83461697714033</c:v>
                </c:pt>
                <c:pt idx="1507">
                  <c:v>1.83948063493992E-2</c:v>
                </c:pt>
                <c:pt idx="1508">
                  <c:v>1.83948063493992E-2</c:v>
                </c:pt>
                <c:pt idx="1509">
                  <c:v>1.83948063493992E-2</c:v>
                </c:pt>
                <c:pt idx="1510">
                  <c:v>1.83948063493992E-2</c:v>
                </c:pt>
                <c:pt idx="1511">
                  <c:v>5.0419679512643798</c:v>
                </c:pt>
                <c:pt idx="1512">
                  <c:v>3.4327311255471402</c:v>
                </c:pt>
                <c:pt idx="1513">
                  <c:v>1.83948063493992E-2</c:v>
                </c:pt>
                <c:pt idx="1514">
                  <c:v>3.7631026160149599</c:v>
                </c:pt>
                <c:pt idx="1515">
                  <c:v>3.82418476735414</c:v>
                </c:pt>
                <c:pt idx="1516">
                  <c:v>1.83948063493992E-2</c:v>
                </c:pt>
                <c:pt idx="1517">
                  <c:v>4.5878879798036696</c:v>
                </c:pt>
                <c:pt idx="1518">
                  <c:v>2.8629923430589201</c:v>
                </c:pt>
                <c:pt idx="1519">
                  <c:v>5.0419679512643798</c:v>
                </c:pt>
                <c:pt idx="1520">
                  <c:v>1.83948063493992E-2</c:v>
                </c:pt>
                <c:pt idx="1521">
                  <c:v>1.83948063493992E-2</c:v>
                </c:pt>
                <c:pt idx="1522">
                  <c:v>3.8873333652576498</c:v>
                </c:pt>
                <c:pt idx="1523">
                  <c:v>3.6014363396766802</c:v>
                </c:pt>
                <c:pt idx="1524">
                  <c:v>1.83948063493992E-2</c:v>
                </c:pt>
                <c:pt idx="1525">
                  <c:v>1.83948063493992E-2</c:v>
                </c:pt>
                <c:pt idx="1526">
                  <c:v>1.83948063493992E-2</c:v>
                </c:pt>
                <c:pt idx="1527">
                  <c:v>4.2715227450717803</c:v>
                </c:pt>
                <c:pt idx="1528">
                  <c:v>1.83948063493992E-2</c:v>
                </c:pt>
                <c:pt idx="1529">
                  <c:v>4.3977516783149602</c:v>
                </c:pt>
                <c:pt idx="1530">
                  <c:v>3.76095519098455</c:v>
                </c:pt>
                <c:pt idx="1531">
                  <c:v>4.4026130454527399</c:v>
                </c:pt>
                <c:pt idx="1532">
                  <c:v>4.2188380405891897</c:v>
                </c:pt>
                <c:pt idx="1533">
                  <c:v>1.83948063493992E-2</c:v>
                </c:pt>
                <c:pt idx="1534">
                  <c:v>4.1173509502223702</c:v>
                </c:pt>
                <c:pt idx="1535">
                  <c:v>2.64289113293664</c:v>
                </c:pt>
                <c:pt idx="1536">
                  <c:v>4.1242421849953601</c:v>
                </c:pt>
                <c:pt idx="1537">
                  <c:v>4.0076550075616399</c:v>
                </c:pt>
                <c:pt idx="1538">
                  <c:v>3.03253869329839</c:v>
                </c:pt>
                <c:pt idx="1539">
                  <c:v>3.5690875039204601</c:v>
                </c:pt>
                <c:pt idx="1540">
                  <c:v>4.1786203088224001</c:v>
                </c:pt>
                <c:pt idx="1541">
                  <c:v>3.3499581044088198</c:v>
                </c:pt>
                <c:pt idx="1542">
                  <c:v>3.3739836064992201</c:v>
                </c:pt>
                <c:pt idx="1543">
                  <c:v>1.83948063493992E-2</c:v>
                </c:pt>
                <c:pt idx="1544">
                  <c:v>1.83948063493992E-2</c:v>
                </c:pt>
                <c:pt idx="1545">
                  <c:v>1.83948063493992E-2</c:v>
                </c:pt>
                <c:pt idx="1546">
                  <c:v>1.83948063493992E-2</c:v>
                </c:pt>
                <c:pt idx="1547">
                  <c:v>2.8637969002397399</c:v>
                </c:pt>
                <c:pt idx="1548">
                  <c:v>1.83948063493992E-2</c:v>
                </c:pt>
                <c:pt idx="1549">
                  <c:v>1.83948063493992E-2</c:v>
                </c:pt>
                <c:pt idx="1550">
                  <c:v>3.9238643889738798</c:v>
                </c:pt>
                <c:pt idx="1551">
                  <c:v>3.8408669989665101</c:v>
                </c:pt>
                <c:pt idx="1552">
                  <c:v>1.83948063493992E-2</c:v>
                </c:pt>
                <c:pt idx="1553">
                  <c:v>1.83948063493992E-2</c:v>
                </c:pt>
                <c:pt idx="1554">
                  <c:v>3.8363103964847798</c:v>
                </c:pt>
                <c:pt idx="1555">
                  <c:v>4.2578909038575397</c:v>
                </c:pt>
                <c:pt idx="1556">
                  <c:v>1.83948063493992E-2</c:v>
                </c:pt>
                <c:pt idx="1557">
                  <c:v>1.3245238240272901</c:v>
                </c:pt>
                <c:pt idx="1558">
                  <c:v>4.03725332228138</c:v>
                </c:pt>
                <c:pt idx="1559">
                  <c:v>3.7949229009251599</c:v>
                </c:pt>
                <c:pt idx="1560">
                  <c:v>1.83948063493992E-2</c:v>
                </c:pt>
                <c:pt idx="1561">
                  <c:v>4.1385897843164603</c:v>
                </c:pt>
                <c:pt idx="1562">
                  <c:v>4.3391962618222903</c:v>
                </c:pt>
                <c:pt idx="1563">
                  <c:v>1.83948063493992E-2</c:v>
                </c:pt>
                <c:pt idx="1564">
                  <c:v>4.0860226372290702</c:v>
                </c:pt>
                <c:pt idx="1565">
                  <c:v>3.7146746446524399</c:v>
                </c:pt>
                <c:pt idx="1566">
                  <c:v>1.83948063493992E-2</c:v>
                </c:pt>
                <c:pt idx="1567">
                  <c:v>1.83948063493992E-2</c:v>
                </c:pt>
                <c:pt idx="1568">
                  <c:v>3.8137525575679398</c:v>
                </c:pt>
                <c:pt idx="1569">
                  <c:v>1.02310943533239</c:v>
                </c:pt>
                <c:pt idx="1570">
                  <c:v>4.2964152162798799</c:v>
                </c:pt>
                <c:pt idx="1571">
                  <c:v>3.87856289118118</c:v>
                </c:pt>
                <c:pt idx="1572">
                  <c:v>3.7383544905423798</c:v>
                </c:pt>
                <c:pt idx="1573">
                  <c:v>3.2438011667803699</c:v>
                </c:pt>
                <c:pt idx="1574">
                  <c:v>4.07144481841196</c:v>
                </c:pt>
                <c:pt idx="1575">
                  <c:v>4.3304574713805399</c:v>
                </c:pt>
                <c:pt idx="1576">
                  <c:v>1.83948063493992E-2</c:v>
                </c:pt>
                <c:pt idx="1577">
                  <c:v>2.74144385228887</c:v>
                </c:pt>
                <c:pt idx="1578">
                  <c:v>1.83948063493992E-2</c:v>
                </c:pt>
                <c:pt idx="1579">
                  <c:v>1.83948063493992E-2</c:v>
                </c:pt>
                <c:pt idx="1580">
                  <c:v>4.7541854037837199</c:v>
                </c:pt>
                <c:pt idx="1581">
                  <c:v>1.83948063493992E-2</c:v>
                </c:pt>
                <c:pt idx="1582">
                  <c:v>1.83948063493992E-2</c:v>
                </c:pt>
                <c:pt idx="1583">
                  <c:v>1.83948063493992E-2</c:v>
                </c:pt>
                <c:pt idx="1584">
                  <c:v>1.83948063493992E-2</c:v>
                </c:pt>
                <c:pt idx="1585">
                  <c:v>3.1706694694822501</c:v>
                </c:pt>
                <c:pt idx="1586">
                  <c:v>1.83948063493992E-2</c:v>
                </c:pt>
                <c:pt idx="1587">
                  <c:v>4.6380839156706797</c:v>
                </c:pt>
                <c:pt idx="1588">
                  <c:v>2.8355921355027802</c:v>
                </c:pt>
                <c:pt idx="1589">
                  <c:v>4.5010863243505401</c:v>
                </c:pt>
                <c:pt idx="1590">
                  <c:v>4.5199159809933196</c:v>
                </c:pt>
                <c:pt idx="1591">
                  <c:v>4.0100262187820102</c:v>
                </c:pt>
                <c:pt idx="1592">
                  <c:v>3.4209799109381902</c:v>
                </c:pt>
                <c:pt idx="1593">
                  <c:v>1.83948063493992E-2</c:v>
                </c:pt>
                <c:pt idx="1594">
                  <c:v>4.4203095172318001</c:v>
                </c:pt>
                <c:pt idx="1595">
                  <c:v>1.1594278474747901</c:v>
                </c:pt>
                <c:pt idx="1596">
                  <c:v>4.1067694994062602</c:v>
                </c:pt>
                <c:pt idx="1597">
                  <c:v>5.0419679512643798</c:v>
                </c:pt>
                <c:pt idx="1598">
                  <c:v>1.83948063493992E-2</c:v>
                </c:pt>
                <c:pt idx="1599">
                  <c:v>1.83948063493992E-2</c:v>
                </c:pt>
                <c:pt idx="1600">
                  <c:v>4.8090920784567697</c:v>
                </c:pt>
                <c:pt idx="1601">
                  <c:v>3.4755438547242599</c:v>
                </c:pt>
                <c:pt idx="1602">
                  <c:v>3.5742853193489998</c:v>
                </c:pt>
                <c:pt idx="1603">
                  <c:v>1.83948063493992E-2</c:v>
                </c:pt>
                <c:pt idx="1604">
                  <c:v>4.0657184521374097</c:v>
                </c:pt>
                <c:pt idx="1605">
                  <c:v>3.25976764028588</c:v>
                </c:pt>
                <c:pt idx="1606">
                  <c:v>3.7698066435271</c:v>
                </c:pt>
                <c:pt idx="1607">
                  <c:v>1.83948063493992E-2</c:v>
                </c:pt>
                <c:pt idx="1608">
                  <c:v>3.85701929243104</c:v>
                </c:pt>
                <c:pt idx="1609">
                  <c:v>2.9719105476451801</c:v>
                </c:pt>
                <c:pt idx="1610">
                  <c:v>4.7996375299081597</c:v>
                </c:pt>
                <c:pt idx="1611">
                  <c:v>1.83948063493992E-2</c:v>
                </c:pt>
                <c:pt idx="1612">
                  <c:v>3.4396589392492398</c:v>
                </c:pt>
                <c:pt idx="1613">
                  <c:v>4.1279703672694099</c:v>
                </c:pt>
                <c:pt idx="1614">
                  <c:v>1.83948063493992E-2</c:v>
                </c:pt>
                <c:pt idx="1615">
                  <c:v>1.83948063493992E-2</c:v>
                </c:pt>
                <c:pt idx="1616">
                  <c:v>4.7805840870754199</c:v>
                </c:pt>
                <c:pt idx="1617">
                  <c:v>1.83948063493992E-2</c:v>
                </c:pt>
                <c:pt idx="1618">
                  <c:v>4.5442038181837097</c:v>
                </c:pt>
                <c:pt idx="1619">
                  <c:v>1.83948063493992E-2</c:v>
                </c:pt>
                <c:pt idx="1620">
                  <c:v>1.02310943533239</c:v>
                </c:pt>
                <c:pt idx="1621">
                  <c:v>1.83948063493992E-2</c:v>
                </c:pt>
                <c:pt idx="1622">
                  <c:v>2.64729556907497</c:v>
                </c:pt>
                <c:pt idx="1623">
                  <c:v>2.0298222483158899</c:v>
                </c:pt>
                <c:pt idx="1624">
                  <c:v>1.83948063493992E-2</c:v>
                </c:pt>
                <c:pt idx="1625">
                  <c:v>1.83948063493992E-2</c:v>
                </c:pt>
                <c:pt idx="1626">
                  <c:v>3.6370974689617399</c:v>
                </c:pt>
                <c:pt idx="1627">
                  <c:v>3.4564904118915201</c:v>
                </c:pt>
                <c:pt idx="1628">
                  <c:v>4.2375550351311597</c:v>
                </c:pt>
                <c:pt idx="1629">
                  <c:v>1.83948063493992E-2</c:v>
                </c:pt>
                <c:pt idx="1630">
                  <c:v>4.1968087525183604</c:v>
                </c:pt>
                <c:pt idx="1631">
                  <c:v>1.83948063493992E-2</c:v>
                </c:pt>
                <c:pt idx="1632">
                  <c:v>4.4813916685709803</c:v>
                </c:pt>
                <c:pt idx="1633">
                  <c:v>4.2035127800304997</c:v>
                </c:pt>
                <c:pt idx="1634">
                  <c:v>1.83948063493992E-2</c:v>
                </c:pt>
                <c:pt idx="1635">
                  <c:v>3.1559044434042902</c:v>
                </c:pt>
                <c:pt idx="1636">
                  <c:v>4.0473807674115303</c:v>
                </c:pt>
                <c:pt idx="1637">
                  <c:v>4.3780570225354003</c:v>
                </c:pt>
                <c:pt idx="1638">
                  <c:v>3.1310119721961902</c:v>
                </c:pt>
                <c:pt idx="1639">
                  <c:v>1.83948063493992E-2</c:v>
                </c:pt>
                <c:pt idx="1640">
                  <c:v>4.3152448729226602</c:v>
                </c:pt>
                <c:pt idx="1641">
                  <c:v>1.83948063493992E-2</c:v>
                </c:pt>
                <c:pt idx="1642">
                  <c:v>3.7447649312890801</c:v>
                </c:pt>
                <c:pt idx="1643">
                  <c:v>3.5015315445651498</c:v>
                </c:pt>
                <c:pt idx="1644">
                  <c:v>3.8673022611873198</c:v>
                </c:pt>
                <c:pt idx="1645">
                  <c:v>1.83948063493992E-2</c:v>
                </c:pt>
                <c:pt idx="1646">
                  <c:v>4.2327746464594798</c:v>
                </c:pt>
                <c:pt idx="1647">
                  <c:v>1.83948063493992E-2</c:v>
                </c:pt>
                <c:pt idx="1648">
                  <c:v>5.0419679512643798</c:v>
                </c:pt>
                <c:pt idx="1649">
                  <c:v>3.5913088945465299</c:v>
                </c:pt>
                <c:pt idx="1650">
                  <c:v>3.7526704062287699</c:v>
                </c:pt>
                <c:pt idx="1651">
                  <c:v>1.83948063493992E-2</c:v>
                </c:pt>
                <c:pt idx="1652">
                  <c:v>4.07099570802038</c:v>
                </c:pt>
                <c:pt idx="1653">
                  <c:v>4.1377247851796799</c:v>
                </c:pt>
                <c:pt idx="1654">
                  <c:v>5.0419679512643798</c:v>
                </c:pt>
                <c:pt idx="1655">
                  <c:v>1.83948063493992E-2</c:v>
                </c:pt>
                <c:pt idx="1656">
                  <c:v>2.5423070079375298</c:v>
                </c:pt>
                <c:pt idx="1657">
                  <c:v>1.83948063493992E-2</c:v>
                </c:pt>
                <c:pt idx="1658">
                  <c:v>4.1452938118285996</c:v>
                </c:pt>
                <c:pt idx="1659">
                  <c:v>4.03725332228138</c:v>
                </c:pt>
                <c:pt idx="1660">
                  <c:v>4.6050987622620401</c:v>
                </c:pt>
                <c:pt idx="1661">
                  <c:v>4.90361338889055</c:v>
                </c:pt>
                <c:pt idx="1662">
                  <c:v>1.83948063493992E-2</c:v>
                </c:pt>
                <c:pt idx="1663">
                  <c:v>1.83948063493992E-2</c:v>
                </c:pt>
                <c:pt idx="1664">
                  <c:v>1.83948063493992E-2</c:v>
                </c:pt>
                <c:pt idx="1665">
                  <c:v>3.8151095286216199</c:v>
                </c:pt>
                <c:pt idx="1666">
                  <c:v>1.83948063493992E-2</c:v>
                </c:pt>
                <c:pt idx="1667">
                  <c:v>1.83948063493992E-2</c:v>
                </c:pt>
                <c:pt idx="1668">
                  <c:v>1.83948063493992E-2</c:v>
                </c:pt>
                <c:pt idx="1669">
                  <c:v>3.9268782004428999</c:v>
                </c:pt>
                <c:pt idx="1670">
                  <c:v>1.83948063493992E-2</c:v>
                </c:pt>
                <c:pt idx="1671">
                  <c:v>1.83948063493992E-2</c:v>
                </c:pt>
                <c:pt idx="1672">
                  <c:v>1.83948063493992E-2</c:v>
                </c:pt>
                <c:pt idx="1673">
                  <c:v>3.8991225460975198</c:v>
                </c:pt>
                <c:pt idx="1674">
                  <c:v>3.03253869329839</c:v>
                </c:pt>
                <c:pt idx="1675">
                  <c:v>1.83948063493992E-2</c:v>
                </c:pt>
                <c:pt idx="1676">
                  <c:v>1.83948063493992E-2</c:v>
                </c:pt>
                <c:pt idx="1677">
                  <c:v>4.0743080015492401</c:v>
                </c:pt>
                <c:pt idx="1678">
                  <c:v>4.1337284171786903</c:v>
                </c:pt>
                <c:pt idx="1679">
                  <c:v>1.83948063493992E-2</c:v>
                </c:pt>
                <c:pt idx="1680">
                  <c:v>3.87856289118118</c:v>
                </c:pt>
                <c:pt idx="1681">
                  <c:v>1.83948063493992E-2</c:v>
                </c:pt>
                <c:pt idx="1682">
                  <c:v>4.5532424779871201</c:v>
                </c:pt>
                <c:pt idx="1683">
                  <c:v>1.02310943533239</c:v>
                </c:pt>
                <c:pt idx="1684">
                  <c:v>3.6889171743075502</c:v>
                </c:pt>
                <c:pt idx="1685">
                  <c:v>3.3013360605101298</c:v>
                </c:pt>
                <c:pt idx="1686">
                  <c:v>4.9414964883660799</c:v>
                </c:pt>
                <c:pt idx="1687">
                  <c:v>4.0803708161145602</c:v>
                </c:pt>
                <c:pt idx="1688">
                  <c:v>3.9005921792520102</c:v>
                </c:pt>
                <c:pt idx="1689">
                  <c:v>1.83948063493992E-2</c:v>
                </c:pt>
                <c:pt idx="1690">
                  <c:v>1.83948063493992E-2</c:v>
                </c:pt>
                <c:pt idx="1691">
                  <c:v>1.83948063493992E-2</c:v>
                </c:pt>
                <c:pt idx="1692">
                  <c:v>1.83948063493992E-2</c:v>
                </c:pt>
                <c:pt idx="1693">
                  <c:v>3.4164598873855798</c:v>
                </c:pt>
                <c:pt idx="1694">
                  <c:v>3.03253869329839</c:v>
                </c:pt>
                <c:pt idx="1695">
                  <c:v>1.83948063493992E-2</c:v>
                </c:pt>
                <c:pt idx="1696">
                  <c:v>4.7434167457067504</c:v>
                </c:pt>
                <c:pt idx="1697">
                  <c:v>1.83948063493992E-2</c:v>
                </c:pt>
                <c:pt idx="1698">
                  <c:v>1.02310943533239</c:v>
                </c:pt>
                <c:pt idx="1699">
                  <c:v>4.8487067142175002</c:v>
                </c:pt>
                <c:pt idx="1700">
                  <c:v>1.83948063493992E-2</c:v>
                </c:pt>
                <c:pt idx="1701">
                  <c:v>1.83948063493992E-2</c:v>
                </c:pt>
                <c:pt idx="1702">
                  <c:v>2.9860660444110301</c:v>
                </c:pt>
                <c:pt idx="1703">
                  <c:v>1.02310943533239</c:v>
                </c:pt>
                <c:pt idx="1704">
                  <c:v>1.83948063493992E-2</c:v>
                </c:pt>
                <c:pt idx="1705">
                  <c:v>5.0419679512643798</c:v>
                </c:pt>
                <c:pt idx="1706">
                  <c:v>1.83948063493992E-2</c:v>
                </c:pt>
                <c:pt idx="1707">
                  <c:v>1.83948063493992E-2</c:v>
                </c:pt>
                <c:pt idx="1708">
                  <c:v>3.63536747068818</c:v>
                </c:pt>
                <c:pt idx="1709">
                  <c:v>4.2912174008513402</c:v>
                </c:pt>
                <c:pt idx="1710">
                  <c:v>1.83948063493992E-2</c:v>
                </c:pt>
                <c:pt idx="1711">
                  <c:v>3.6386036810453399</c:v>
                </c:pt>
                <c:pt idx="1712">
                  <c:v>3.7789564274196601</c:v>
                </c:pt>
                <c:pt idx="1713">
                  <c:v>1.83948063493992E-2</c:v>
                </c:pt>
                <c:pt idx="1714">
                  <c:v>4.4293481770351999</c:v>
                </c:pt>
                <c:pt idx="1715">
                  <c:v>1.83948063493992E-2</c:v>
                </c:pt>
                <c:pt idx="1716">
                  <c:v>4.3879606814755796</c:v>
                </c:pt>
                <c:pt idx="1717">
                  <c:v>1.02310943533239</c:v>
                </c:pt>
                <c:pt idx="1718">
                  <c:v>1.83948063493992E-2</c:v>
                </c:pt>
                <c:pt idx="1719">
                  <c:v>4.6400820996711802</c:v>
                </c:pt>
                <c:pt idx="1720">
                  <c:v>1.83948063493992E-2</c:v>
                </c:pt>
                <c:pt idx="1721">
                  <c:v>1.83948063493992E-2</c:v>
                </c:pt>
                <c:pt idx="1722">
                  <c:v>4.7405535625694801</c:v>
                </c:pt>
                <c:pt idx="1723">
                  <c:v>1.83948063493992E-2</c:v>
                </c:pt>
                <c:pt idx="1724">
                  <c:v>1.83948063493992E-2</c:v>
                </c:pt>
                <c:pt idx="1725">
                  <c:v>1.83948063493992E-2</c:v>
                </c:pt>
                <c:pt idx="1726">
                  <c:v>1.83948063493992E-2</c:v>
                </c:pt>
                <c:pt idx="1727">
                  <c:v>4.6400820996711802</c:v>
                </c:pt>
                <c:pt idx="1728">
                  <c:v>1.83948063493992E-2</c:v>
                </c:pt>
                <c:pt idx="1729">
                  <c:v>4.2996577092332497</c:v>
                </c:pt>
                <c:pt idx="1730">
                  <c:v>1.83948063493992E-2</c:v>
                </c:pt>
                <c:pt idx="1731">
                  <c:v>3.8211723431869502</c:v>
                </c:pt>
                <c:pt idx="1732">
                  <c:v>1.83948063493992E-2</c:v>
                </c:pt>
                <c:pt idx="1733">
                  <c:v>1.83948063493992E-2</c:v>
                </c:pt>
                <c:pt idx="1734">
                  <c:v>5.0025786397052601</c:v>
                </c:pt>
                <c:pt idx="1735">
                  <c:v>3.2865027718683502</c:v>
                </c:pt>
                <c:pt idx="1736">
                  <c:v>3.51840098343837</c:v>
                </c:pt>
                <c:pt idx="1737">
                  <c:v>3.31885160762456</c:v>
                </c:pt>
                <c:pt idx="1738">
                  <c:v>3.3987634156065201</c:v>
                </c:pt>
                <c:pt idx="1739">
                  <c:v>1.83948063493992E-2</c:v>
                </c:pt>
                <c:pt idx="1740">
                  <c:v>4.7405535625694801</c:v>
                </c:pt>
                <c:pt idx="1741">
                  <c:v>1.4170025509235999</c:v>
                </c:pt>
                <c:pt idx="1742">
                  <c:v>3.16129436138807</c:v>
                </c:pt>
                <c:pt idx="1743">
                  <c:v>1.83948063493992E-2</c:v>
                </c:pt>
                <c:pt idx="1744">
                  <c:v>4.3780570225354003</c:v>
                </c:pt>
                <c:pt idx="1745">
                  <c:v>4.4371409898740799</c:v>
                </c:pt>
                <c:pt idx="1746">
                  <c:v>2.0278240643153902</c:v>
                </c:pt>
                <c:pt idx="1747">
                  <c:v>1.83948063493992E-2</c:v>
                </c:pt>
                <c:pt idx="1748">
                  <c:v>1.83948063493992E-2</c:v>
                </c:pt>
                <c:pt idx="1749">
                  <c:v>4.0598111611982199</c:v>
                </c:pt>
                <c:pt idx="1750">
                  <c:v>2.9320672304000901</c:v>
                </c:pt>
                <c:pt idx="1751">
                  <c:v>3.6727585982468098</c:v>
                </c:pt>
                <c:pt idx="1752">
                  <c:v>1.83948063493992E-2</c:v>
                </c:pt>
                <c:pt idx="1753">
                  <c:v>1.83948063493992E-2</c:v>
                </c:pt>
                <c:pt idx="1754">
                  <c:v>3.9733445667340401</c:v>
                </c:pt>
                <c:pt idx="1755">
                  <c:v>3.8479440536985199</c:v>
                </c:pt>
                <c:pt idx="1756">
                  <c:v>4.2940805839886202</c:v>
                </c:pt>
                <c:pt idx="1757">
                  <c:v>1.83948063493992E-2</c:v>
                </c:pt>
                <c:pt idx="1758">
                  <c:v>1.83948063493992E-2</c:v>
                </c:pt>
                <c:pt idx="1759">
                  <c:v>4.5387456376360999</c:v>
                </c:pt>
                <c:pt idx="1760">
                  <c:v>4.5404756359096599</c:v>
                </c:pt>
                <c:pt idx="1761">
                  <c:v>4.4692660394403303</c:v>
                </c:pt>
                <c:pt idx="1762">
                  <c:v>1.83948063493992E-2</c:v>
                </c:pt>
                <c:pt idx="1763">
                  <c:v>1.83948063493992E-2</c:v>
                </c:pt>
                <c:pt idx="1764">
                  <c:v>1.83948063493992E-2</c:v>
                </c:pt>
                <c:pt idx="1765">
                  <c:v>1.83948063493992E-2</c:v>
                </c:pt>
                <c:pt idx="1766">
                  <c:v>1.83948063493992E-2</c:v>
                </c:pt>
                <c:pt idx="1767">
                  <c:v>3.6429364973371001</c:v>
                </c:pt>
                <c:pt idx="1768">
                  <c:v>1.83948063493992E-2</c:v>
                </c:pt>
                <c:pt idx="1769">
                  <c:v>3.4731726435038901</c:v>
                </c:pt>
                <c:pt idx="1770">
                  <c:v>1.83948063493992E-2</c:v>
                </c:pt>
                <c:pt idx="1771">
                  <c:v>3.6615423677899201</c:v>
                </c:pt>
                <c:pt idx="1772">
                  <c:v>3.4021122880644801</c:v>
                </c:pt>
                <c:pt idx="1773">
                  <c:v>1.83948063493992E-2</c:v>
                </c:pt>
                <c:pt idx="1774">
                  <c:v>1.83948063493992E-2</c:v>
                </c:pt>
                <c:pt idx="1775">
                  <c:v>1.83948063493992E-2</c:v>
                </c:pt>
                <c:pt idx="1776">
                  <c:v>1.83948063493992E-2</c:v>
                </c:pt>
                <c:pt idx="1777">
                  <c:v>1.83948063493992E-2</c:v>
                </c:pt>
                <c:pt idx="1778">
                  <c:v>2.0061312245353302</c:v>
                </c:pt>
                <c:pt idx="1779">
                  <c:v>4.4785284854337002</c:v>
                </c:pt>
                <c:pt idx="1780">
                  <c:v>2.64729556907497</c:v>
                </c:pt>
                <c:pt idx="1781">
                  <c:v>4.3514345530537399</c:v>
                </c:pt>
                <c:pt idx="1782">
                  <c:v>4.2828199539947498</c:v>
                </c:pt>
                <c:pt idx="1783">
                  <c:v>1.83948063493992E-2</c:v>
                </c:pt>
                <c:pt idx="1784">
                  <c:v>4.2972802154166603</c:v>
                </c:pt>
                <c:pt idx="1785">
                  <c:v>3.3203212407790401</c:v>
                </c:pt>
                <c:pt idx="1786">
                  <c:v>3.96969092962002</c:v>
                </c:pt>
                <c:pt idx="1787">
                  <c:v>3.61472837531741</c:v>
                </c:pt>
                <c:pt idx="1788">
                  <c:v>4.1150542841620403</c:v>
                </c:pt>
                <c:pt idx="1789">
                  <c:v>3.64301104249714</c:v>
                </c:pt>
                <c:pt idx="1790">
                  <c:v>3.2923797664746401</c:v>
                </c:pt>
                <c:pt idx="1791">
                  <c:v>1.83948063493992E-2</c:v>
                </c:pt>
                <c:pt idx="1792">
                  <c:v>3.6941149897361001</c:v>
                </c:pt>
                <c:pt idx="1793">
                  <c:v>1.83948063493992E-2</c:v>
                </c:pt>
                <c:pt idx="1794">
                  <c:v>1.83948063493992E-2</c:v>
                </c:pt>
                <c:pt idx="1795">
                  <c:v>1.83948063493992E-2</c:v>
                </c:pt>
                <c:pt idx="1796">
                  <c:v>2.8747132613349602</c:v>
                </c:pt>
                <c:pt idx="1797">
                  <c:v>1.83948063493992E-2</c:v>
                </c:pt>
                <c:pt idx="1798">
                  <c:v>2.5732622937109499</c:v>
                </c:pt>
                <c:pt idx="1799">
                  <c:v>3.6927214397533099</c:v>
                </c:pt>
                <c:pt idx="1800">
                  <c:v>3.8438794231336999</c:v>
                </c:pt>
                <c:pt idx="1801">
                  <c:v>4.5396106367728803</c:v>
                </c:pt>
                <c:pt idx="1802">
                  <c:v>1.83948063493992E-2</c:v>
                </c:pt>
                <c:pt idx="1803">
                  <c:v>3.3191197933515002</c:v>
                </c:pt>
                <c:pt idx="1804">
                  <c:v>1.83948063493992E-2</c:v>
                </c:pt>
                <c:pt idx="1805">
                  <c:v>3.5939799751285602</c:v>
                </c:pt>
                <c:pt idx="1806">
                  <c:v>1.83948063493992E-2</c:v>
                </c:pt>
                <c:pt idx="1807">
                  <c:v>3.2146519624522001</c:v>
                </c:pt>
                <c:pt idx="1808">
                  <c:v>3.2354798030954801</c:v>
                </c:pt>
                <c:pt idx="1809">
                  <c:v>2.6286546577046899</c:v>
                </c:pt>
                <c:pt idx="1810">
                  <c:v>4.2293575114376898</c:v>
                </c:pt>
                <c:pt idx="1811">
                  <c:v>3.9130908356025298</c:v>
                </c:pt>
                <c:pt idx="1812">
                  <c:v>1.83948063493992E-2</c:v>
                </c:pt>
                <c:pt idx="1813">
                  <c:v>2.50242572446151</c:v>
                </c:pt>
                <c:pt idx="1814">
                  <c:v>3.6796181493850799</c:v>
                </c:pt>
                <c:pt idx="1815">
                  <c:v>4.0409815045554396</c:v>
                </c:pt>
                <c:pt idx="1816">
                  <c:v>2.63065284170519</c:v>
                </c:pt>
                <c:pt idx="1817">
                  <c:v>4.0690736071915801</c:v>
                </c:pt>
                <c:pt idx="1818">
                  <c:v>1.83948063493992E-2</c:v>
                </c:pt>
                <c:pt idx="1819">
                  <c:v>4.1988069365188601</c:v>
                </c:pt>
                <c:pt idx="1820">
                  <c:v>3.70947682922389</c:v>
                </c:pt>
                <c:pt idx="1821">
                  <c:v>3.1322879647837798</c:v>
                </c:pt>
                <c:pt idx="1822">
                  <c:v>2.9719105476451801</c:v>
                </c:pt>
                <c:pt idx="1823">
                  <c:v>3.7850192419849802</c:v>
                </c:pt>
                <c:pt idx="1824">
                  <c:v>1.83948063493992E-2</c:v>
                </c:pt>
                <c:pt idx="1825">
                  <c:v>4.4391391738745796</c:v>
                </c:pt>
                <c:pt idx="1826">
                  <c:v>4.3304574713805399</c:v>
                </c:pt>
                <c:pt idx="1827">
                  <c:v>4.2341998800769796</c:v>
                </c:pt>
                <c:pt idx="1828">
                  <c:v>2.2347615421134801</c:v>
                </c:pt>
                <c:pt idx="1829">
                  <c:v>1.83948063493992E-2</c:v>
                </c:pt>
                <c:pt idx="1830">
                  <c:v>2.9653937273938902</c:v>
                </c:pt>
                <c:pt idx="1831">
                  <c:v>1.83948063493992E-2</c:v>
                </c:pt>
                <c:pt idx="1832">
                  <c:v>3.03253869329839</c:v>
                </c:pt>
                <c:pt idx="1833">
                  <c:v>4.4527710150888202</c:v>
                </c:pt>
                <c:pt idx="1834">
                  <c:v>3.03686368898228</c:v>
                </c:pt>
                <c:pt idx="1835">
                  <c:v>1.5885470851635699</c:v>
                </c:pt>
                <c:pt idx="1836">
                  <c:v>1.83948063493992E-2</c:v>
                </c:pt>
                <c:pt idx="1837">
                  <c:v>3.03253869329839</c:v>
                </c:pt>
                <c:pt idx="1838">
                  <c:v>1.5254667498238901</c:v>
                </c:pt>
                <c:pt idx="1839">
                  <c:v>4.0343901391440999</c:v>
                </c:pt>
                <c:pt idx="1840">
                  <c:v>3.82504976649092</c:v>
                </c:pt>
                <c:pt idx="1841">
                  <c:v>1.83948063493992E-2</c:v>
                </c:pt>
                <c:pt idx="1842">
                  <c:v>3.5566254264990498</c:v>
                </c:pt>
                <c:pt idx="1843">
                  <c:v>4.2133037768698802</c:v>
                </c:pt>
                <c:pt idx="1844">
                  <c:v>1.02310943533239</c:v>
                </c:pt>
                <c:pt idx="1845">
                  <c:v>1.83948063493992E-2</c:v>
                </c:pt>
                <c:pt idx="1846">
                  <c:v>1.83948063493992E-2</c:v>
                </c:pt>
                <c:pt idx="1847">
                  <c:v>1.83948063493992E-2</c:v>
                </c:pt>
                <c:pt idx="1848">
                  <c:v>3.2991569518450001</c:v>
                </c:pt>
                <c:pt idx="1849">
                  <c:v>3.64662810068205</c:v>
                </c:pt>
                <c:pt idx="1850">
                  <c:v>3.1305579665102199</c:v>
                </c:pt>
                <c:pt idx="1851">
                  <c:v>1.59325292867521</c:v>
                </c:pt>
                <c:pt idx="1852">
                  <c:v>1.83948063493992E-2</c:v>
                </c:pt>
                <c:pt idx="1853">
                  <c:v>3.8053551107113601</c:v>
                </c:pt>
                <c:pt idx="1854">
                  <c:v>4.2927236129349398</c:v>
                </c:pt>
                <c:pt idx="1855">
                  <c:v>1.83948063493992E-2</c:v>
                </c:pt>
                <c:pt idx="1856">
                  <c:v>3.92992230824481</c:v>
                </c:pt>
                <c:pt idx="1857">
                  <c:v>3.4913231209689202</c:v>
                </c:pt>
                <c:pt idx="1858">
                  <c:v>1.83948063493992E-2</c:v>
                </c:pt>
                <c:pt idx="1859">
                  <c:v>1.83948063493992E-2</c:v>
                </c:pt>
                <c:pt idx="1860">
                  <c:v>3.03253869329839</c:v>
                </c:pt>
                <c:pt idx="1861">
                  <c:v>3.78317658161061</c:v>
                </c:pt>
                <c:pt idx="1862">
                  <c:v>1.83948063493992E-2</c:v>
                </c:pt>
                <c:pt idx="1863">
                  <c:v>1.83948063493992E-2</c:v>
                </c:pt>
                <c:pt idx="1864">
                  <c:v>2.0278240643153902</c:v>
                </c:pt>
                <c:pt idx="1865">
                  <c:v>1.83948063493992E-2</c:v>
                </c:pt>
                <c:pt idx="1866">
                  <c:v>3.45027835629628</c:v>
                </c:pt>
                <c:pt idx="1867">
                  <c:v>4.3446622629777698</c:v>
                </c:pt>
                <c:pt idx="1868">
                  <c:v>1.02310943533239</c:v>
                </c:pt>
                <c:pt idx="1869">
                  <c:v>4.1293273383230904</c:v>
                </c:pt>
                <c:pt idx="1870">
                  <c:v>4.0578924176521598</c:v>
                </c:pt>
                <c:pt idx="1871">
                  <c:v>1.83948063493992E-2</c:v>
                </c:pt>
                <c:pt idx="1872">
                  <c:v>3.8119098971935799</c:v>
                </c:pt>
                <c:pt idx="1873">
                  <c:v>2.9520666508356999</c:v>
                </c:pt>
                <c:pt idx="1874">
                  <c:v>3.5197945334211602</c:v>
                </c:pt>
                <c:pt idx="1875">
                  <c:v>5.0419679512643798</c:v>
                </c:pt>
                <c:pt idx="1876">
                  <c:v>1.83948063493992E-2</c:v>
                </c:pt>
                <c:pt idx="1877">
                  <c:v>1.83948063493992E-2</c:v>
                </c:pt>
                <c:pt idx="1878">
                  <c:v>3.4155948882487999</c:v>
                </c:pt>
                <c:pt idx="1879">
                  <c:v>1.02310943533239</c:v>
                </c:pt>
                <c:pt idx="1880">
                  <c:v>1.83948063493992E-2</c:v>
                </c:pt>
                <c:pt idx="1881">
                  <c:v>1.83948063493992E-2</c:v>
                </c:pt>
                <c:pt idx="1882">
                  <c:v>1.83948063493992E-2</c:v>
                </c:pt>
                <c:pt idx="1883">
                  <c:v>1.83948063493992E-2</c:v>
                </c:pt>
                <c:pt idx="1884">
                  <c:v>4.1728255292741796</c:v>
                </c:pt>
                <c:pt idx="1885">
                  <c:v>3.7818196105569402</c:v>
                </c:pt>
                <c:pt idx="1886">
                  <c:v>4.1274052374942896</c:v>
                </c:pt>
                <c:pt idx="1887">
                  <c:v>2.6828455742708801</c:v>
                </c:pt>
                <c:pt idx="1888">
                  <c:v>3.5348960077898801</c:v>
                </c:pt>
                <c:pt idx="1889">
                  <c:v>4.2035493589596102</c:v>
                </c:pt>
                <c:pt idx="1890">
                  <c:v>4.1099691308343003</c:v>
                </c:pt>
                <c:pt idx="1891">
                  <c:v>2.0278240643153902</c:v>
                </c:pt>
                <c:pt idx="1892">
                  <c:v>5.0419679512643798</c:v>
                </c:pt>
                <c:pt idx="1893">
                  <c:v>1.83948063493992E-2</c:v>
                </c:pt>
                <c:pt idx="1894">
                  <c:v>1.83948063493992E-2</c:v>
                </c:pt>
                <c:pt idx="1895">
                  <c:v>2.3489331087898502</c:v>
                </c:pt>
                <c:pt idx="1896">
                  <c:v>3.7405447770981199</c:v>
                </c:pt>
                <c:pt idx="1897">
                  <c:v>1.9374800465472399</c:v>
                </c:pt>
                <c:pt idx="1898">
                  <c:v>3.9102276524652502</c:v>
                </c:pt>
                <c:pt idx="1899">
                  <c:v>2.0278240643153902</c:v>
                </c:pt>
                <c:pt idx="1900">
                  <c:v>3.9753061718054199</c:v>
                </c:pt>
                <c:pt idx="1901">
                  <c:v>1.83948063493992E-2</c:v>
                </c:pt>
                <c:pt idx="1902">
                  <c:v>1.83948063493992E-2</c:v>
                </c:pt>
                <c:pt idx="1903">
                  <c:v>1.83948063493992E-2</c:v>
                </c:pt>
                <c:pt idx="1904">
                  <c:v>3.7744426864632601</c:v>
                </c:pt>
                <c:pt idx="1905">
                  <c:v>2.7276199085193902</c:v>
                </c:pt>
                <c:pt idx="1906">
                  <c:v>3.9602046974367</c:v>
                </c:pt>
                <c:pt idx="1907">
                  <c:v>1.83948063493992E-2</c:v>
                </c:pt>
                <c:pt idx="1908">
                  <c:v>4.0710717911920797</c:v>
                </c:pt>
                <c:pt idx="1909">
                  <c:v>4.7225889050634802</c:v>
                </c:pt>
                <c:pt idx="1910">
                  <c:v>4.1907459379530403</c:v>
                </c:pt>
                <c:pt idx="1911">
                  <c:v>3.14011889456342</c:v>
                </c:pt>
                <c:pt idx="1912">
                  <c:v>4.3016496106375399</c:v>
                </c:pt>
                <c:pt idx="1913">
                  <c:v>3.20295004267463</c:v>
                </c:pt>
                <c:pt idx="1914">
                  <c:v>3.6767549662477998</c:v>
                </c:pt>
                <c:pt idx="1915">
                  <c:v>4.1271053681326304</c:v>
                </c:pt>
                <c:pt idx="1916">
                  <c:v>3.99567861946091</c:v>
                </c:pt>
                <c:pt idx="1917">
                  <c:v>3.03253869329839</c:v>
                </c:pt>
                <c:pt idx="1918">
                  <c:v>1.83948063493992E-2</c:v>
                </c:pt>
                <c:pt idx="1919">
                  <c:v>3.2742279017077802</c:v>
                </c:pt>
                <c:pt idx="1920">
                  <c:v>1.83948063493992E-2</c:v>
                </c:pt>
                <c:pt idx="1921">
                  <c:v>1.02310943533239</c:v>
                </c:pt>
                <c:pt idx="1922">
                  <c:v>3.5954861872121602</c:v>
                </c:pt>
                <c:pt idx="1923">
                  <c:v>3.4692572539689799</c:v>
                </c:pt>
                <c:pt idx="1924">
                  <c:v>1.83948063493992E-2</c:v>
                </c:pt>
                <c:pt idx="1925">
                  <c:v>2.8852215542928499</c:v>
                </c:pt>
                <c:pt idx="1926">
                  <c:v>1.83948063493992E-2</c:v>
                </c:pt>
                <c:pt idx="1927">
                  <c:v>3.8146175567047198</c:v>
                </c:pt>
                <c:pt idx="1928">
                  <c:v>4.3632237338936104</c:v>
                </c:pt>
                <c:pt idx="1929">
                  <c:v>1.83948063493992E-2</c:v>
                </c:pt>
                <c:pt idx="1930">
                  <c:v>1.3563744052703901</c:v>
                </c:pt>
                <c:pt idx="1931">
                  <c:v>3.9118893881749801</c:v>
                </c:pt>
                <c:pt idx="1932">
                  <c:v>3.1900959395348698</c:v>
                </c:pt>
                <c:pt idx="1933">
                  <c:v>1.83948063493992E-2</c:v>
                </c:pt>
                <c:pt idx="1934">
                  <c:v>1.83948063493992E-2</c:v>
                </c:pt>
                <c:pt idx="1935">
                  <c:v>3.14181720920226</c:v>
                </c:pt>
                <c:pt idx="1936">
                  <c:v>3.9324490430913199</c:v>
                </c:pt>
                <c:pt idx="1937">
                  <c:v>4.5653681071177603</c:v>
                </c:pt>
                <c:pt idx="1938">
                  <c:v>3.38836778474943</c:v>
                </c:pt>
                <c:pt idx="1939">
                  <c:v>2.9424994401862801</c:v>
                </c:pt>
                <c:pt idx="1940">
                  <c:v>1.83948063493992E-2</c:v>
                </c:pt>
                <c:pt idx="1941">
                  <c:v>3.2158534098797502</c:v>
                </c:pt>
                <c:pt idx="1942">
                  <c:v>1.83948063493992E-2</c:v>
                </c:pt>
                <c:pt idx="1943">
                  <c:v>2.9221635714599001</c:v>
                </c:pt>
                <c:pt idx="1944">
                  <c:v>3.93222525690136</c:v>
                </c:pt>
                <c:pt idx="1945">
                  <c:v>1.83948063493992E-2</c:v>
                </c:pt>
                <c:pt idx="1946">
                  <c:v>1.83948063493992E-2</c:v>
                </c:pt>
                <c:pt idx="1947">
                  <c:v>1.83948063493992E-2</c:v>
                </c:pt>
                <c:pt idx="1948">
                  <c:v>1.83948063493992E-2</c:v>
                </c:pt>
                <c:pt idx="1949">
                  <c:v>4.0231295091502401</c:v>
                </c:pt>
                <c:pt idx="1950">
                  <c:v>1.62593821272219</c:v>
                </c:pt>
                <c:pt idx="1951">
                  <c:v>2.5539406651512699</c:v>
                </c:pt>
                <c:pt idx="1952">
                  <c:v>1.02310943533239</c:v>
                </c:pt>
                <c:pt idx="1953">
                  <c:v>3.8846257057465001</c:v>
                </c:pt>
                <c:pt idx="1954">
                  <c:v>1.83948063493992E-2</c:v>
                </c:pt>
                <c:pt idx="1955">
                  <c:v>1.83948063493992E-2</c:v>
                </c:pt>
                <c:pt idx="1956">
                  <c:v>4.6077775127421097</c:v>
                </c:pt>
                <c:pt idx="1957">
                  <c:v>1.83948063493992E-2</c:v>
                </c:pt>
                <c:pt idx="1958">
                  <c:v>1.83948063493992E-2</c:v>
                </c:pt>
                <c:pt idx="1959">
                  <c:v>3.03253869329839</c:v>
                </c:pt>
                <c:pt idx="1960">
                  <c:v>3.9850971686448</c:v>
                </c:pt>
                <c:pt idx="1961">
                  <c:v>1.02310943533239</c:v>
                </c:pt>
                <c:pt idx="1962">
                  <c:v>1.02310943533239</c:v>
                </c:pt>
                <c:pt idx="1963">
                  <c:v>2.9355272269472001</c:v>
                </c:pt>
                <c:pt idx="1964">
                  <c:v>3.0562297170789399</c:v>
                </c:pt>
                <c:pt idx="1965">
                  <c:v>3.03253869329839</c:v>
                </c:pt>
                <c:pt idx="1966">
                  <c:v>3.3171216093510001</c:v>
                </c:pt>
                <c:pt idx="1967">
                  <c:v>3.72171512045534</c:v>
                </c:pt>
                <c:pt idx="1968">
                  <c:v>1.83948063493992E-2</c:v>
                </c:pt>
                <c:pt idx="1969">
                  <c:v>1.83948063493992E-2</c:v>
                </c:pt>
                <c:pt idx="1970">
                  <c:v>3.2577694562853798</c:v>
                </c:pt>
                <c:pt idx="1971">
                  <c:v>3.8696368934785799</c:v>
                </c:pt>
                <c:pt idx="1972">
                  <c:v>4.30771242520286</c:v>
                </c:pt>
                <c:pt idx="1973">
                  <c:v>3.61198121156368</c:v>
                </c:pt>
                <c:pt idx="1974">
                  <c:v>1.83948063493992E-2</c:v>
                </c:pt>
                <c:pt idx="1975">
                  <c:v>3.9004795171511999</c:v>
                </c:pt>
                <c:pt idx="1976">
                  <c:v>4.03725332228138</c:v>
                </c:pt>
                <c:pt idx="1977">
                  <c:v>3.7390751439436398</c:v>
                </c:pt>
                <c:pt idx="1978">
                  <c:v>3.89332791725914</c:v>
                </c:pt>
                <c:pt idx="1979">
                  <c:v>1.83948063493992E-2</c:v>
                </c:pt>
                <c:pt idx="1980">
                  <c:v>1.46898070520902</c:v>
                </c:pt>
                <c:pt idx="1981">
                  <c:v>3.8174807398419999</c:v>
                </c:pt>
                <c:pt idx="1982">
                  <c:v>4.3992578903985597</c:v>
                </c:pt>
                <c:pt idx="1983">
                  <c:v>2.9785652803259399</c:v>
                </c:pt>
                <c:pt idx="1984">
                  <c:v>1.83948063493992E-2</c:v>
                </c:pt>
                <c:pt idx="1985">
                  <c:v>3.0610910842167098</c:v>
                </c:pt>
                <c:pt idx="1986">
                  <c:v>1.83948063493992E-2</c:v>
                </c:pt>
                <c:pt idx="1987">
                  <c:v>3.7026616776225998</c:v>
                </c:pt>
                <c:pt idx="1988">
                  <c:v>4.2485157957633701</c:v>
                </c:pt>
                <c:pt idx="1989">
                  <c:v>3.6831908080329998</c:v>
                </c:pt>
                <c:pt idx="1990">
                  <c:v>3.03253869329839</c:v>
                </c:pt>
                <c:pt idx="1991">
                  <c:v>1.83948063493992E-2</c:v>
                </c:pt>
                <c:pt idx="1992">
                  <c:v>1.83948063493992E-2</c:v>
                </c:pt>
                <c:pt idx="1993">
                  <c:v>1.83948063493992E-2</c:v>
                </c:pt>
                <c:pt idx="1994">
                  <c:v>3.0784705074067298</c:v>
                </c:pt>
                <c:pt idx="1995">
                  <c:v>1.83948063493992E-2</c:v>
                </c:pt>
                <c:pt idx="1996">
                  <c:v>2.5770270549141201</c:v>
                </c:pt>
                <c:pt idx="1997">
                  <c:v>2.8090379285849498</c:v>
                </c:pt>
                <c:pt idx="1998">
                  <c:v>4.0343901391440999</c:v>
                </c:pt>
                <c:pt idx="1999">
                  <c:v>3.5485278490041199</c:v>
                </c:pt>
                <c:pt idx="2000">
                  <c:v>4.4812029232984703</c:v>
                </c:pt>
                <c:pt idx="2001">
                  <c:v>1.83948063493992E-2</c:v>
                </c:pt>
                <c:pt idx="2002">
                  <c:v>4.3213442664170998</c:v>
                </c:pt>
                <c:pt idx="2003">
                  <c:v>1.83948063493992E-2</c:v>
                </c:pt>
                <c:pt idx="2004">
                  <c:v>1.83948063493992E-2</c:v>
                </c:pt>
                <c:pt idx="2005">
                  <c:v>1.83948063493992E-2</c:v>
                </c:pt>
                <c:pt idx="2006">
                  <c:v>2.4454082036871498</c:v>
                </c:pt>
                <c:pt idx="2007">
                  <c:v>3.7124160955328702</c:v>
                </c:pt>
                <c:pt idx="2008">
                  <c:v>3.71214790980593</c:v>
                </c:pt>
                <c:pt idx="2009">
                  <c:v>4.07144481841196</c:v>
                </c:pt>
                <c:pt idx="2010">
                  <c:v>1.83948063493992E-2</c:v>
                </c:pt>
                <c:pt idx="2011">
                  <c:v>1.83948063493992E-2</c:v>
                </c:pt>
                <c:pt idx="2012">
                  <c:v>3.8152967358824701</c:v>
                </c:pt>
                <c:pt idx="2013">
                  <c:v>3.7577555595565002</c:v>
                </c:pt>
                <c:pt idx="2014">
                  <c:v>4.6400820996711802</c:v>
                </c:pt>
                <c:pt idx="2015">
                  <c:v>4.0073488556037704</c:v>
                </c:pt>
                <c:pt idx="2016">
                  <c:v>3.1527048119762502</c:v>
                </c:pt>
                <c:pt idx="2017">
                  <c:v>2.9999216718152302</c:v>
                </c:pt>
                <c:pt idx="2018">
                  <c:v>3.0245459572964002</c:v>
                </c:pt>
                <c:pt idx="2019">
                  <c:v>3.03253869329839</c:v>
                </c:pt>
                <c:pt idx="2020">
                  <c:v>2.8629240804950902</c:v>
                </c:pt>
                <c:pt idx="2021">
                  <c:v>4.7685695820339298</c:v>
                </c:pt>
                <c:pt idx="2022">
                  <c:v>1.83948063493992E-2</c:v>
                </c:pt>
                <c:pt idx="2023">
                  <c:v>3.9958658267217602</c:v>
                </c:pt>
                <c:pt idx="2024">
                  <c:v>4.0705798192751796</c:v>
                </c:pt>
                <c:pt idx="2025">
                  <c:v>1.83948063493992E-2</c:v>
                </c:pt>
                <c:pt idx="2026">
                  <c:v>4.6400820996711802</c:v>
                </c:pt>
                <c:pt idx="2027">
                  <c:v>3.6973146211641401</c:v>
                </c:pt>
                <c:pt idx="2028">
                  <c:v>3.6342342858244598</c:v>
                </c:pt>
                <c:pt idx="2029">
                  <c:v>2.0278240643153902</c:v>
                </c:pt>
                <c:pt idx="2030">
                  <c:v>3.3733423935524001</c:v>
                </c:pt>
                <c:pt idx="2031">
                  <c:v>2.4982484317958802</c:v>
                </c:pt>
                <c:pt idx="2032">
                  <c:v>1.83948063493992E-2</c:v>
                </c:pt>
                <c:pt idx="2033">
                  <c:v>1.83948063493992E-2</c:v>
                </c:pt>
                <c:pt idx="2034">
                  <c:v>4.2795837436376001</c:v>
                </c:pt>
                <c:pt idx="2035">
                  <c:v>1.83948063493992E-2</c:v>
                </c:pt>
                <c:pt idx="2036">
                  <c:v>4.03725332228138</c:v>
                </c:pt>
                <c:pt idx="2037">
                  <c:v>1.83948063493992E-2</c:v>
                </c:pt>
                <c:pt idx="2038">
                  <c:v>3.6124731834805801</c:v>
                </c:pt>
                <c:pt idx="2039">
                  <c:v>3.63536747068818</c:v>
                </c:pt>
                <c:pt idx="2040">
                  <c:v>2.84259603237658</c:v>
                </c:pt>
                <c:pt idx="2041">
                  <c:v>1.83948063493992E-2</c:v>
                </c:pt>
                <c:pt idx="2042">
                  <c:v>4.0076550075616399</c:v>
                </c:pt>
                <c:pt idx="2043">
                  <c:v>4.2555562715662703</c:v>
                </c:pt>
                <c:pt idx="2044">
                  <c:v>1.83948063493992E-2</c:v>
                </c:pt>
                <c:pt idx="2045">
                  <c:v>3.81002437529389</c:v>
                </c:pt>
                <c:pt idx="2046">
                  <c:v>1.83948063493992E-2</c:v>
                </c:pt>
                <c:pt idx="2047">
                  <c:v>4.03725332228138</c:v>
                </c:pt>
                <c:pt idx="2048">
                  <c:v>3.52969819236134</c:v>
                </c:pt>
                <c:pt idx="2049">
                  <c:v>1.83948063493992E-2</c:v>
                </c:pt>
                <c:pt idx="2050">
                  <c:v>1.83948063493992E-2</c:v>
                </c:pt>
                <c:pt idx="2051">
                  <c:v>4.3386677109762797</c:v>
                </c:pt>
                <c:pt idx="2052">
                  <c:v>3.2071955979040898</c:v>
                </c:pt>
                <c:pt idx="2053">
                  <c:v>1.3462166638073501</c:v>
                </c:pt>
                <c:pt idx="2054">
                  <c:v>1.02310943533239</c:v>
                </c:pt>
                <c:pt idx="2055">
                  <c:v>3.7563985885028202</c:v>
                </c:pt>
                <c:pt idx="2056">
                  <c:v>4.2752509273458301</c:v>
                </c:pt>
                <c:pt idx="2057">
                  <c:v>1.83948063493992E-2</c:v>
                </c:pt>
                <c:pt idx="2058">
                  <c:v>3.28051604047472</c:v>
                </c:pt>
                <c:pt idx="2059">
                  <c:v>1.83948063493992E-2</c:v>
                </c:pt>
                <c:pt idx="2060">
                  <c:v>1.83948063493992E-2</c:v>
                </c:pt>
                <c:pt idx="2061">
                  <c:v>3.5892741316169201</c:v>
                </c:pt>
                <c:pt idx="2062">
                  <c:v>1.83948063493992E-2</c:v>
                </c:pt>
                <c:pt idx="2063">
                  <c:v>3.82824939791896</c:v>
                </c:pt>
                <c:pt idx="2064">
                  <c:v>3.6582617578957901</c:v>
                </c:pt>
                <c:pt idx="2065">
                  <c:v>2.8256012155002899</c:v>
                </c:pt>
                <c:pt idx="2066">
                  <c:v>1.83948063493992E-2</c:v>
                </c:pt>
                <c:pt idx="2067">
                  <c:v>2.3931837874867399</c:v>
                </c:pt>
                <c:pt idx="2068">
                  <c:v>3.76916543058028</c:v>
                </c:pt>
                <c:pt idx="2069">
                  <c:v>1.83948063493992E-2</c:v>
                </c:pt>
                <c:pt idx="2070">
                  <c:v>1.83948063493992E-2</c:v>
                </c:pt>
                <c:pt idx="2071">
                  <c:v>1.83948063493992E-2</c:v>
                </c:pt>
                <c:pt idx="2072">
                  <c:v>1.83948063493992E-2</c:v>
                </c:pt>
                <c:pt idx="2073">
                  <c:v>1.83948063493992E-2</c:v>
                </c:pt>
                <c:pt idx="2074">
                  <c:v>3.5907803437005201</c:v>
                </c:pt>
                <c:pt idx="2075">
                  <c:v>4.2851545862860201</c:v>
                </c:pt>
                <c:pt idx="2076">
                  <c:v>2.8065223716290499</c:v>
                </c:pt>
                <c:pt idx="2077">
                  <c:v>4.0522421345493003</c:v>
                </c:pt>
                <c:pt idx="2078">
                  <c:v>4.4133817035296996</c:v>
                </c:pt>
                <c:pt idx="2079">
                  <c:v>1.83948063493992E-2</c:v>
                </c:pt>
                <c:pt idx="2080">
                  <c:v>3.02278427538812</c:v>
                </c:pt>
                <c:pt idx="2081">
                  <c:v>4.0495281924419402</c:v>
                </c:pt>
                <c:pt idx="2082">
                  <c:v>1.83948063493992E-2</c:v>
                </c:pt>
                <c:pt idx="2083">
                  <c:v>4.4219649703453099</c:v>
                </c:pt>
                <c:pt idx="2084">
                  <c:v>3.0792809152145</c:v>
                </c:pt>
                <c:pt idx="2085">
                  <c:v>1.83948063493992E-2</c:v>
                </c:pt>
                <c:pt idx="2086">
                  <c:v>3.74183348558797</c:v>
                </c:pt>
                <c:pt idx="2087">
                  <c:v>1.83948063493992E-2</c:v>
                </c:pt>
                <c:pt idx="2088">
                  <c:v>1.83948063493992E-2</c:v>
                </c:pt>
                <c:pt idx="2089">
                  <c:v>3.9235230453887202</c:v>
                </c:pt>
                <c:pt idx="2090">
                  <c:v>1.83948063493992E-2</c:v>
                </c:pt>
                <c:pt idx="2091">
                  <c:v>3.7135492803965802</c:v>
                </c:pt>
                <c:pt idx="2092">
                  <c:v>3.03253869329839</c:v>
                </c:pt>
                <c:pt idx="2093">
                  <c:v>1.83948063493992E-2</c:v>
                </c:pt>
                <c:pt idx="2094">
                  <c:v>1.83948063493992E-2</c:v>
                </c:pt>
                <c:pt idx="2095">
                  <c:v>4.3001433985539403</c:v>
                </c:pt>
                <c:pt idx="2096">
                  <c:v>2.7568135123845399</c:v>
                </c:pt>
                <c:pt idx="2097">
                  <c:v>2.5418150360206302</c:v>
                </c:pt>
                <c:pt idx="2098">
                  <c:v>1.83948063493992E-2</c:v>
                </c:pt>
                <c:pt idx="2099">
                  <c:v>1.83948063493992E-2</c:v>
                </c:pt>
                <c:pt idx="2100">
                  <c:v>1.83948063493992E-2</c:v>
                </c:pt>
                <c:pt idx="2101">
                  <c:v>4.0381183214181604</c:v>
                </c:pt>
                <c:pt idx="2102">
                  <c:v>3.5372672190102601</c:v>
                </c:pt>
                <c:pt idx="2103">
                  <c:v>1.83948063493992E-2</c:v>
                </c:pt>
                <c:pt idx="2104">
                  <c:v>4.1385897843164603</c:v>
                </c:pt>
                <c:pt idx="2105">
                  <c:v>1.83948063493992E-2</c:v>
                </c:pt>
                <c:pt idx="2106">
                  <c:v>4.62795647054054</c:v>
                </c:pt>
                <c:pt idx="2107">
                  <c:v>2.6386455777071798</c:v>
                </c:pt>
                <c:pt idx="2108">
                  <c:v>1.8108956665148099</c:v>
                </c:pt>
                <c:pt idx="2109">
                  <c:v>1.83948063493992E-2</c:v>
                </c:pt>
                <c:pt idx="2110">
                  <c:v>1.83948063493992E-2</c:v>
                </c:pt>
                <c:pt idx="2111">
                  <c:v>3.6190533710013</c:v>
                </c:pt>
                <c:pt idx="2112">
                  <c:v>3.5775215297061602</c:v>
                </c:pt>
                <c:pt idx="2113">
                  <c:v>3.8893315492581402</c:v>
                </c:pt>
                <c:pt idx="2114">
                  <c:v>4.0795058169777798</c:v>
                </c:pt>
                <c:pt idx="2115">
                  <c:v>1.83948063493992E-2</c:v>
                </c:pt>
                <c:pt idx="2116">
                  <c:v>1.83948063493992E-2</c:v>
                </c:pt>
                <c:pt idx="2117">
                  <c:v>4.2775855596371004</c:v>
                </c:pt>
                <c:pt idx="2118">
                  <c:v>3.25117809087405</c:v>
                </c:pt>
                <c:pt idx="2119">
                  <c:v>3.0648002679922999</c:v>
                </c:pt>
                <c:pt idx="2120">
                  <c:v>3.27114093238055</c:v>
                </c:pt>
                <c:pt idx="2121">
                  <c:v>5.0419679512643798</c:v>
                </c:pt>
                <c:pt idx="2122">
                  <c:v>3.6183804744197698</c:v>
                </c:pt>
                <c:pt idx="2123">
                  <c:v>3.2329896471780799</c:v>
                </c:pt>
                <c:pt idx="2124">
                  <c:v>1.83948063493992E-2</c:v>
                </c:pt>
                <c:pt idx="2125">
                  <c:v>1.83948063493992E-2</c:v>
                </c:pt>
                <c:pt idx="2126">
                  <c:v>3.2748691146545998</c:v>
                </c:pt>
                <c:pt idx="2127">
                  <c:v>1.83948063493992E-2</c:v>
                </c:pt>
                <c:pt idx="2128">
                  <c:v>4.2790917717207</c:v>
                </c:pt>
                <c:pt idx="2129">
                  <c:v>3.7897250854966198</c:v>
                </c:pt>
                <c:pt idx="2130">
                  <c:v>3.4630451983737398</c:v>
                </c:pt>
                <c:pt idx="2131">
                  <c:v>4.0320555068528403</c:v>
                </c:pt>
                <c:pt idx="2132">
                  <c:v>3.47754203872476</c:v>
                </c:pt>
                <c:pt idx="2133">
                  <c:v>3.56807326375377</c:v>
                </c:pt>
                <c:pt idx="2134">
                  <c:v>1.02310943533239</c:v>
                </c:pt>
                <c:pt idx="2135">
                  <c:v>1.83948063493992E-2</c:v>
                </c:pt>
                <c:pt idx="2136">
                  <c:v>1.76180261917862</c:v>
                </c:pt>
                <c:pt idx="2137">
                  <c:v>1.8117796641500701</c:v>
                </c:pt>
                <c:pt idx="2138">
                  <c:v>4.3735004200536798</c:v>
                </c:pt>
                <c:pt idx="2139">
                  <c:v>1.02310943533239</c:v>
                </c:pt>
                <c:pt idx="2140">
                  <c:v>1.83948063493992E-2</c:v>
                </c:pt>
                <c:pt idx="2141">
                  <c:v>2.12629734321319</c:v>
                </c:pt>
                <c:pt idx="2142">
                  <c:v>1.83948063493992E-2</c:v>
                </c:pt>
                <c:pt idx="2143">
                  <c:v>2.6349173954331202</c:v>
                </c:pt>
                <c:pt idx="2144">
                  <c:v>4.3780570225354003</c:v>
                </c:pt>
                <c:pt idx="2145">
                  <c:v>3.1092508698522998</c:v>
                </c:pt>
                <c:pt idx="2146">
                  <c:v>1.83948063493992E-2</c:v>
                </c:pt>
                <c:pt idx="2147">
                  <c:v>1.02310943533239</c:v>
                </c:pt>
                <c:pt idx="2148">
                  <c:v>1.83948063493992E-2</c:v>
                </c:pt>
                <c:pt idx="2149">
                  <c:v>4.03725332228138</c:v>
                </c:pt>
                <c:pt idx="2150">
                  <c:v>2.6133293971459999</c:v>
                </c:pt>
                <c:pt idx="2151">
                  <c:v>3.7728570339252299</c:v>
                </c:pt>
                <c:pt idx="2152">
                  <c:v>1.83948063493992E-2</c:v>
                </c:pt>
                <c:pt idx="2153">
                  <c:v>3.3937909243795898</c:v>
                </c:pt>
                <c:pt idx="2154">
                  <c:v>5.0419679512643798</c:v>
                </c:pt>
                <c:pt idx="2155">
                  <c:v>1.83948063493992E-2</c:v>
                </c:pt>
                <c:pt idx="2156">
                  <c:v>2.28785095745067</c:v>
                </c:pt>
                <c:pt idx="2157">
                  <c:v>3.95884772638302</c:v>
                </c:pt>
                <c:pt idx="2158">
                  <c:v>3.2748691146545998</c:v>
                </c:pt>
                <c:pt idx="2159">
                  <c:v>2.22876699011199</c:v>
                </c:pt>
                <c:pt idx="2160">
                  <c:v>3.8962593629602398</c:v>
                </c:pt>
                <c:pt idx="2161">
                  <c:v>4.1188951285369004</c:v>
                </c:pt>
                <c:pt idx="2162">
                  <c:v>1.83948063493992E-2</c:v>
                </c:pt>
                <c:pt idx="2163">
                  <c:v>1.83948063493992E-2</c:v>
                </c:pt>
                <c:pt idx="2164">
                  <c:v>1.02310943533239</c:v>
                </c:pt>
                <c:pt idx="2165">
                  <c:v>2.8188289254243299</c:v>
                </c:pt>
                <c:pt idx="2166">
                  <c:v>3.03253869329839</c:v>
                </c:pt>
                <c:pt idx="2167">
                  <c:v>3.2190213576730802</c:v>
                </c:pt>
                <c:pt idx="2168">
                  <c:v>3.7780914282828801</c:v>
                </c:pt>
                <c:pt idx="2169">
                  <c:v>3.6691859395988802</c:v>
                </c:pt>
                <c:pt idx="2170">
                  <c:v>1.83948063493992E-2</c:v>
                </c:pt>
                <c:pt idx="2171">
                  <c:v>3.77153664180066</c:v>
                </c:pt>
                <c:pt idx="2172">
                  <c:v>1.83948063493992E-2</c:v>
                </c:pt>
                <c:pt idx="2173">
                  <c:v>2.4671010434672098</c:v>
                </c:pt>
                <c:pt idx="2174">
                  <c:v>3.7826846096937099</c:v>
                </c:pt>
                <c:pt idx="2175">
                  <c:v>3.63536747068818</c:v>
                </c:pt>
                <c:pt idx="2176">
                  <c:v>1.83948063493992E-2</c:v>
                </c:pt>
                <c:pt idx="2177">
                  <c:v>4.3687945765420304</c:v>
                </c:pt>
                <c:pt idx="2178">
                  <c:v>1.02310943533239</c:v>
                </c:pt>
                <c:pt idx="2179">
                  <c:v>1.83948063493992E-2</c:v>
                </c:pt>
                <c:pt idx="2180">
                  <c:v>3.50394072201646</c:v>
                </c:pt>
                <c:pt idx="2181">
                  <c:v>3.2643608216967102</c:v>
                </c:pt>
                <c:pt idx="2182">
                  <c:v>3.87400628869946</c:v>
                </c:pt>
                <c:pt idx="2183">
                  <c:v>5.0419679512643798</c:v>
                </c:pt>
                <c:pt idx="2184">
                  <c:v>4.03725332228138</c:v>
                </c:pt>
                <c:pt idx="2185">
                  <c:v>1.83948063493992E-2</c:v>
                </c:pt>
                <c:pt idx="2186">
                  <c:v>5.0419679512643798</c:v>
                </c:pt>
                <c:pt idx="2187">
                  <c:v>1.83948063493992E-2</c:v>
                </c:pt>
                <c:pt idx="2188">
                  <c:v>1.83948063493992E-2</c:v>
                </c:pt>
                <c:pt idx="2189">
                  <c:v>1.83948063493992E-2</c:v>
                </c:pt>
                <c:pt idx="2190">
                  <c:v>1.83948063493992E-2</c:v>
                </c:pt>
                <c:pt idx="2191">
                  <c:v>1.83948063493992E-2</c:v>
                </c:pt>
                <c:pt idx="2192">
                  <c:v>1.83948063493992E-2</c:v>
                </c:pt>
                <c:pt idx="2193">
                  <c:v>3.6964496220273602</c:v>
                </c:pt>
                <c:pt idx="2194">
                  <c:v>4.0222645100134597</c:v>
                </c:pt>
                <c:pt idx="2195">
                  <c:v>3.7185154890273</c:v>
                </c:pt>
                <c:pt idx="2196">
                  <c:v>3.1310119721961902</c:v>
                </c:pt>
                <c:pt idx="2197">
                  <c:v>3.83047136810942</c:v>
                </c:pt>
                <c:pt idx="2198">
                  <c:v>1.83948063493992E-2</c:v>
                </c:pt>
                <c:pt idx="2199">
                  <c:v>3.8806293377455101</c:v>
                </c:pt>
                <c:pt idx="2200">
                  <c:v>1.83948063493992E-2</c:v>
                </c:pt>
                <c:pt idx="2201">
                  <c:v>5.0419679512643798</c:v>
                </c:pt>
                <c:pt idx="2202">
                  <c:v>2.0278240643153902</c:v>
                </c:pt>
                <c:pt idx="2203">
                  <c:v>1.83948063493992E-2</c:v>
                </c:pt>
                <c:pt idx="2204">
                  <c:v>4.0675673951079903</c:v>
                </c:pt>
                <c:pt idx="2205">
                  <c:v>1.83948063493992E-2</c:v>
                </c:pt>
                <c:pt idx="2206">
                  <c:v>3.1049180535605401</c:v>
                </c:pt>
                <c:pt idx="2207">
                  <c:v>3.96452969312059</c:v>
                </c:pt>
                <c:pt idx="2208">
                  <c:v>4.6418120979447401</c:v>
                </c:pt>
                <c:pt idx="2209">
                  <c:v>4.5396106367728803</c:v>
                </c:pt>
                <c:pt idx="2210">
                  <c:v>4.2607540869948197</c:v>
                </c:pt>
                <c:pt idx="2211">
                  <c:v>4.0342774770433003</c:v>
                </c:pt>
                <c:pt idx="2212">
                  <c:v>1.83948063493992E-2</c:v>
                </c:pt>
                <c:pt idx="2213">
                  <c:v>2.0278240643153902</c:v>
                </c:pt>
                <c:pt idx="2214">
                  <c:v>1.83948063493992E-2</c:v>
                </c:pt>
                <c:pt idx="2215">
                  <c:v>3.5132031680098201</c:v>
                </c:pt>
                <c:pt idx="2216">
                  <c:v>3.88986010010415</c:v>
                </c:pt>
                <c:pt idx="2217">
                  <c:v>4.35986857883944</c:v>
                </c:pt>
                <c:pt idx="2218">
                  <c:v>1.83948063493992E-2</c:v>
                </c:pt>
                <c:pt idx="2219">
                  <c:v>3.1164468692813401</c:v>
                </c:pt>
                <c:pt idx="2220">
                  <c:v>1.83948063493992E-2</c:v>
                </c:pt>
                <c:pt idx="2221">
                  <c:v>1.83948063493992E-2</c:v>
                </c:pt>
                <c:pt idx="2222">
                  <c:v>1.83948063493992E-2</c:v>
                </c:pt>
                <c:pt idx="2223">
                  <c:v>3.6892536225983199</c:v>
                </c:pt>
                <c:pt idx="2224">
                  <c:v>1.7536733580489701</c:v>
                </c:pt>
                <c:pt idx="2225">
                  <c:v>3.1592961773875801</c:v>
                </c:pt>
                <c:pt idx="2226">
                  <c:v>1.83948063493992E-2</c:v>
                </c:pt>
                <c:pt idx="2227">
                  <c:v>3.09434303605047</c:v>
                </c:pt>
                <c:pt idx="2228">
                  <c:v>3.9068470963725699</c:v>
                </c:pt>
                <c:pt idx="2229">
                  <c:v>4.4058126768807799</c:v>
                </c:pt>
                <c:pt idx="2230">
                  <c:v>3.8447444222704799</c:v>
                </c:pt>
                <c:pt idx="2231">
                  <c:v>1.83948063493992E-2</c:v>
                </c:pt>
                <c:pt idx="2232">
                  <c:v>4.19594375338158</c:v>
                </c:pt>
                <c:pt idx="2233">
                  <c:v>3.0918908463640098</c:v>
                </c:pt>
                <c:pt idx="2234">
                  <c:v>1.83948063493992E-2</c:v>
                </c:pt>
                <c:pt idx="2235">
                  <c:v>1.83948063493992E-2</c:v>
                </c:pt>
                <c:pt idx="2236">
                  <c:v>1.83948063493992E-2</c:v>
                </c:pt>
                <c:pt idx="2237">
                  <c:v>1.83948063493992E-2</c:v>
                </c:pt>
                <c:pt idx="2238">
                  <c:v>1.02310943533239</c:v>
                </c:pt>
                <c:pt idx="2239">
                  <c:v>1.02310943533239</c:v>
                </c:pt>
                <c:pt idx="2240">
                  <c:v>3.84994223769902</c:v>
                </c:pt>
                <c:pt idx="2241">
                  <c:v>1.83948063493992E-2</c:v>
                </c:pt>
                <c:pt idx="2242">
                  <c:v>3.9110926516020301</c:v>
                </c:pt>
                <c:pt idx="2243">
                  <c:v>3.8621044457587699</c:v>
                </c:pt>
                <c:pt idx="2244">
                  <c:v>4.2101041454418304</c:v>
                </c:pt>
                <c:pt idx="2245">
                  <c:v>3.0032768268694099</c:v>
                </c:pt>
                <c:pt idx="2246">
                  <c:v>1.83948063493992E-2</c:v>
                </c:pt>
                <c:pt idx="2247">
                  <c:v>3.83879426980597</c:v>
                </c:pt>
                <c:pt idx="2248">
                  <c:v>3.4503910183970898</c:v>
                </c:pt>
                <c:pt idx="2249">
                  <c:v>3.6649276684671599</c:v>
                </c:pt>
                <c:pt idx="2250">
                  <c:v>3.2545332459282199</c:v>
                </c:pt>
                <c:pt idx="2251">
                  <c:v>4.0621823724185901</c:v>
                </c:pt>
                <c:pt idx="2252">
                  <c:v>4.46640285630306</c:v>
                </c:pt>
                <c:pt idx="2253">
                  <c:v>4.1116991291078602</c:v>
                </c:pt>
                <c:pt idx="2254">
                  <c:v>5.0419679512643798</c:v>
                </c:pt>
                <c:pt idx="2255">
                  <c:v>1.83948063493992E-2</c:v>
                </c:pt>
                <c:pt idx="2256">
                  <c:v>4.5071491389158602</c:v>
                </c:pt>
                <c:pt idx="2257">
                  <c:v>1.02310943533239</c:v>
                </c:pt>
                <c:pt idx="2258">
                  <c:v>3.1150454986906801</c:v>
                </c:pt>
                <c:pt idx="2259">
                  <c:v>4.7208589067899203</c:v>
                </c:pt>
                <c:pt idx="2260">
                  <c:v>2.5516060328600099</c:v>
                </c:pt>
                <c:pt idx="2261">
                  <c:v>1.83948063493992E-2</c:v>
                </c:pt>
                <c:pt idx="2262">
                  <c:v>1.83948063493992E-2</c:v>
                </c:pt>
                <c:pt idx="2263">
                  <c:v>2.6140085763237502</c:v>
                </c:pt>
                <c:pt idx="2264">
                  <c:v>3.0761481590484601</c:v>
                </c:pt>
                <c:pt idx="2265">
                  <c:v>1.83948063493992E-2</c:v>
                </c:pt>
                <c:pt idx="2266">
                  <c:v>4.2065252041976997</c:v>
                </c:pt>
                <c:pt idx="2267">
                  <c:v>3.2065909638863901</c:v>
                </c:pt>
                <c:pt idx="2268">
                  <c:v>1.83948063493992E-2</c:v>
                </c:pt>
                <c:pt idx="2269">
                  <c:v>1.83948063493992E-2</c:v>
                </c:pt>
                <c:pt idx="2270">
                  <c:v>4.1032651033221601</c:v>
                </c:pt>
                <c:pt idx="2271">
                  <c:v>2.6037621864965899</c:v>
                </c:pt>
                <c:pt idx="2272">
                  <c:v>3.2971587678445</c:v>
                </c:pt>
                <c:pt idx="2273">
                  <c:v>5.0419679512643798</c:v>
                </c:pt>
                <c:pt idx="2274">
                  <c:v>3.2157851473159198</c:v>
                </c:pt>
                <c:pt idx="2275">
                  <c:v>3.8536338410439699</c:v>
                </c:pt>
                <c:pt idx="2276">
                  <c:v>1.83948063493992E-2</c:v>
                </c:pt>
                <c:pt idx="2277">
                  <c:v>1.83948063493992E-2</c:v>
                </c:pt>
                <c:pt idx="2278">
                  <c:v>3.73783711758698</c:v>
                </c:pt>
                <c:pt idx="2279">
                  <c:v>4.1077105817147297</c:v>
                </c:pt>
                <c:pt idx="2280">
                  <c:v>1.83948063493992E-2</c:v>
                </c:pt>
                <c:pt idx="2281">
                  <c:v>5.0419679512643798</c:v>
                </c:pt>
                <c:pt idx="2282">
                  <c:v>5.0116538784377704</c:v>
                </c:pt>
                <c:pt idx="2283">
                  <c:v>3.77202861371756</c:v>
                </c:pt>
                <c:pt idx="2284">
                  <c:v>1.83948063493992E-2</c:v>
                </c:pt>
                <c:pt idx="2285">
                  <c:v>4.0054696163002896</c:v>
                </c:pt>
                <c:pt idx="2286">
                  <c:v>2.0278240643153902</c:v>
                </c:pt>
                <c:pt idx="2287">
                  <c:v>4.49216032664794</c:v>
                </c:pt>
                <c:pt idx="2288">
                  <c:v>1.83948063493992E-2</c:v>
                </c:pt>
                <c:pt idx="2289">
                  <c:v>1.83948063493992E-2</c:v>
                </c:pt>
                <c:pt idx="2290">
                  <c:v>3.1605342037442399</c:v>
                </c:pt>
                <c:pt idx="2291">
                  <c:v>1.83948063493992E-2</c:v>
                </c:pt>
                <c:pt idx="2292">
                  <c:v>1.83948063493992E-2</c:v>
                </c:pt>
                <c:pt idx="2293">
                  <c:v>4.7147960922246002</c:v>
                </c:pt>
                <c:pt idx="2294">
                  <c:v>1.83948063493992E-2</c:v>
                </c:pt>
                <c:pt idx="2295">
                  <c:v>1.83948063493992E-2</c:v>
                </c:pt>
                <c:pt idx="2296">
                  <c:v>1.83948063493992E-2</c:v>
                </c:pt>
                <c:pt idx="2297">
                  <c:v>3.7940944807174999</c:v>
                </c:pt>
                <c:pt idx="2298">
                  <c:v>2.5949917124201201</c:v>
                </c:pt>
                <c:pt idx="2299">
                  <c:v>1.83948063493992E-2</c:v>
                </c:pt>
                <c:pt idx="2300">
                  <c:v>4.3583623667558404</c:v>
                </c:pt>
                <c:pt idx="2301">
                  <c:v>3.8748712878362301</c:v>
                </c:pt>
                <c:pt idx="2302">
                  <c:v>4.50575558893307</c:v>
                </c:pt>
                <c:pt idx="2303">
                  <c:v>4.1771140967387996</c:v>
                </c:pt>
                <c:pt idx="2304">
                  <c:v>3.9110926516020301</c:v>
                </c:pt>
                <c:pt idx="2305">
                  <c:v>3.9407719447878602</c:v>
                </c:pt>
                <c:pt idx="2306">
                  <c:v>1.83948063493992E-2</c:v>
                </c:pt>
                <c:pt idx="2307">
                  <c:v>4.3155052380417303</c:v>
                </c:pt>
                <c:pt idx="2308">
                  <c:v>5.0419679512643798</c:v>
                </c:pt>
                <c:pt idx="2309">
                  <c:v>4.1357266011791802</c:v>
                </c:pt>
                <c:pt idx="2310">
                  <c:v>3.3605755514749398</c:v>
                </c:pt>
                <c:pt idx="2311">
                  <c:v>3.04998597784898</c:v>
                </c:pt>
                <c:pt idx="2312">
                  <c:v>2.4739605946054799</c:v>
                </c:pt>
                <c:pt idx="2313">
                  <c:v>4.3297417132736804</c:v>
                </c:pt>
                <c:pt idx="2314">
                  <c:v>4.4489301707139601</c:v>
                </c:pt>
                <c:pt idx="2315">
                  <c:v>1.83948063493992E-2</c:v>
                </c:pt>
                <c:pt idx="2316">
                  <c:v>3.5719506870577402</c:v>
                </c:pt>
                <c:pt idx="2317">
                  <c:v>3.9527483328885902</c:v>
                </c:pt>
                <c:pt idx="2318">
                  <c:v>1.83948063493992E-2</c:v>
                </c:pt>
                <c:pt idx="2319">
                  <c:v>3.8772059201275</c:v>
                </c:pt>
                <c:pt idx="2320">
                  <c:v>1.5885470851635699</c:v>
                </c:pt>
                <c:pt idx="2321">
                  <c:v>4.5306846390702802</c:v>
                </c:pt>
                <c:pt idx="2322">
                  <c:v>4.9207116599579503</c:v>
                </c:pt>
                <c:pt idx="2323">
                  <c:v>3.4270047592725801</c:v>
                </c:pt>
                <c:pt idx="2324">
                  <c:v>4.1656296805549804</c:v>
                </c:pt>
                <c:pt idx="2325">
                  <c:v>4.1377247851796799</c:v>
                </c:pt>
                <c:pt idx="2326">
                  <c:v>1.83948063493992E-2</c:v>
                </c:pt>
                <c:pt idx="2327">
                  <c:v>4.5978296049747804</c:v>
                </c:pt>
                <c:pt idx="2328">
                  <c:v>4.5341890351543803</c:v>
                </c:pt>
                <c:pt idx="2329">
                  <c:v>4.1626172563877804</c:v>
                </c:pt>
                <c:pt idx="2330">
                  <c:v>1.83948063493992E-2</c:v>
                </c:pt>
                <c:pt idx="2331">
                  <c:v>4.03725332228138</c:v>
                </c:pt>
                <c:pt idx="2332">
                  <c:v>4.3711292088332998</c:v>
                </c:pt>
                <c:pt idx="2333">
                  <c:v>1.83948063493992E-2</c:v>
                </c:pt>
                <c:pt idx="2334">
                  <c:v>4.1542198095311997</c:v>
                </c:pt>
                <c:pt idx="2335">
                  <c:v>3.8363103964847798</c:v>
                </c:pt>
                <c:pt idx="2336">
                  <c:v>1.83948063493992E-2</c:v>
                </c:pt>
                <c:pt idx="2337">
                  <c:v>3.4351403029984402</c:v>
                </c:pt>
                <c:pt idx="2338">
                  <c:v>1.83948063493992E-2</c:v>
                </c:pt>
                <c:pt idx="2339">
                  <c:v>3.7631026160149599</c:v>
                </c:pt>
                <c:pt idx="2340">
                  <c:v>2.9367730739117301</c:v>
                </c:pt>
                <c:pt idx="2341">
                  <c:v>4.6151896284630798</c:v>
                </c:pt>
                <c:pt idx="2342">
                  <c:v>4.5179177969928199</c:v>
                </c:pt>
                <c:pt idx="2343">
                  <c:v>4.5899241300350901</c:v>
                </c:pt>
                <c:pt idx="2344">
                  <c:v>4.0625188207093599</c:v>
                </c:pt>
                <c:pt idx="2345">
                  <c:v>1.83948063493992E-2</c:v>
                </c:pt>
                <c:pt idx="2346">
                  <c:v>4.2715227450717803</c:v>
                </c:pt>
                <c:pt idx="2347">
                  <c:v>4.4616970127914204</c:v>
                </c:pt>
                <c:pt idx="2348">
                  <c:v>1.83948063493992E-2</c:v>
                </c:pt>
                <c:pt idx="2349">
                  <c:v>4.8804143370268998</c:v>
                </c:pt>
                <c:pt idx="2350">
                  <c:v>4.13625515202519</c:v>
                </c:pt>
                <c:pt idx="2351">
                  <c:v>3.8433874512167998</c:v>
                </c:pt>
                <c:pt idx="2352">
                  <c:v>3.1549711817036799</c:v>
                </c:pt>
                <c:pt idx="2353">
                  <c:v>3.5621596902183601</c:v>
                </c:pt>
                <c:pt idx="2354">
                  <c:v>5.0419679512643798</c:v>
                </c:pt>
                <c:pt idx="2355">
                  <c:v>1.83948063493992E-2</c:v>
                </c:pt>
                <c:pt idx="2356">
                  <c:v>3.5702206887841799</c:v>
                </c:pt>
                <c:pt idx="2357">
                  <c:v>4.1913871508998604</c:v>
                </c:pt>
                <c:pt idx="2358">
                  <c:v>2.3307826313248201</c:v>
                </c:pt>
                <c:pt idx="2359">
                  <c:v>2.8245187127697702</c:v>
                </c:pt>
                <c:pt idx="2360">
                  <c:v>4.73449074800416</c:v>
                </c:pt>
                <c:pt idx="2361">
                  <c:v>3.9413750407939201</c:v>
                </c:pt>
                <c:pt idx="2362">
                  <c:v>3.0015834075249601</c:v>
                </c:pt>
                <c:pt idx="2363">
                  <c:v>3.7598664056578102</c:v>
                </c:pt>
                <c:pt idx="2364">
                  <c:v>3.8748712878362301</c:v>
                </c:pt>
                <c:pt idx="2365">
                  <c:v>1.83948063493992E-2</c:v>
                </c:pt>
                <c:pt idx="2366">
                  <c:v>3.03253869329839</c:v>
                </c:pt>
                <c:pt idx="2367">
                  <c:v>1.83948063493992E-2</c:v>
                </c:pt>
                <c:pt idx="2368">
                  <c:v>4.6400820996711802</c:v>
                </c:pt>
                <c:pt idx="2369">
                  <c:v>4.3490999207624697</c:v>
                </c:pt>
                <c:pt idx="2370">
                  <c:v>2.5301813788068901</c:v>
                </c:pt>
                <c:pt idx="2371">
                  <c:v>3.9290573091080301</c:v>
                </c:pt>
                <c:pt idx="2372">
                  <c:v>3.9920249823469001</c:v>
                </c:pt>
                <c:pt idx="2373">
                  <c:v>3.9519199126809199</c:v>
                </c:pt>
                <c:pt idx="2374">
                  <c:v>4.5010863243505401</c:v>
                </c:pt>
                <c:pt idx="2375">
                  <c:v>3.6949813761747001</c:v>
                </c:pt>
                <c:pt idx="2376">
                  <c:v>1.83948063493992E-2</c:v>
                </c:pt>
                <c:pt idx="2377">
                  <c:v>1.83948063493992E-2</c:v>
                </c:pt>
                <c:pt idx="2378">
                  <c:v>1.83948063493992E-2</c:v>
                </c:pt>
                <c:pt idx="2379">
                  <c:v>2.7938619090561798</c:v>
                </c:pt>
                <c:pt idx="2380">
                  <c:v>1.83948063493992E-2</c:v>
                </c:pt>
                <c:pt idx="2381">
                  <c:v>1.83948063493992E-2</c:v>
                </c:pt>
                <c:pt idx="2382">
                  <c:v>5.0419679512643798</c:v>
                </c:pt>
                <c:pt idx="2383">
                  <c:v>3.9367818593830801</c:v>
                </c:pt>
                <c:pt idx="2384">
                  <c:v>3.7461584812718698</c:v>
                </c:pt>
                <c:pt idx="2385">
                  <c:v>1.83948063493992E-2</c:v>
                </c:pt>
                <c:pt idx="2386">
                  <c:v>4.1293273383230904</c:v>
                </c:pt>
                <c:pt idx="2387">
                  <c:v>1.83948063493992E-2</c:v>
                </c:pt>
                <c:pt idx="2388">
                  <c:v>4.48971303225587</c:v>
                </c:pt>
                <c:pt idx="2389">
                  <c:v>1.83948063493992E-2</c:v>
                </c:pt>
                <c:pt idx="2390">
                  <c:v>4.5086553509994598</c:v>
                </c:pt>
                <c:pt idx="2391">
                  <c:v>4.6565771240226903</c:v>
                </c:pt>
                <c:pt idx="2392">
                  <c:v>1.83948063493992E-2</c:v>
                </c:pt>
                <c:pt idx="2393">
                  <c:v>1.83948063493992E-2</c:v>
                </c:pt>
                <c:pt idx="2394">
                  <c:v>4.2089343816489997</c:v>
                </c:pt>
                <c:pt idx="2395">
                  <c:v>3.0487972155576801</c:v>
                </c:pt>
                <c:pt idx="2396">
                  <c:v>3.03253869329839</c:v>
                </c:pt>
                <c:pt idx="2397">
                  <c:v>1.83948063493992E-2</c:v>
                </c:pt>
                <c:pt idx="2398">
                  <c:v>3.7377181728899602</c:v>
                </c:pt>
                <c:pt idx="2399">
                  <c:v>3.8440349467598298</c:v>
                </c:pt>
                <c:pt idx="2400">
                  <c:v>1.83948063493992E-2</c:v>
                </c:pt>
                <c:pt idx="2401">
                  <c:v>3.71614427780692</c:v>
                </c:pt>
                <c:pt idx="2402">
                  <c:v>3.50480572115324</c:v>
                </c:pt>
                <c:pt idx="2403">
                  <c:v>4.2706577459349999</c:v>
                </c:pt>
                <c:pt idx="2404">
                  <c:v>4.5335478222075603</c:v>
                </c:pt>
                <c:pt idx="2405">
                  <c:v>4.4426435699586699</c:v>
                </c:pt>
                <c:pt idx="2406">
                  <c:v>3.5687144767005798</c:v>
                </c:pt>
                <c:pt idx="2407">
                  <c:v>3.9116290230559101</c:v>
                </c:pt>
                <c:pt idx="2408">
                  <c:v>4.1574194409592398</c:v>
                </c:pt>
                <c:pt idx="2409">
                  <c:v>4.2381962480779798</c:v>
                </c:pt>
                <c:pt idx="2410">
                  <c:v>5.0419679512643798</c:v>
                </c:pt>
                <c:pt idx="2411">
                  <c:v>1.83948063493992E-2</c:v>
                </c:pt>
                <c:pt idx="2412">
                  <c:v>4.3169748711962201</c:v>
                </c:pt>
                <c:pt idx="2413">
                  <c:v>1.83948063493992E-2</c:v>
                </c:pt>
                <c:pt idx="2414">
                  <c:v>4.3265420818456404</c:v>
                </c:pt>
                <c:pt idx="2415">
                  <c:v>1.83948063493992E-2</c:v>
                </c:pt>
                <c:pt idx="2416">
                  <c:v>1.83948063493992E-2</c:v>
                </c:pt>
                <c:pt idx="2417">
                  <c:v>4.1968087525183604</c:v>
                </c:pt>
                <c:pt idx="2418">
                  <c:v>1.83948063493992E-2</c:v>
                </c:pt>
                <c:pt idx="2419">
                  <c:v>3.14384707683748</c:v>
                </c:pt>
                <c:pt idx="2420">
                  <c:v>3.98374019759112</c:v>
                </c:pt>
                <c:pt idx="2421">
                  <c:v>4.1907459379530403</c:v>
                </c:pt>
                <c:pt idx="2422">
                  <c:v>1.83948063493992E-2</c:v>
                </c:pt>
                <c:pt idx="2423">
                  <c:v>4.7188607227894197</c:v>
                </c:pt>
                <c:pt idx="2424">
                  <c:v>1.83948063493992E-2</c:v>
                </c:pt>
                <c:pt idx="2425">
                  <c:v>4.3719942079700802</c:v>
                </c:pt>
                <c:pt idx="2426">
                  <c:v>1.83948063493992E-2</c:v>
                </c:pt>
                <c:pt idx="2427">
                  <c:v>3.4511067765039498</c:v>
                </c:pt>
                <c:pt idx="2428">
                  <c:v>5.0419679512643798</c:v>
                </c:pt>
                <c:pt idx="2429">
                  <c:v>4.2095755945958198</c:v>
                </c:pt>
                <c:pt idx="2430">
                  <c:v>1.83948063493992E-2</c:v>
                </c:pt>
                <c:pt idx="2431">
                  <c:v>3.3718361814688098</c:v>
                </c:pt>
                <c:pt idx="2432">
                  <c:v>1.83948063493992E-2</c:v>
                </c:pt>
                <c:pt idx="2433">
                  <c:v>1.83948063493992E-2</c:v>
                </c:pt>
                <c:pt idx="2434">
                  <c:v>1.83948063493992E-2</c:v>
                </c:pt>
                <c:pt idx="2435">
                  <c:v>4.2654599305064602</c:v>
                </c:pt>
                <c:pt idx="2436">
                  <c:v>1.83948063493992E-2</c:v>
                </c:pt>
                <c:pt idx="2437">
                  <c:v>4.1649884676081603</c:v>
                </c:pt>
                <c:pt idx="2438">
                  <c:v>3.18609957153387</c:v>
                </c:pt>
                <c:pt idx="2439">
                  <c:v>1.83948063493992E-2</c:v>
                </c:pt>
                <c:pt idx="2440">
                  <c:v>3.6442934683907802</c:v>
                </c:pt>
                <c:pt idx="2441">
                  <c:v>5.0419679512643798</c:v>
                </c:pt>
                <c:pt idx="2442">
                  <c:v>4.1786203088224001</c:v>
                </c:pt>
                <c:pt idx="2443">
                  <c:v>3.8245274982411201</c:v>
                </c:pt>
                <c:pt idx="2444">
                  <c:v>4.2857957992328402</c:v>
                </c:pt>
                <c:pt idx="2445">
                  <c:v>1.83948063493992E-2</c:v>
                </c:pt>
                <c:pt idx="2446">
                  <c:v>4.2795837436376001</c:v>
                </c:pt>
                <c:pt idx="2447">
                  <c:v>4.5306846390702802</c:v>
                </c:pt>
                <c:pt idx="2448">
                  <c:v>1.83948063493992E-2</c:v>
                </c:pt>
                <c:pt idx="2449">
                  <c:v>1.83948063493992E-2</c:v>
                </c:pt>
                <c:pt idx="2450">
                  <c:v>3.7373451456700799</c:v>
                </c:pt>
                <c:pt idx="2451">
                  <c:v>4.3869830202379996</c:v>
                </c:pt>
                <c:pt idx="2452">
                  <c:v>3.71614427780692</c:v>
                </c:pt>
                <c:pt idx="2453">
                  <c:v>4.3923300766964601</c:v>
                </c:pt>
                <c:pt idx="2454">
                  <c:v>1.83948063493992E-2</c:v>
                </c:pt>
                <c:pt idx="2455">
                  <c:v>3.4738138564507</c:v>
                </c:pt>
                <c:pt idx="2456">
                  <c:v>1.83948063493992E-2</c:v>
                </c:pt>
                <c:pt idx="2457">
                  <c:v>1.83948063493992E-2</c:v>
                </c:pt>
                <c:pt idx="2458">
                  <c:v>3.4578473829452001</c:v>
                </c:pt>
                <c:pt idx="2459">
                  <c:v>3.9118893881749801</c:v>
                </c:pt>
                <c:pt idx="2460">
                  <c:v>1.83948063493992E-2</c:v>
                </c:pt>
                <c:pt idx="2461">
                  <c:v>4.5207809801301</c:v>
                </c:pt>
                <c:pt idx="2462">
                  <c:v>3.6964496220273602</c:v>
                </c:pt>
                <c:pt idx="2463">
                  <c:v>4.2008051205193597</c:v>
                </c:pt>
                <c:pt idx="2464">
                  <c:v>1.83948063493992E-2</c:v>
                </c:pt>
                <c:pt idx="2465">
                  <c:v>5.0419679512643798</c:v>
                </c:pt>
                <c:pt idx="2466">
                  <c:v>4.3471017367619798</c:v>
                </c:pt>
                <c:pt idx="2467">
                  <c:v>3.2639083540224001</c:v>
                </c:pt>
                <c:pt idx="2468">
                  <c:v>3.8544988401807401</c:v>
                </c:pt>
                <c:pt idx="2469">
                  <c:v>1.83948063493992E-2</c:v>
                </c:pt>
                <c:pt idx="2470">
                  <c:v>4.4588338296541403</c:v>
                </c:pt>
                <c:pt idx="2471">
                  <c:v>4.1325269697511402</c:v>
                </c:pt>
                <c:pt idx="2472">
                  <c:v>1.83948063493992E-2</c:v>
                </c:pt>
                <c:pt idx="2473">
                  <c:v>1.83948063493992E-2</c:v>
                </c:pt>
                <c:pt idx="2474">
                  <c:v>1.83948063493992E-2</c:v>
                </c:pt>
                <c:pt idx="2475">
                  <c:v>3.8620678668296602</c:v>
                </c:pt>
                <c:pt idx="2476">
                  <c:v>3.63216783926014</c:v>
                </c:pt>
                <c:pt idx="2477">
                  <c:v>3.6756217813840801</c:v>
                </c:pt>
                <c:pt idx="2478">
                  <c:v>1.83948063493992E-2</c:v>
                </c:pt>
                <c:pt idx="2479">
                  <c:v>4.6522077288018204</c:v>
                </c:pt>
                <c:pt idx="2480">
                  <c:v>3.9761711709421999</c:v>
                </c:pt>
                <c:pt idx="2481">
                  <c:v>4.41424670266648</c:v>
                </c:pt>
                <c:pt idx="2482">
                  <c:v>4.1574194409592398</c:v>
                </c:pt>
                <c:pt idx="2483">
                  <c:v>4.5109899832907203</c:v>
                </c:pt>
                <c:pt idx="2484">
                  <c:v>4.4482144126070997</c:v>
                </c:pt>
                <c:pt idx="2485">
                  <c:v>3.9406592826870601</c:v>
                </c:pt>
                <c:pt idx="2486">
                  <c:v>3.7895012993066599</c:v>
                </c:pt>
                <c:pt idx="2487">
                  <c:v>4.5699994054693596</c:v>
                </c:pt>
                <c:pt idx="2488">
                  <c:v>4.8494224723243704</c:v>
                </c:pt>
                <c:pt idx="2489">
                  <c:v>1.8228847705178</c:v>
                </c:pt>
                <c:pt idx="2490">
                  <c:v>4.2784505587738799</c:v>
                </c:pt>
                <c:pt idx="2491">
                  <c:v>4.0062980365079603</c:v>
                </c:pt>
                <c:pt idx="2492">
                  <c:v>2.9290913851620002</c:v>
                </c:pt>
                <c:pt idx="2493">
                  <c:v>4.2399262463515397</c:v>
                </c:pt>
                <c:pt idx="2494">
                  <c:v>3.6892920207985198</c:v>
                </c:pt>
                <c:pt idx="2495">
                  <c:v>3.8396592689427398</c:v>
                </c:pt>
                <c:pt idx="2496">
                  <c:v>4.16141580896024</c:v>
                </c:pt>
                <c:pt idx="2497">
                  <c:v>1.83948063493992E-2</c:v>
                </c:pt>
                <c:pt idx="2498">
                  <c:v>4.2020431468760098</c:v>
                </c:pt>
                <c:pt idx="2499">
                  <c:v>3.27200593151733</c:v>
                </c:pt>
                <c:pt idx="2500">
                  <c:v>1.83948063493992E-2</c:v>
                </c:pt>
                <c:pt idx="2501">
                  <c:v>4.3120818204237299</c:v>
                </c:pt>
                <c:pt idx="2502">
                  <c:v>1.83948063493992E-2</c:v>
                </c:pt>
                <c:pt idx="2503">
                  <c:v>3.9793708023702501</c:v>
                </c:pt>
                <c:pt idx="2504">
                  <c:v>1.83948063493992E-2</c:v>
                </c:pt>
                <c:pt idx="2505">
                  <c:v>1.83948063493992E-2</c:v>
                </c:pt>
                <c:pt idx="2506">
                  <c:v>3.8930597315322002</c:v>
                </c:pt>
                <c:pt idx="2507">
                  <c:v>3.4147298891120199</c:v>
                </c:pt>
                <c:pt idx="2508">
                  <c:v>4.51855900993964</c:v>
                </c:pt>
                <c:pt idx="2509">
                  <c:v>3.9790343540794799</c:v>
                </c:pt>
                <c:pt idx="2510">
                  <c:v>2.5421944965465499</c:v>
                </c:pt>
                <c:pt idx="2511">
                  <c:v>1.83948063493992E-2</c:v>
                </c:pt>
                <c:pt idx="2512">
                  <c:v>1.83948063493992E-2</c:v>
                </c:pt>
                <c:pt idx="2513">
                  <c:v>4.0508851634956198</c:v>
                </c:pt>
                <c:pt idx="2514">
                  <c:v>1.83948063493992E-2</c:v>
                </c:pt>
                <c:pt idx="2515">
                  <c:v>1.83948063493992E-2</c:v>
                </c:pt>
                <c:pt idx="2516">
                  <c:v>4.3051856903563497</c:v>
                </c:pt>
                <c:pt idx="2517">
                  <c:v>4.6860627766416298</c:v>
                </c:pt>
                <c:pt idx="2518">
                  <c:v>4.5706025014754097</c:v>
                </c:pt>
                <c:pt idx="2519">
                  <c:v>1.83948063493992E-2</c:v>
                </c:pt>
                <c:pt idx="2520">
                  <c:v>4.5095203501362304</c:v>
                </c:pt>
                <c:pt idx="2521">
                  <c:v>4.3213442664170998</c:v>
                </c:pt>
                <c:pt idx="2522">
                  <c:v>1.83948063493992E-2</c:v>
                </c:pt>
                <c:pt idx="2523">
                  <c:v>2.6412405751175099</c:v>
                </c:pt>
                <c:pt idx="2524">
                  <c:v>4.1550848086679801</c:v>
                </c:pt>
                <c:pt idx="2525">
                  <c:v>4.7799428741285999</c:v>
                </c:pt>
                <c:pt idx="2526">
                  <c:v>4.0578129771977203</c:v>
                </c:pt>
                <c:pt idx="2527">
                  <c:v>4.2422608786428002</c:v>
                </c:pt>
                <c:pt idx="2528">
                  <c:v>1.83948063493992E-2</c:v>
                </c:pt>
                <c:pt idx="2529">
                  <c:v>3.9221343907003199</c:v>
                </c:pt>
                <c:pt idx="2530">
                  <c:v>2.63065284170519</c:v>
                </c:pt>
                <c:pt idx="2531">
                  <c:v>4.2456160336969804</c:v>
                </c:pt>
                <c:pt idx="2532">
                  <c:v>4.0992004727573397</c:v>
                </c:pt>
                <c:pt idx="2533">
                  <c:v>3.6286634431760398</c:v>
                </c:pt>
                <c:pt idx="2534">
                  <c:v>1.83948063493992E-2</c:v>
                </c:pt>
                <c:pt idx="2535">
                  <c:v>4.0376263495012603</c:v>
                </c:pt>
                <c:pt idx="2536">
                  <c:v>4.2616190861316001</c:v>
                </c:pt>
                <c:pt idx="2537">
                  <c:v>4.3068474260660796</c:v>
                </c:pt>
                <c:pt idx="2538">
                  <c:v>4.3945520468869201</c:v>
                </c:pt>
                <c:pt idx="2539">
                  <c:v>4.44000417301136</c:v>
                </c:pt>
                <c:pt idx="2540">
                  <c:v>2.6434196837826498</c:v>
                </c:pt>
                <c:pt idx="2541">
                  <c:v>4.4188033051481996</c:v>
                </c:pt>
                <c:pt idx="2542">
                  <c:v>1.83948063493992E-2</c:v>
                </c:pt>
                <c:pt idx="2543">
                  <c:v>2.2853987677642</c:v>
                </c:pt>
                <c:pt idx="2544">
                  <c:v>1.83948063493992E-2</c:v>
                </c:pt>
                <c:pt idx="2545">
                  <c:v>3.9978640107222598</c:v>
                </c:pt>
                <c:pt idx="2546">
                  <c:v>2.63065284170519</c:v>
                </c:pt>
                <c:pt idx="2547">
                  <c:v>4.15158041258388</c:v>
                </c:pt>
                <c:pt idx="2548">
                  <c:v>1.83948063493992E-2</c:v>
                </c:pt>
                <c:pt idx="2549">
                  <c:v>1.83948063493992E-2</c:v>
                </c:pt>
                <c:pt idx="2550">
                  <c:v>4.2775855596371004</c:v>
                </c:pt>
                <c:pt idx="2551">
                  <c:v>1.9607473609747199</c:v>
                </c:pt>
                <c:pt idx="2552">
                  <c:v>4.3204792672803203</c:v>
                </c:pt>
                <c:pt idx="2553">
                  <c:v>4.4776634862969198</c:v>
                </c:pt>
                <c:pt idx="2554">
                  <c:v>3.9973720388053602</c:v>
                </c:pt>
                <c:pt idx="2555">
                  <c:v>4.7405535625694801</c:v>
                </c:pt>
                <c:pt idx="2556">
                  <c:v>4.3719942079700802</c:v>
                </c:pt>
                <c:pt idx="2557">
                  <c:v>4.2472714868104999</c:v>
                </c:pt>
                <c:pt idx="2558">
                  <c:v>3.0559615313520001</c:v>
                </c:pt>
                <c:pt idx="2559">
                  <c:v>3.7905900846334002</c:v>
                </c:pt>
                <c:pt idx="2560">
                  <c:v>1.83948063493992E-2</c:v>
                </c:pt>
                <c:pt idx="2561">
                  <c:v>4.3980564429710096</c:v>
                </c:pt>
                <c:pt idx="2562">
                  <c:v>4.1377247851796799</c:v>
                </c:pt>
                <c:pt idx="2563">
                  <c:v>3.9551195441089599</c:v>
                </c:pt>
                <c:pt idx="2564">
                  <c:v>3.9001430688604302</c:v>
                </c:pt>
                <c:pt idx="2565">
                  <c:v>4.4625620119281999</c:v>
                </c:pt>
                <c:pt idx="2566">
                  <c:v>1.83948063493992E-2</c:v>
                </c:pt>
                <c:pt idx="2567">
                  <c:v>1.83948063493992E-2</c:v>
                </c:pt>
                <c:pt idx="2568">
                  <c:v>1.3245238240272901</c:v>
                </c:pt>
                <c:pt idx="2569">
                  <c:v>3.9791835951093999</c:v>
                </c:pt>
                <c:pt idx="2570">
                  <c:v>1.83948063493992E-2</c:v>
                </c:pt>
                <c:pt idx="2571">
                  <c:v>4.46640285630306</c:v>
                </c:pt>
                <c:pt idx="2572">
                  <c:v>4.1264641551858201</c:v>
                </c:pt>
                <c:pt idx="2573">
                  <c:v>1.83948063493992E-2</c:v>
                </c:pt>
                <c:pt idx="2574">
                  <c:v>4.4763065152432402</c:v>
                </c:pt>
                <c:pt idx="2575">
                  <c:v>1.83948063493992E-2</c:v>
                </c:pt>
                <c:pt idx="2576">
                  <c:v>1.83948063493992E-2</c:v>
                </c:pt>
                <c:pt idx="2577">
                  <c:v>4.4180875470413401</c:v>
                </c:pt>
                <c:pt idx="2578">
                  <c:v>1.83948063493992E-2</c:v>
                </c:pt>
                <c:pt idx="2579">
                  <c:v>3.22948525109399</c:v>
                </c:pt>
                <c:pt idx="2580">
                  <c:v>3.8952071565626101</c:v>
                </c:pt>
                <c:pt idx="2581">
                  <c:v>4.3916888637496401</c:v>
                </c:pt>
                <c:pt idx="2582">
                  <c:v>2.6386455777071798</c:v>
                </c:pt>
                <c:pt idx="2583">
                  <c:v>4.3198380543335002</c:v>
                </c:pt>
                <c:pt idx="2584">
                  <c:v>4.5002213252137597</c:v>
                </c:pt>
                <c:pt idx="2585">
                  <c:v>1.83948063493992E-2</c:v>
                </c:pt>
                <c:pt idx="2586">
                  <c:v>4.0415783179652802</c:v>
                </c:pt>
                <c:pt idx="2587">
                  <c:v>3.7624614030681398</c:v>
                </c:pt>
                <c:pt idx="2588">
                  <c:v>3.9958658267217602</c:v>
                </c:pt>
                <c:pt idx="2589">
                  <c:v>1.83948063493992E-2</c:v>
                </c:pt>
                <c:pt idx="2590">
                  <c:v>4.4785284854337002</c:v>
                </c:pt>
                <c:pt idx="2591">
                  <c:v>4.2940805839886202</c:v>
                </c:pt>
                <c:pt idx="2592">
                  <c:v>4.4012560743990603</c:v>
                </c:pt>
                <c:pt idx="2593">
                  <c:v>5.0419679512643798</c:v>
                </c:pt>
                <c:pt idx="2594">
                  <c:v>1.83948063493992E-2</c:v>
                </c:pt>
                <c:pt idx="2595">
                  <c:v>4.76024821834904</c:v>
                </c:pt>
                <c:pt idx="2596">
                  <c:v>1.83948063493992E-2</c:v>
                </c:pt>
                <c:pt idx="2597">
                  <c:v>1.83948063493992E-2</c:v>
                </c:pt>
                <c:pt idx="2598">
                  <c:v>1.98301315113777</c:v>
                </c:pt>
                <c:pt idx="2599">
                  <c:v>4.3198380543335002</c:v>
                </c:pt>
                <c:pt idx="2600">
                  <c:v>3.3617453152677701</c:v>
                </c:pt>
                <c:pt idx="2601">
                  <c:v>1.83948063493992E-2</c:v>
                </c:pt>
                <c:pt idx="2602">
                  <c:v>1.83948063493992E-2</c:v>
                </c:pt>
                <c:pt idx="2603">
                  <c:v>1.83948063493992E-2</c:v>
                </c:pt>
                <c:pt idx="2604">
                  <c:v>1.83948063493992E-2</c:v>
                </c:pt>
                <c:pt idx="2605">
                  <c:v>1.83948063493992E-2</c:v>
                </c:pt>
                <c:pt idx="2606">
                  <c:v>4.4096901001847497</c:v>
                </c:pt>
                <c:pt idx="2607">
                  <c:v>3.9287208608172599</c:v>
                </c:pt>
                <c:pt idx="2608">
                  <c:v>1.83948063493992E-2</c:v>
                </c:pt>
                <c:pt idx="2609">
                  <c:v>4.4603400417377399</c:v>
                </c:pt>
                <c:pt idx="2610">
                  <c:v>1.83948063493992E-2</c:v>
                </c:pt>
                <c:pt idx="2611">
                  <c:v>3.9793708023702501</c:v>
                </c:pt>
                <c:pt idx="2612">
                  <c:v>4.8090920784567697</c:v>
                </c:pt>
                <c:pt idx="2613">
                  <c:v>4.1786203088224001</c:v>
                </c:pt>
                <c:pt idx="2614">
                  <c:v>3.50720861600833</c:v>
                </c:pt>
                <c:pt idx="2615">
                  <c:v>3.4706824875864899</c:v>
                </c:pt>
                <c:pt idx="2616">
                  <c:v>1.83948063493992E-2</c:v>
                </c:pt>
                <c:pt idx="2617">
                  <c:v>4.3682660256960197</c:v>
                </c:pt>
                <c:pt idx="2618">
                  <c:v>4.3401739230598801</c:v>
                </c:pt>
                <c:pt idx="2619">
                  <c:v>2.7693487476641701</c:v>
                </c:pt>
                <c:pt idx="2620">
                  <c:v>4.0793565759478598</c:v>
                </c:pt>
                <c:pt idx="2621">
                  <c:v>4.2903524017145598</c:v>
                </c:pt>
                <c:pt idx="2622">
                  <c:v>4.2518280892922196</c:v>
                </c:pt>
                <c:pt idx="2623">
                  <c:v>4.5144943793748196</c:v>
                </c:pt>
                <c:pt idx="2624">
                  <c:v>4.6151896284630798</c:v>
                </c:pt>
                <c:pt idx="2625">
                  <c:v>4.2775855596371004</c:v>
                </c:pt>
                <c:pt idx="2626">
                  <c:v>3.4886471450924899</c:v>
                </c:pt>
                <c:pt idx="2627">
                  <c:v>4.6612829675343397</c:v>
                </c:pt>
                <c:pt idx="2628">
                  <c:v>1.83948063493992E-2</c:v>
                </c:pt>
                <c:pt idx="2629">
                  <c:v>4.74492295779035</c:v>
                </c:pt>
                <c:pt idx="2630">
                  <c:v>4.3780570225354003</c:v>
                </c:pt>
                <c:pt idx="2631">
                  <c:v>1.83948063493992E-2</c:v>
                </c:pt>
                <c:pt idx="2632">
                  <c:v>2.9381300449654102</c:v>
                </c:pt>
                <c:pt idx="2633">
                  <c:v>3.74103674901502</c:v>
                </c:pt>
                <c:pt idx="2634">
                  <c:v>3.9995940089958202</c:v>
                </c:pt>
                <c:pt idx="2635">
                  <c:v>1.83948063493992E-2</c:v>
                </c:pt>
                <c:pt idx="2636">
                  <c:v>4.4415103850949604</c:v>
                </c:pt>
                <c:pt idx="2637">
                  <c:v>1.83948063493992E-2</c:v>
                </c:pt>
                <c:pt idx="2638">
                  <c:v>1.83948063493992E-2</c:v>
                </c:pt>
                <c:pt idx="2639">
                  <c:v>3.8468918473008902</c:v>
                </c:pt>
                <c:pt idx="2640">
                  <c:v>4.1357266011791802</c:v>
                </c:pt>
                <c:pt idx="2641">
                  <c:v>4.1091041316975199</c:v>
                </c:pt>
                <c:pt idx="2642">
                  <c:v>4.1870177556789896</c:v>
                </c:pt>
                <c:pt idx="2643">
                  <c:v>1.83948063493992E-2</c:v>
                </c:pt>
                <c:pt idx="2644">
                  <c:v>1.83948063493992E-2</c:v>
                </c:pt>
                <c:pt idx="2645">
                  <c:v>4.1264641551858201</c:v>
                </c:pt>
                <c:pt idx="2646">
                  <c:v>4.3161098720594397</c:v>
                </c:pt>
                <c:pt idx="2647">
                  <c:v>1.83948063493992E-2</c:v>
                </c:pt>
                <c:pt idx="2648">
                  <c:v>4.3282720801191896</c:v>
                </c:pt>
                <c:pt idx="2649">
                  <c:v>3.19104037912608</c:v>
                </c:pt>
                <c:pt idx="2650">
                  <c:v>1.83948063493992E-2</c:v>
                </c:pt>
                <c:pt idx="2651">
                  <c:v>3.4277205173794401</c:v>
                </c:pt>
                <c:pt idx="2652">
                  <c:v>1.83948063493992E-2</c:v>
                </c:pt>
                <c:pt idx="2653">
                  <c:v>4.3317398972741801</c:v>
                </c:pt>
                <c:pt idx="2654">
                  <c:v>3.1370065241976799</c:v>
                </c:pt>
                <c:pt idx="2655">
                  <c:v>4.4596988287909198</c:v>
                </c:pt>
                <c:pt idx="2656">
                  <c:v>4.0390959826557502</c:v>
                </c:pt>
                <c:pt idx="2657">
                  <c:v>4.0992004727573397</c:v>
                </c:pt>
                <c:pt idx="2658">
                  <c:v>1.83948063493992E-2</c:v>
                </c:pt>
                <c:pt idx="2659">
                  <c:v>4.4371409898740799</c:v>
                </c:pt>
                <c:pt idx="2660">
                  <c:v>1.83948063493992E-2</c:v>
                </c:pt>
                <c:pt idx="2661">
                  <c:v>3.5351641935168199</c:v>
                </c:pt>
                <c:pt idx="2662">
                  <c:v>1.83948063493992E-2</c:v>
                </c:pt>
                <c:pt idx="2663">
                  <c:v>4.1636314965544798</c:v>
                </c:pt>
                <c:pt idx="2664">
                  <c:v>1.83948063493992E-2</c:v>
                </c:pt>
                <c:pt idx="2665">
                  <c:v>2.6457543160739099</c:v>
                </c:pt>
                <c:pt idx="2666">
                  <c:v>1.83948063493992E-2</c:v>
                </c:pt>
                <c:pt idx="2667">
                  <c:v>4.6409470988079597</c:v>
                </c:pt>
                <c:pt idx="2668">
                  <c:v>1.83948063493992E-2</c:v>
                </c:pt>
                <c:pt idx="2669">
                  <c:v>4.8204653705514398</c:v>
                </c:pt>
                <c:pt idx="2670">
                  <c:v>1.83948063493992E-2</c:v>
                </c:pt>
                <c:pt idx="2671">
                  <c:v>3.94676006348331</c:v>
                </c:pt>
                <c:pt idx="2672">
                  <c:v>2.8130659802206601</c:v>
                </c:pt>
                <c:pt idx="2673">
                  <c:v>2.8898147357036899</c:v>
                </c:pt>
                <c:pt idx="2674">
                  <c:v>4.65371394088542</c:v>
                </c:pt>
                <c:pt idx="2675">
                  <c:v>3.6067468172060302</c:v>
                </c:pt>
                <c:pt idx="2676">
                  <c:v>1.83948063493992E-2</c:v>
                </c:pt>
                <c:pt idx="2677">
                  <c:v>3.80422192584764</c:v>
                </c:pt>
                <c:pt idx="2678">
                  <c:v>1.83948063493992E-2</c:v>
                </c:pt>
                <c:pt idx="2679">
                  <c:v>3.9038283896091599</c:v>
                </c:pt>
                <c:pt idx="2680">
                  <c:v>1.83948063493992E-2</c:v>
                </c:pt>
                <c:pt idx="2681">
                  <c:v>1.83948063493992E-2</c:v>
                </c:pt>
                <c:pt idx="2682">
                  <c:v>1.83948063493992E-2</c:v>
                </c:pt>
                <c:pt idx="2683">
                  <c:v>3.03253869329839</c:v>
                </c:pt>
                <c:pt idx="2684">
                  <c:v>3.6264414729855901</c:v>
                </c:pt>
                <c:pt idx="2685">
                  <c:v>1.83948063493992E-2</c:v>
                </c:pt>
                <c:pt idx="2686">
                  <c:v>4.30534121398248</c:v>
                </c:pt>
                <c:pt idx="2687">
                  <c:v>1.83948063493992E-2</c:v>
                </c:pt>
                <c:pt idx="2688">
                  <c:v>4.3038715808279902</c:v>
                </c:pt>
                <c:pt idx="2689">
                  <c:v>1.83948063493992E-2</c:v>
                </c:pt>
                <c:pt idx="2690">
                  <c:v>4.2903524017145598</c:v>
                </c:pt>
                <c:pt idx="2691">
                  <c:v>2.3509312927903498</c:v>
                </c:pt>
                <c:pt idx="2692">
                  <c:v>1.83948063493992E-2</c:v>
                </c:pt>
                <c:pt idx="2693">
                  <c:v>3.67980396934411</c:v>
                </c:pt>
                <c:pt idx="2694">
                  <c:v>4.4588338296541403</c:v>
                </c:pt>
                <c:pt idx="2695">
                  <c:v>3.5959781591290598</c:v>
                </c:pt>
                <c:pt idx="2696">
                  <c:v>3.71987246008098</c:v>
                </c:pt>
                <c:pt idx="2697">
                  <c:v>3.0549472911853002</c:v>
                </c:pt>
                <c:pt idx="2698">
                  <c:v>4.08187702819815</c:v>
                </c:pt>
                <c:pt idx="2699">
                  <c:v>1.83948063493992E-2</c:v>
                </c:pt>
                <c:pt idx="2700">
                  <c:v>1.83948063493992E-2</c:v>
                </c:pt>
                <c:pt idx="2701">
                  <c:v>1.83948063493992E-2</c:v>
                </c:pt>
                <c:pt idx="2702">
                  <c:v>4.1249579431022196</c:v>
                </c:pt>
                <c:pt idx="2703">
                  <c:v>4.2987864275002599</c:v>
                </c:pt>
                <c:pt idx="2704">
                  <c:v>2.66668699821013</c:v>
                </c:pt>
                <c:pt idx="2705">
                  <c:v>4.0558942336516601</c:v>
                </c:pt>
                <c:pt idx="2706">
                  <c:v>1.83948063493992E-2</c:v>
                </c:pt>
                <c:pt idx="2707">
                  <c:v>1.83948063493992E-2</c:v>
                </c:pt>
                <c:pt idx="2708">
                  <c:v>4.10522532109173</c:v>
                </c:pt>
                <c:pt idx="2709">
                  <c:v>1.83948063493992E-2</c:v>
                </c:pt>
                <c:pt idx="2710">
                  <c:v>3.8562288384543</c:v>
                </c:pt>
                <c:pt idx="2711">
                  <c:v>1.83948063493992E-2</c:v>
                </c:pt>
                <c:pt idx="2712">
                  <c:v>4.2643267456427401</c:v>
                </c:pt>
                <c:pt idx="2713">
                  <c:v>4.2133037768698802</c:v>
                </c:pt>
                <c:pt idx="2714">
                  <c:v>1.83948063493992E-2</c:v>
                </c:pt>
                <c:pt idx="2715">
                  <c:v>2.91519917882869</c:v>
                </c:pt>
                <c:pt idx="2716">
                  <c:v>1.83948063493992E-2</c:v>
                </c:pt>
                <c:pt idx="2717">
                  <c:v>5.0419679512643798</c:v>
                </c:pt>
                <c:pt idx="2718">
                  <c:v>1.83948063493992E-2</c:v>
                </c:pt>
                <c:pt idx="2719">
                  <c:v>1.83948063493992E-2</c:v>
                </c:pt>
                <c:pt idx="2720">
                  <c:v>4.4437323552854098</c:v>
                </c:pt>
                <c:pt idx="2721">
                  <c:v>2.0278240643153902</c:v>
                </c:pt>
                <c:pt idx="2722">
                  <c:v>1.83948063493992E-2</c:v>
                </c:pt>
                <c:pt idx="2723">
                  <c:v>4.6458084659457297</c:v>
                </c:pt>
                <c:pt idx="2724">
                  <c:v>4.4625620119281999</c:v>
                </c:pt>
                <c:pt idx="2725">
                  <c:v>4.3780570225354003</c:v>
                </c:pt>
                <c:pt idx="2726">
                  <c:v>2.2347615421134801</c:v>
                </c:pt>
                <c:pt idx="2727">
                  <c:v>1.83948063493992E-2</c:v>
                </c:pt>
                <c:pt idx="2728">
                  <c:v>3.6597679699793901</c:v>
                </c:pt>
                <c:pt idx="2729">
                  <c:v>4.2334904045663402</c:v>
                </c:pt>
                <c:pt idx="2730">
                  <c:v>3.5786547145698799</c:v>
                </c:pt>
                <c:pt idx="2731">
                  <c:v>1.83948063493992E-2</c:v>
                </c:pt>
                <c:pt idx="2732">
                  <c:v>3.9602046974367</c:v>
                </c:pt>
                <c:pt idx="2733">
                  <c:v>3.64749309981883</c:v>
                </c:pt>
                <c:pt idx="2734">
                  <c:v>4.3433735544879202</c:v>
                </c:pt>
                <c:pt idx="2735">
                  <c:v>1.83948063493992E-2</c:v>
                </c:pt>
                <c:pt idx="2736">
                  <c:v>3.97063690722289</c:v>
                </c:pt>
                <c:pt idx="2737">
                  <c:v>4.0983354736205602</c:v>
                </c:pt>
                <c:pt idx="2738">
                  <c:v>3.76359458793186</c:v>
                </c:pt>
                <c:pt idx="2739">
                  <c:v>4.4960011710228001</c:v>
                </c:pt>
                <c:pt idx="2740">
                  <c:v>1.83948063493992E-2</c:v>
                </c:pt>
                <c:pt idx="2741">
                  <c:v>3.9495487014605399</c:v>
                </c:pt>
                <c:pt idx="2742">
                  <c:v>1.83948063493992E-2</c:v>
                </c:pt>
                <c:pt idx="2743">
                  <c:v>1.83948063493992E-2</c:v>
                </c:pt>
                <c:pt idx="2744">
                  <c:v>1.83948063493992E-2</c:v>
                </c:pt>
                <c:pt idx="2745">
                  <c:v>1.08219340267108</c:v>
                </c:pt>
                <c:pt idx="2746">
                  <c:v>3.96340432886474</c:v>
                </c:pt>
                <c:pt idx="2747">
                  <c:v>3.54600111415761</c:v>
                </c:pt>
                <c:pt idx="2748">
                  <c:v>1.02310943533239</c:v>
                </c:pt>
                <c:pt idx="2749">
                  <c:v>4.9452246706401297</c:v>
                </c:pt>
                <c:pt idx="2750">
                  <c:v>1.8588140855298001</c:v>
                </c:pt>
                <c:pt idx="2751">
                  <c:v>4.6695677522901198</c:v>
                </c:pt>
                <c:pt idx="2752">
                  <c:v>4.5199159809933196</c:v>
                </c:pt>
                <c:pt idx="2753">
                  <c:v>3.1197513422023202</c:v>
                </c:pt>
                <c:pt idx="2754">
                  <c:v>1.83948063493992E-2</c:v>
                </c:pt>
                <c:pt idx="2755">
                  <c:v>1.83948063493992E-2</c:v>
                </c:pt>
                <c:pt idx="2756">
                  <c:v>4.1059045002694798</c:v>
                </c:pt>
                <c:pt idx="2757">
                  <c:v>4.3757223902441398</c:v>
                </c:pt>
                <c:pt idx="2758">
                  <c:v>3.4726489879522702</c:v>
                </c:pt>
                <c:pt idx="2759">
                  <c:v>4.0160890333473303</c:v>
                </c:pt>
                <c:pt idx="2760">
                  <c:v>3.4955066962307599</c:v>
                </c:pt>
                <c:pt idx="2761">
                  <c:v>1.6052991173514199</c:v>
                </c:pt>
                <c:pt idx="2762">
                  <c:v>1.83948063493992E-2</c:v>
                </c:pt>
                <c:pt idx="2763">
                  <c:v>1.83948063493992E-2</c:v>
                </c:pt>
                <c:pt idx="2764">
                  <c:v>4.2546912724294996</c:v>
                </c:pt>
                <c:pt idx="2765">
                  <c:v>4.1054125283525797</c:v>
                </c:pt>
                <c:pt idx="2766">
                  <c:v>4.7255647503015599</c:v>
                </c:pt>
                <c:pt idx="2767">
                  <c:v>4.9649193264196896</c:v>
                </c:pt>
                <c:pt idx="2768">
                  <c:v>4.9166040171579697</c:v>
                </c:pt>
                <c:pt idx="2769">
                  <c:v>4.1554212569587401</c:v>
                </c:pt>
                <c:pt idx="2770">
                  <c:v>1.83948063493992E-2</c:v>
                </c:pt>
                <c:pt idx="2771">
                  <c:v>1.83948063493992E-2</c:v>
                </c:pt>
                <c:pt idx="2772">
                  <c:v>3.18609957153387</c:v>
                </c:pt>
                <c:pt idx="2773">
                  <c:v>1.83948063493992E-2</c:v>
                </c:pt>
                <c:pt idx="2774">
                  <c:v>1.83948063493992E-2</c:v>
                </c:pt>
                <c:pt idx="2775">
                  <c:v>4.4459924424166397</c:v>
                </c:pt>
                <c:pt idx="2776">
                  <c:v>4.7481225892183998</c:v>
                </c:pt>
                <c:pt idx="2777">
                  <c:v>3.7451013795798498</c:v>
                </c:pt>
                <c:pt idx="2778">
                  <c:v>4.2072409623045601</c:v>
                </c:pt>
                <c:pt idx="2779">
                  <c:v>4.4347697786537097</c:v>
                </c:pt>
                <c:pt idx="2780">
                  <c:v>1.83948063493992E-2</c:v>
                </c:pt>
                <c:pt idx="2781">
                  <c:v>1.83948063493992E-2</c:v>
                </c:pt>
                <c:pt idx="2782">
                  <c:v>3.5766565305693798</c:v>
                </c:pt>
                <c:pt idx="2783">
                  <c:v>4.2981452145534398</c:v>
                </c:pt>
                <c:pt idx="2784">
                  <c:v>4.0599604022281399</c:v>
                </c:pt>
                <c:pt idx="2785">
                  <c:v>4.2390612472147602</c:v>
                </c:pt>
                <c:pt idx="2786">
                  <c:v>1.83948063493992E-2</c:v>
                </c:pt>
                <c:pt idx="2787">
                  <c:v>4.0705798192751796</c:v>
                </c:pt>
                <c:pt idx="2788">
                  <c:v>4.5396106367728803</c:v>
                </c:pt>
                <c:pt idx="2789">
                  <c:v>4.5225109784036599</c:v>
                </c:pt>
                <c:pt idx="2790">
                  <c:v>1.83948063493992E-2</c:v>
                </c:pt>
                <c:pt idx="2791">
                  <c:v>1.83948063493992E-2</c:v>
                </c:pt>
                <c:pt idx="2792">
                  <c:v>4.0645170047098604</c:v>
                </c:pt>
                <c:pt idx="2793">
                  <c:v>1.83948063493992E-2</c:v>
                </c:pt>
                <c:pt idx="2794">
                  <c:v>4.2851545862860201</c:v>
                </c:pt>
                <c:pt idx="2795">
                  <c:v>1.83948063493992E-2</c:v>
                </c:pt>
                <c:pt idx="2796">
                  <c:v>3.8317537940030602</c:v>
                </c:pt>
                <c:pt idx="2797">
                  <c:v>4.48771638626702</c:v>
                </c:pt>
                <c:pt idx="2798">
                  <c:v>3.8150715623906901</c:v>
                </c:pt>
                <c:pt idx="2799">
                  <c:v>4.2775855596371004</c:v>
                </c:pt>
                <c:pt idx="2800">
                  <c:v>1.83948063493992E-2</c:v>
                </c:pt>
                <c:pt idx="2801">
                  <c:v>2.7499539612462698</c:v>
                </c:pt>
                <c:pt idx="2802">
                  <c:v>3.65201019805796</c:v>
                </c:pt>
                <c:pt idx="2803">
                  <c:v>5.0419679512643798</c:v>
                </c:pt>
                <c:pt idx="2804">
                  <c:v>5.0419679512643798</c:v>
                </c:pt>
                <c:pt idx="2805">
                  <c:v>1.83948063493992E-2</c:v>
                </c:pt>
                <c:pt idx="2806">
                  <c:v>4.03725332228138</c:v>
                </c:pt>
                <c:pt idx="2807">
                  <c:v>4.2457652747269004</c:v>
                </c:pt>
                <c:pt idx="2808">
                  <c:v>1.83948063493992E-2</c:v>
                </c:pt>
                <c:pt idx="2809">
                  <c:v>4.5300434261234601</c:v>
                </c:pt>
                <c:pt idx="2810">
                  <c:v>1.83948063493992E-2</c:v>
                </c:pt>
                <c:pt idx="2811">
                  <c:v>3.2146519624522001</c:v>
                </c:pt>
                <c:pt idx="2812">
                  <c:v>4.42467891245267</c:v>
                </c:pt>
                <c:pt idx="2813">
                  <c:v>1.83948063493992E-2</c:v>
                </c:pt>
                <c:pt idx="2814">
                  <c:v>1.83948063493992E-2</c:v>
                </c:pt>
                <c:pt idx="2815">
                  <c:v>3.79865108319922</c:v>
                </c:pt>
                <c:pt idx="2816">
                  <c:v>1.83948063493992E-2</c:v>
                </c:pt>
                <c:pt idx="2817">
                  <c:v>2.92769783517921</c:v>
                </c:pt>
                <c:pt idx="2818">
                  <c:v>4.2767571394294297</c:v>
                </c:pt>
                <c:pt idx="2819">
                  <c:v>3.9987290098590398</c:v>
                </c:pt>
                <c:pt idx="2820">
                  <c:v>4.1664946796917599</c:v>
                </c:pt>
                <c:pt idx="2821">
                  <c:v>4.1875463065250003</c:v>
                </c:pt>
                <c:pt idx="2822">
                  <c:v>1.83948063493992E-2</c:v>
                </c:pt>
                <c:pt idx="2823">
                  <c:v>1.83948063493992E-2</c:v>
                </c:pt>
                <c:pt idx="2824">
                  <c:v>4.0715574805127703</c:v>
                </c:pt>
                <c:pt idx="2825">
                  <c:v>4.0042998525074598</c:v>
                </c:pt>
                <c:pt idx="2826">
                  <c:v>4.3773778433576496</c:v>
                </c:pt>
                <c:pt idx="2827">
                  <c:v>1.83948063493992E-2</c:v>
                </c:pt>
                <c:pt idx="2828">
                  <c:v>4.4270135447439403</c:v>
                </c:pt>
                <c:pt idx="2829">
                  <c:v>1.83948063493992E-2</c:v>
                </c:pt>
                <c:pt idx="2830">
                  <c:v>3.4832255434739898</c:v>
                </c:pt>
                <c:pt idx="2831">
                  <c:v>4.3386677109762797</c:v>
                </c:pt>
                <c:pt idx="2832">
                  <c:v>1.83948063493992E-2</c:v>
                </c:pt>
                <c:pt idx="2833">
                  <c:v>1.83948063493992E-2</c:v>
                </c:pt>
                <c:pt idx="2834">
                  <c:v>3.9428446739484002</c:v>
                </c:pt>
                <c:pt idx="2835">
                  <c:v>1.64258094009197</c:v>
                </c:pt>
                <c:pt idx="2836">
                  <c:v>1.83948063493992E-2</c:v>
                </c:pt>
                <c:pt idx="2837">
                  <c:v>3.5377591909271602</c:v>
                </c:pt>
                <c:pt idx="2838">
                  <c:v>4.07630618554973</c:v>
                </c:pt>
                <c:pt idx="2839">
                  <c:v>4.6400820996711802</c:v>
                </c:pt>
                <c:pt idx="2840">
                  <c:v>4.0795058169777798</c:v>
                </c:pt>
                <c:pt idx="2841">
                  <c:v>4.2353330649406997</c:v>
                </c:pt>
                <c:pt idx="2842">
                  <c:v>3.8756997080439</c:v>
                </c:pt>
                <c:pt idx="2843">
                  <c:v>1.83948063493992E-2</c:v>
                </c:pt>
                <c:pt idx="2844">
                  <c:v>4.1948915469839498</c:v>
                </c:pt>
                <c:pt idx="2845">
                  <c:v>3.3574885821477101</c:v>
                </c:pt>
                <c:pt idx="2846">
                  <c:v>1.83948063493992E-2</c:v>
                </c:pt>
                <c:pt idx="2847">
                  <c:v>4.03725332228138</c:v>
                </c:pt>
                <c:pt idx="2848">
                  <c:v>1.83948063493992E-2</c:v>
                </c:pt>
                <c:pt idx="2849">
                  <c:v>1.83948063493992E-2</c:v>
                </c:pt>
                <c:pt idx="2850">
                  <c:v>3.7838177945574301</c:v>
                </c:pt>
                <c:pt idx="2851">
                  <c:v>1.02310943533239</c:v>
                </c:pt>
                <c:pt idx="2852">
                  <c:v>1.83948063493992E-2</c:v>
                </c:pt>
                <c:pt idx="2853">
                  <c:v>1.83948063493992E-2</c:v>
                </c:pt>
                <c:pt idx="2854">
                  <c:v>1.83948063493992E-2</c:v>
                </c:pt>
                <c:pt idx="2855">
                  <c:v>4.5413406350464403</c:v>
                </c:pt>
                <c:pt idx="2856">
                  <c:v>1.83948063493992E-2</c:v>
                </c:pt>
                <c:pt idx="2857">
                  <c:v>1.83948063493992E-2</c:v>
                </c:pt>
                <c:pt idx="2858">
                  <c:v>2.5316875908904799</c:v>
                </c:pt>
                <c:pt idx="2859">
                  <c:v>4.4211745163685796</c:v>
                </c:pt>
                <c:pt idx="2860">
                  <c:v>1.02310943533239</c:v>
                </c:pt>
                <c:pt idx="2861">
                  <c:v>4.4194445180950197</c:v>
                </c:pt>
                <c:pt idx="2862">
                  <c:v>4.8824125210274003</c:v>
                </c:pt>
                <c:pt idx="2863">
                  <c:v>4.7996375299081597</c:v>
                </c:pt>
                <c:pt idx="2864">
                  <c:v>2.5452511695408999</c:v>
                </c:pt>
                <c:pt idx="2865">
                  <c:v>4.5796411612788201</c:v>
                </c:pt>
                <c:pt idx="2866">
                  <c:v>1.83948063493992E-2</c:v>
                </c:pt>
                <c:pt idx="2867">
                  <c:v>1.83948063493992E-2</c:v>
                </c:pt>
                <c:pt idx="2868">
                  <c:v>1.83948063493992E-2</c:v>
                </c:pt>
                <c:pt idx="2869">
                  <c:v>4.5010863243505401</c:v>
                </c:pt>
                <c:pt idx="2870">
                  <c:v>3.2195133295899798</c:v>
                </c:pt>
                <c:pt idx="2871">
                  <c:v>1.83948063493992E-2</c:v>
                </c:pt>
                <c:pt idx="2872">
                  <c:v>1.83948063493992E-2</c:v>
                </c:pt>
                <c:pt idx="2873">
                  <c:v>4.5092965639462701</c:v>
                </c:pt>
                <c:pt idx="2874">
                  <c:v>4.4815409096008896</c:v>
                </c:pt>
                <c:pt idx="2875">
                  <c:v>3.0588247144892802</c:v>
                </c:pt>
                <c:pt idx="2876">
                  <c:v>4.3349761076313396</c:v>
                </c:pt>
                <c:pt idx="2877">
                  <c:v>2.39032060434947</c:v>
                </c:pt>
                <c:pt idx="2878">
                  <c:v>1.83948063493992E-2</c:v>
                </c:pt>
                <c:pt idx="2879">
                  <c:v>1.83948063493992E-2</c:v>
                </c:pt>
                <c:pt idx="2880">
                  <c:v>1.83948063493992E-2</c:v>
                </c:pt>
                <c:pt idx="2881">
                  <c:v>1.62593821272219</c:v>
                </c:pt>
                <c:pt idx="2882">
                  <c:v>4.0375897705721497</c:v>
                </c:pt>
                <c:pt idx="2883">
                  <c:v>2.6386455777071798</c:v>
                </c:pt>
                <c:pt idx="2884">
                  <c:v>3.5742853193489998</c:v>
                </c:pt>
                <c:pt idx="2885">
                  <c:v>4.5706785846471103</c:v>
                </c:pt>
                <c:pt idx="2886">
                  <c:v>1.83948063493992E-2</c:v>
                </c:pt>
                <c:pt idx="2887">
                  <c:v>4.6400820996711802</c:v>
                </c:pt>
                <c:pt idx="2888">
                  <c:v>1.83948063493992E-2</c:v>
                </c:pt>
                <c:pt idx="2889">
                  <c:v>1.83948063493992E-2</c:v>
                </c:pt>
                <c:pt idx="2890">
                  <c:v>4.08187702819815</c:v>
                </c:pt>
                <c:pt idx="2891">
                  <c:v>1.83948063493992E-2</c:v>
                </c:pt>
                <c:pt idx="2892">
                  <c:v>3.8761916799608001</c:v>
                </c:pt>
                <c:pt idx="2893">
                  <c:v>1.83948063493992E-2</c:v>
                </c:pt>
                <c:pt idx="2894">
                  <c:v>3.8575112643479401</c:v>
                </c:pt>
                <c:pt idx="2895">
                  <c:v>4.5541074771238996</c:v>
                </c:pt>
                <c:pt idx="2896">
                  <c:v>1.83948063493992E-2</c:v>
                </c:pt>
                <c:pt idx="2897">
                  <c:v>4.3221347203938301</c:v>
                </c:pt>
                <c:pt idx="2898">
                  <c:v>1.83948063493992E-2</c:v>
                </c:pt>
                <c:pt idx="2899">
                  <c:v>4.2775855596371004</c:v>
                </c:pt>
                <c:pt idx="2900">
                  <c:v>1.83948063493992E-2</c:v>
                </c:pt>
                <c:pt idx="2901">
                  <c:v>1.83948063493992E-2</c:v>
                </c:pt>
                <c:pt idx="2902">
                  <c:v>1.83948063493992E-2</c:v>
                </c:pt>
                <c:pt idx="2903">
                  <c:v>1.83948063493992E-2</c:v>
                </c:pt>
                <c:pt idx="2904">
                  <c:v>3.9235230453887202</c:v>
                </c:pt>
                <c:pt idx="2905">
                  <c:v>3.8649310499669398</c:v>
                </c:pt>
                <c:pt idx="2906">
                  <c:v>4.2173684074346998</c:v>
                </c:pt>
                <c:pt idx="2907">
                  <c:v>4.3213442664170998</c:v>
                </c:pt>
                <c:pt idx="2908">
                  <c:v>4.3244312357443304</c:v>
                </c:pt>
                <c:pt idx="2909">
                  <c:v>1.83948063493992E-2</c:v>
                </c:pt>
                <c:pt idx="2910">
                  <c:v>4.1116991291078602</c:v>
                </c:pt>
                <c:pt idx="2911">
                  <c:v>4.1994037499286998</c:v>
                </c:pt>
                <c:pt idx="2912">
                  <c:v>3.9926661952937201</c:v>
                </c:pt>
                <c:pt idx="2913">
                  <c:v>3.03253869329839</c:v>
                </c:pt>
                <c:pt idx="2914">
                  <c:v>4.6400820996711802</c:v>
                </c:pt>
                <c:pt idx="2915">
                  <c:v>4.7843122693494697</c:v>
                </c:pt>
                <c:pt idx="2916">
                  <c:v>4.0358963512277004</c:v>
                </c:pt>
                <c:pt idx="2917">
                  <c:v>3.71614427780692</c:v>
                </c:pt>
                <c:pt idx="2918">
                  <c:v>3.8620678668296602</c:v>
                </c:pt>
                <c:pt idx="2919">
                  <c:v>4.5396106367728803</c:v>
                </c:pt>
                <c:pt idx="2920">
                  <c:v>1.83948063493992E-2</c:v>
                </c:pt>
                <c:pt idx="2921">
                  <c:v>1.83948063493992E-2</c:v>
                </c:pt>
                <c:pt idx="2922">
                  <c:v>1.83948063493992E-2</c:v>
                </c:pt>
                <c:pt idx="2923">
                  <c:v>1.83948063493992E-2</c:v>
                </c:pt>
                <c:pt idx="2924">
                  <c:v>1.83948063493992E-2</c:v>
                </c:pt>
                <c:pt idx="2925">
                  <c:v>4.3780570225354003</c:v>
                </c:pt>
                <c:pt idx="2926">
                  <c:v>4.0788646040309597</c:v>
                </c:pt>
                <c:pt idx="2927">
                  <c:v>3.03253869329839</c:v>
                </c:pt>
                <c:pt idx="2928">
                  <c:v>3.6718935991100299</c:v>
                </c:pt>
                <c:pt idx="2929">
                  <c:v>1.83948063493992E-2</c:v>
                </c:pt>
                <c:pt idx="2930">
                  <c:v>1.83948063493992E-2</c:v>
                </c:pt>
                <c:pt idx="2931">
                  <c:v>1.83948063493992E-2</c:v>
                </c:pt>
                <c:pt idx="2932">
                  <c:v>1.83948063493992E-2</c:v>
                </c:pt>
                <c:pt idx="2933">
                  <c:v>3.9958658267217602</c:v>
                </c:pt>
                <c:pt idx="2934">
                  <c:v>1.83948063493992E-2</c:v>
                </c:pt>
                <c:pt idx="2935">
                  <c:v>1.83948063493992E-2</c:v>
                </c:pt>
                <c:pt idx="2936">
                  <c:v>1.83948063493992E-2</c:v>
                </c:pt>
                <c:pt idx="2937">
                  <c:v>1.83948063493992E-2</c:v>
                </c:pt>
                <c:pt idx="2938">
                  <c:v>2.2081278947412102</c:v>
                </c:pt>
                <c:pt idx="2939">
                  <c:v>3.7124160955328702</c:v>
                </c:pt>
                <c:pt idx="2940">
                  <c:v>1.83948063493992E-2</c:v>
                </c:pt>
                <c:pt idx="2941">
                  <c:v>1.83948063493992E-2</c:v>
                </c:pt>
                <c:pt idx="2942">
                  <c:v>1.83948063493992E-2</c:v>
                </c:pt>
                <c:pt idx="2943">
                  <c:v>4.3479301569696496</c:v>
                </c:pt>
                <c:pt idx="2944">
                  <c:v>3.6128096317713498</c:v>
                </c:pt>
                <c:pt idx="2945">
                  <c:v>4.2338634317862196</c:v>
                </c:pt>
                <c:pt idx="2946">
                  <c:v>3.8245212156449102</c:v>
                </c:pt>
                <c:pt idx="2947">
                  <c:v>1.83948063493992E-2</c:v>
                </c:pt>
                <c:pt idx="2948">
                  <c:v>2.9665951748214301</c:v>
                </c:pt>
                <c:pt idx="2949">
                  <c:v>4.04839500757822</c:v>
                </c:pt>
                <c:pt idx="2950">
                  <c:v>4.2859069233219902</c:v>
                </c:pt>
                <c:pt idx="2951">
                  <c:v>1.83948063493992E-2</c:v>
                </c:pt>
                <c:pt idx="2952">
                  <c:v>3.9850971686448</c:v>
                </c:pt>
                <c:pt idx="2953">
                  <c:v>4.9414964883660799</c:v>
                </c:pt>
                <c:pt idx="2954">
                  <c:v>4.0833466613526399</c:v>
                </c:pt>
                <c:pt idx="2955">
                  <c:v>3.4305837005167201</c:v>
                </c:pt>
                <c:pt idx="2956">
                  <c:v>3.3713442095519102</c:v>
                </c:pt>
                <c:pt idx="2957">
                  <c:v>5.0025786397052601</c:v>
                </c:pt>
                <c:pt idx="2958">
                  <c:v>1.83948063493992E-2</c:v>
                </c:pt>
                <c:pt idx="2959">
                  <c:v>4.4118754914461</c:v>
                </c:pt>
                <c:pt idx="2960">
                  <c:v>1.83948063493992E-2</c:v>
                </c:pt>
                <c:pt idx="2961">
                  <c:v>3.7026982565517099</c:v>
                </c:pt>
                <c:pt idx="2962">
                  <c:v>4.1175015785541103</c:v>
                </c:pt>
                <c:pt idx="2963">
                  <c:v>1.83948063493992E-2</c:v>
                </c:pt>
                <c:pt idx="2964">
                  <c:v>1.83948063493992E-2</c:v>
                </c:pt>
                <c:pt idx="2965">
                  <c:v>4.0985592598105196</c:v>
                </c:pt>
                <c:pt idx="2966">
                  <c:v>4.03725332228138</c:v>
                </c:pt>
                <c:pt idx="2967">
                  <c:v>3.77153664180066</c:v>
                </c:pt>
                <c:pt idx="2968">
                  <c:v>1.83948063493992E-2</c:v>
                </c:pt>
                <c:pt idx="2969">
                  <c:v>4.0902744750547404</c:v>
                </c:pt>
                <c:pt idx="2970">
                  <c:v>1.83948063493992E-2</c:v>
                </c:pt>
                <c:pt idx="2971">
                  <c:v>1.83948063493992E-2</c:v>
                </c:pt>
                <c:pt idx="2972">
                  <c:v>4.2104405937326002</c:v>
                </c:pt>
                <c:pt idx="2973">
                  <c:v>1.83948063493992E-2</c:v>
                </c:pt>
                <c:pt idx="2974">
                  <c:v>3.6550621264677399</c:v>
                </c:pt>
                <c:pt idx="2975">
                  <c:v>2.8355921355027802</c:v>
                </c:pt>
                <c:pt idx="2976">
                  <c:v>4.2715227450717803</c:v>
                </c:pt>
                <c:pt idx="2977">
                  <c:v>1.83948063493992E-2</c:v>
                </c:pt>
                <c:pt idx="2978">
                  <c:v>1.83948063493992E-2</c:v>
                </c:pt>
                <c:pt idx="2979">
                  <c:v>1.83948063493992E-2</c:v>
                </c:pt>
                <c:pt idx="2980">
                  <c:v>1.83948063493992E-2</c:v>
                </c:pt>
                <c:pt idx="2981">
                  <c:v>3.3339530819932799</c:v>
                </c:pt>
                <c:pt idx="2982">
                  <c:v>1.83948063493992E-2</c:v>
                </c:pt>
                <c:pt idx="2983">
                  <c:v>1.83948063493992E-2</c:v>
                </c:pt>
                <c:pt idx="2984">
                  <c:v>1.83948063493992E-2</c:v>
                </c:pt>
                <c:pt idx="2985">
                  <c:v>1.83948063493992E-2</c:v>
                </c:pt>
                <c:pt idx="2986">
                  <c:v>3.6402288378259602</c:v>
                </c:pt>
                <c:pt idx="2987">
                  <c:v>4.34168013514347</c:v>
                </c:pt>
                <c:pt idx="2988">
                  <c:v>1.83948063493992E-2</c:v>
                </c:pt>
                <c:pt idx="2989">
                  <c:v>1.83948063493992E-2</c:v>
                </c:pt>
                <c:pt idx="2990">
                  <c:v>4.5532424779871201</c:v>
                </c:pt>
                <c:pt idx="2991">
                  <c:v>3.4996079057246998</c:v>
                </c:pt>
                <c:pt idx="2992">
                  <c:v>3.33108989885601</c:v>
                </c:pt>
                <c:pt idx="2993">
                  <c:v>1.83948063493992E-2</c:v>
                </c:pt>
                <c:pt idx="2994">
                  <c:v>1.83948063493992E-2</c:v>
                </c:pt>
                <c:pt idx="2995">
                  <c:v>4.1452938118285996</c:v>
                </c:pt>
                <c:pt idx="2996">
                  <c:v>1.83948063493992E-2</c:v>
                </c:pt>
                <c:pt idx="2997">
                  <c:v>4.1640108063705696</c:v>
                </c:pt>
                <c:pt idx="2998">
                  <c:v>3.5678050780268298</c:v>
                </c:pt>
                <c:pt idx="2999">
                  <c:v>1.83948063493992E-2</c:v>
                </c:pt>
                <c:pt idx="3000">
                  <c:v>1.83948063493992E-2</c:v>
                </c:pt>
                <c:pt idx="3001">
                  <c:v>3.8354453973479998</c:v>
                </c:pt>
                <c:pt idx="3002">
                  <c:v>1.83948063493992E-2</c:v>
                </c:pt>
                <c:pt idx="3003">
                  <c:v>3.9536133320253701</c:v>
                </c:pt>
                <c:pt idx="3004">
                  <c:v>3.4807416701528</c:v>
                </c:pt>
                <c:pt idx="3005">
                  <c:v>4.03725332228138</c:v>
                </c:pt>
                <c:pt idx="3006">
                  <c:v>1.83948063493992E-2</c:v>
                </c:pt>
                <c:pt idx="3007">
                  <c:v>1.83948063493992E-2</c:v>
                </c:pt>
                <c:pt idx="3008">
                  <c:v>1.83948063493992E-2</c:v>
                </c:pt>
                <c:pt idx="3009">
                  <c:v>1.83948063493992E-2</c:v>
                </c:pt>
                <c:pt idx="3010">
                  <c:v>1.02310943533239</c:v>
                </c:pt>
                <c:pt idx="3011">
                  <c:v>3.3356830802668398</c:v>
                </c:pt>
                <c:pt idx="3012">
                  <c:v>3.5468344296596799</c:v>
                </c:pt>
                <c:pt idx="3013">
                  <c:v>4.3538057642741199</c:v>
                </c:pt>
                <c:pt idx="3014">
                  <c:v>1.83948063493992E-2</c:v>
                </c:pt>
                <c:pt idx="3015">
                  <c:v>3.4010297853339599</c:v>
                </c:pt>
                <c:pt idx="3016">
                  <c:v>1.83948063493992E-2</c:v>
                </c:pt>
                <c:pt idx="3017">
                  <c:v>4.2631252982151899</c:v>
                </c:pt>
                <c:pt idx="3018">
                  <c:v>1.83948063493992E-2</c:v>
                </c:pt>
                <c:pt idx="3019">
                  <c:v>1.83948063493992E-2</c:v>
                </c:pt>
                <c:pt idx="3020">
                  <c:v>3.6044121849147599</c:v>
                </c:pt>
                <c:pt idx="3021">
                  <c:v>1.83948063493992E-2</c:v>
                </c:pt>
                <c:pt idx="3022">
                  <c:v>3.7812910597109202</c:v>
                </c:pt>
                <c:pt idx="3023">
                  <c:v>3.7565478295327401</c:v>
                </c:pt>
                <c:pt idx="3024">
                  <c:v>1.83948063493992E-2</c:v>
                </c:pt>
                <c:pt idx="3025">
                  <c:v>4.1846831233877202</c:v>
                </c:pt>
                <c:pt idx="3026">
                  <c:v>3.8997271801152298</c:v>
                </c:pt>
                <c:pt idx="3027">
                  <c:v>4.2173684074346998</c:v>
                </c:pt>
                <c:pt idx="3028">
                  <c:v>4.2518280892922196</c:v>
                </c:pt>
                <c:pt idx="3029">
                  <c:v>1.83948063493992E-2</c:v>
                </c:pt>
                <c:pt idx="3030">
                  <c:v>4.08620984448992</c:v>
                </c:pt>
                <c:pt idx="3031">
                  <c:v>2.12629734321319</c:v>
                </c:pt>
                <c:pt idx="3032">
                  <c:v>3.0988932052261502</c:v>
                </c:pt>
                <c:pt idx="3033">
                  <c:v>4.2338634317862196</c:v>
                </c:pt>
                <c:pt idx="3034">
                  <c:v>4.0969785025668797</c:v>
                </c:pt>
                <c:pt idx="3035">
                  <c:v>4.10827571148985</c:v>
                </c:pt>
                <c:pt idx="3036">
                  <c:v>3.0047830389530099</c:v>
                </c:pt>
                <c:pt idx="3037">
                  <c:v>1.83948063493992E-2</c:v>
                </c:pt>
                <c:pt idx="3038">
                  <c:v>1.02310943533239</c:v>
                </c:pt>
                <c:pt idx="3039">
                  <c:v>3.13907297076201</c:v>
                </c:pt>
                <c:pt idx="3040">
                  <c:v>2.5424991104927699</c:v>
                </c:pt>
                <c:pt idx="3041">
                  <c:v>2.6572753111868499</c:v>
                </c:pt>
                <c:pt idx="3042">
                  <c:v>4.5207809801301</c:v>
                </c:pt>
                <c:pt idx="3043">
                  <c:v>3.7210056449447002</c:v>
                </c:pt>
                <c:pt idx="3044">
                  <c:v>2.0278240643153902</c:v>
                </c:pt>
                <c:pt idx="3045">
                  <c:v>5.0419679512643798</c:v>
                </c:pt>
                <c:pt idx="3046">
                  <c:v>4.8418900246045604</c:v>
                </c:pt>
                <c:pt idx="3047">
                  <c:v>1.83948063493992E-2</c:v>
                </c:pt>
                <c:pt idx="3048">
                  <c:v>1.83948063493992E-2</c:v>
                </c:pt>
                <c:pt idx="3049">
                  <c:v>1.2157309974441</c:v>
                </c:pt>
                <c:pt idx="3050">
                  <c:v>1.83948063493992E-2</c:v>
                </c:pt>
                <c:pt idx="3051">
                  <c:v>3.1338751553334601</c:v>
                </c:pt>
                <c:pt idx="3052">
                  <c:v>1.83948063493992E-2</c:v>
                </c:pt>
                <c:pt idx="3053">
                  <c:v>4.6877927749151898</c:v>
                </c:pt>
                <c:pt idx="3054">
                  <c:v>1.83948063493992E-2</c:v>
                </c:pt>
                <c:pt idx="3055">
                  <c:v>4.1710512821734804</c:v>
                </c:pt>
                <c:pt idx="3056">
                  <c:v>3.1599690739691102</c:v>
                </c:pt>
                <c:pt idx="3057">
                  <c:v>1.83948063493992E-2</c:v>
                </c:pt>
                <c:pt idx="3058">
                  <c:v>3.61284621070046</c:v>
                </c:pt>
                <c:pt idx="3059">
                  <c:v>2.50314148256837</c:v>
                </c:pt>
                <c:pt idx="3060">
                  <c:v>1.83948063493992E-2</c:v>
                </c:pt>
                <c:pt idx="3061">
                  <c:v>4.0403023253776897</c:v>
                </c:pt>
                <c:pt idx="3062">
                  <c:v>4.3563641827553399</c:v>
                </c:pt>
                <c:pt idx="3063">
                  <c:v>2.2422179066615899</c:v>
                </c:pt>
                <c:pt idx="3064">
                  <c:v>1.83948063493992E-2</c:v>
                </c:pt>
                <c:pt idx="3065">
                  <c:v>1.83948063493992E-2</c:v>
                </c:pt>
                <c:pt idx="3066">
                  <c:v>3.5071403534445</c:v>
                </c:pt>
                <c:pt idx="3067">
                  <c:v>2.6118231850624101</c:v>
                </c:pt>
                <c:pt idx="3068">
                  <c:v>2.0505677231912598</c:v>
                </c:pt>
                <c:pt idx="3069">
                  <c:v>1.83948063493992E-2</c:v>
                </c:pt>
                <c:pt idx="3070">
                  <c:v>2.2347615421134801</c:v>
                </c:pt>
                <c:pt idx="3071">
                  <c:v>3.9980132517521798</c:v>
                </c:pt>
                <c:pt idx="3072">
                  <c:v>3.0022246204717802</c:v>
                </c:pt>
                <c:pt idx="3073">
                  <c:v>3.3386257038585501</c:v>
                </c:pt>
                <c:pt idx="3074">
                  <c:v>3.6273064721223598</c:v>
                </c:pt>
                <c:pt idx="3075">
                  <c:v>4.0508851634956198</c:v>
                </c:pt>
                <c:pt idx="3076">
                  <c:v>1.83948063493992E-2</c:v>
                </c:pt>
                <c:pt idx="3077">
                  <c:v>1.83948063493992E-2</c:v>
                </c:pt>
                <c:pt idx="3078">
                  <c:v>4.0803708161145602</c:v>
                </c:pt>
                <c:pt idx="3079">
                  <c:v>4.3696595756788099</c:v>
                </c:pt>
                <c:pt idx="3080">
                  <c:v>3.18609957153387</c:v>
                </c:pt>
                <c:pt idx="3081">
                  <c:v>1.83948063493992E-2</c:v>
                </c:pt>
                <c:pt idx="3082">
                  <c:v>3.9240150173056199</c:v>
                </c:pt>
                <c:pt idx="3083">
                  <c:v>4.6400820996711802</c:v>
                </c:pt>
                <c:pt idx="3084">
                  <c:v>1.83948063493992E-2</c:v>
                </c:pt>
                <c:pt idx="3085">
                  <c:v>3.9157302325498402</c:v>
                </c:pt>
                <c:pt idx="3086">
                  <c:v>4.1808422790128601</c:v>
                </c:pt>
                <c:pt idx="3087">
                  <c:v>4.40212107353583</c:v>
                </c:pt>
                <c:pt idx="3088">
                  <c:v>1.83948063493992E-2</c:v>
                </c:pt>
                <c:pt idx="3089">
                  <c:v>1.83948063493992E-2</c:v>
                </c:pt>
                <c:pt idx="3090">
                  <c:v>1.6320010272875101</c:v>
                </c:pt>
                <c:pt idx="3091">
                  <c:v>1.83948063493992E-2</c:v>
                </c:pt>
                <c:pt idx="3092">
                  <c:v>3.7639676151517398</c:v>
                </c:pt>
                <c:pt idx="3093">
                  <c:v>3.8861319178301001</c:v>
                </c:pt>
                <c:pt idx="3094">
                  <c:v>2.51425287153232</c:v>
                </c:pt>
                <c:pt idx="3095">
                  <c:v>3.4225227019508999</c:v>
                </c:pt>
                <c:pt idx="3096">
                  <c:v>1.83948063493992E-2</c:v>
                </c:pt>
                <c:pt idx="3097">
                  <c:v>1.62593821272219</c:v>
                </c:pt>
                <c:pt idx="3098">
                  <c:v>4.4579688305173599</c:v>
                </c:pt>
                <c:pt idx="3099">
                  <c:v>1.62593821272219</c:v>
                </c:pt>
                <c:pt idx="3100">
                  <c:v>1.83948063493992E-2</c:v>
                </c:pt>
                <c:pt idx="3101">
                  <c:v>3.68838862346154</c:v>
                </c:pt>
                <c:pt idx="3102">
                  <c:v>2.4173921842227002</c:v>
                </c:pt>
                <c:pt idx="3103">
                  <c:v>1.83948063493992E-2</c:v>
                </c:pt>
                <c:pt idx="3104">
                  <c:v>4.07637444811356</c:v>
                </c:pt>
                <c:pt idx="3105">
                  <c:v>4.2113055928693797</c:v>
                </c:pt>
                <c:pt idx="3106">
                  <c:v>3.84463176016967</c:v>
                </c:pt>
                <c:pt idx="3107">
                  <c:v>4.04184650369222</c:v>
                </c:pt>
                <c:pt idx="3108">
                  <c:v>1.83948063493992E-2</c:v>
                </c:pt>
                <c:pt idx="3109">
                  <c:v>1.83948063493992E-2</c:v>
                </c:pt>
                <c:pt idx="3110">
                  <c:v>4.0965231095790902</c:v>
                </c:pt>
                <c:pt idx="3111">
                  <c:v>3.8363103964847798</c:v>
                </c:pt>
                <c:pt idx="3112">
                  <c:v>1.02310943533239</c:v>
                </c:pt>
                <c:pt idx="3113">
                  <c:v>1.83948063493992E-2</c:v>
                </c:pt>
                <c:pt idx="3114">
                  <c:v>3.8618440806396999</c:v>
                </c:pt>
                <c:pt idx="3115">
                  <c:v>4.7217239059266998</c:v>
                </c:pt>
                <c:pt idx="3116">
                  <c:v>1.83948063493992E-2</c:v>
                </c:pt>
                <c:pt idx="3117">
                  <c:v>4.1220947599649396</c:v>
                </c:pt>
                <c:pt idx="3118">
                  <c:v>1.83948063493992E-2</c:v>
                </c:pt>
                <c:pt idx="3119">
                  <c:v>3.1292819739226299</c:v>
                </c:pt>
                <c:pt idx="3120">
                  <c:v>3.7804626395032601</c:v>
                </c:pt>
                <c:pt idx="3121">
                  <c:v>4.3719942079700802</c:v>
                </c:pt>
                <c:pt idx="3122">
                  <c:v>3.93309025603814</c:v>
                </c:pt>
                <c:pt idx="3123">
                  <c:v>3.6232495114555801</c:v>
                </c:pt>
                <c:pt idx="3124">
                  <c:v>2.9739404152803899</c:v>
                </c:pt>
                <c:pt idx="3125">
                  <c:v>4.1099691308343003</c:v>
                </c:pt>
                <c:pt idx="3126">
                  <c:v>1.83948063493992E-2</c:v>
                </c:pt>
                <c:pt idx="3127">
                  <c:v>4.2618872718585399</c:v>
                </c:pt>
                <c:pt idx="3128">
                  <c:v>1.02310943533239</c:v>
                </c:pt>
                <c:pt idx="3129">
                  <c:v>3.8832687346928201</c:v>
                </c:pt>
                <c:pt idx="3130">
                  <c:v>4.1166731583464404</c:v>
                </c:pt>
                <c:pt idx="3131">
                  <c:v>4.5569706602611699</c:v>
                </c:pt>
                <c:pt idx="3132">
                  <c:v>1.83948063493992E-2</c:v>
                </c:pt>
                <c:pt idx="3133">
                  <c:v>1.3185292720257999</c:v>
                </c:pt>
                <c:pt idx="3134">
                  <c:v>1.83948063493992E-2</c:v>
                </c:pt>
                <c:pt idx="3135">
                  <c:v>1.83948063493992E-2</c:v>
                </c:pt>
                <c:pt idx="3136">
                  <c:v>4.5396106367728803</c:v>
                </c:pt>
                <c:pt idx="3137">
                  <c:v>1.83948063493992E-2</c:v>
                </c:pt>
                <c:pt idx="3138">
                  <c:v>4.2381962480779798</c:v>
                </c:pt>
                <c:pt idx="3139">
                  <c:v>1.83948063493992E-2</c:v>
                </c:pt>
                <c:pt idx="3140">
                  <c:v>2.2423988313262302</c:v>
                </c:pt>
                <c:pt idx="3141">
                  <c:v>3.8531418691270698</c:v>
                </c:pt>
                <c:pt idx="3142">
                  <c:v>4.1571512552323</c:v>
                </c:pt>
                <c:pt idx="3143">
                  <c:v>3.8081817149195198</c:v>
                </c:pt>
                <c:pt idx="3144">
                  <c:v>4.4162448866669699</c:v>
                </c:pt>
                <c:pt idx="3145">
                  <c:v>3.4529860158074301</c:v>
                </c:pt>
                <c:pt idx="3146">
                  <c:v>1.83948063493992E-2</c:v>
                </c:pt>
                <c:pt idx="3147">
                  <c:v>1.83948063493992E-2</c:v>
                </c:pt>
                <c:pt idx="3148">
                  <c:v>4.3137752397681801</c:v>
                </c:pt>
                <c:pt idx="3149">
                  <c:v>2.2681563016711102</c:v>
                </c:pt>
                <c:pt idx="3150">
                  <c:v>2.09090439965507</c:v>
                </c:pt>
                <c:pt idx="3151">
                  <c:v>1.02310943533239</c:v>
                </c:pt>
                <c:pt idx="3152">
                  <c:v>3.7596347988599801</c:v>
                </c:pt>
                <c:pt idx="3153">
                  <c:v>1.83948063493992E-2</c:v>
                </c:pt>
                <c:pt idx="3154">
                  <c:v>1.83948063493992E-2</c:v>
                </c:pt>
                <c:pt idx="3155">
                  <c:v>2.93006904639959</c:v>
                </c:pt>
                <c:pt idx="3156">
                  <c:v>3.03253869329839</c:v>
                </c:pt>
                <c:pt idx="3157">
                  <c:v>4.03725332228138</c:v>
                </c:pt>
                <c:pt idx="3158">
                  <c:v>4.0047918244243599</c:v>
                </c:pt>
                <c:pt idx="3159">
                  <c:v>4.1643472546613403</c:v>
                </c:pt>
                <c:pt idx="3160">
                  <c:v>4.01928866477538</c:v>
                </c:pt>
                <c:pt idx="3161">
                  <c:v>2.64729556907497</c:v>
                </c:pt>
                <c:pt idx="3162">
                  <c:v>3.6387226257423602</c:v>
                </c:pt>
                <c:pt idx="3163">
                  <c:v>1.83948063493992E-2</c:v>
                </c:pt>
                <c:pt idx="3164">
                  <c:v>3.3116190292664101</c:v>
                </c:pt>
                <c:pt idx="3165">
                  <c:v>4.1024001041853797</c:v>
                </c:pt>
                <c:pt idx="3166">
                  <c:v>1.83948063493992E-2</c:v>
                </c:pt>
                <c:pt idx="3167">
                  <c:v>1.83948063493992E-2</c:v>
                </c:pt>
                <c:pt idx="3168">
                  <c:v>4.1175381574832199</c:v>
                </c:pt>
                <c:pt idx="3169">
                  <c:v>4.1771140967387996</c:v>
                </c:pt>
                <c:pt idx="3170">
                  <c:v>1.83948063493992E-2</c:v>
                </c:pt>
                <c:pt idx="3171">
                  <c:v>1.83948063493992E-2</c:v>
                </c:pt>
                <c:pt idx="3172">
                  <c:v>1.83948063493992E-2</c:v>
                </c:pt>
                <c:pt idx="3173">
                  <c:v>2.83532394977584</c:v>
                </c:pt>
                <c:pt idx="3174">
                  <c:v>3.3218274528626401</c:v>
                </c:pt>
                <c:pt idx="3175">
                  <c:v>3.6539289416040202</c:v>
                </c:pt>
                <c:pt idx="3176">
                  <c:v>3.77982142655644</c:v>
                </c:pt>
                <c:pt idx="3177">
                  <c:v>2.9648651765478702</c:v>
                </c:pt>
                <c:pt idx="3178">
                  <c:v>3.5771485024862799</c:v>
                </c:pt>
                <c:pt idx="3179">
                  <c:v>1.83948063493992E-2</c:v>
                </c:pt>
                <c:pt idx="3180">
                  <c:v>4.4270135447439403</c:v>
                </c:pt>
                <c:pt idx="3181">
                  <c:v>1.83948063493992E-2</c:v>
                </c:pt>
                <c:pt idx="3182">
                  <c:v>3.9766997217882101</c:v>
                </c:pt>
                <c:pt idx="3183">
                  <c:v>1.83948063493992E-2</c:v>
                </c:pt>
                <c:pt idx="3184">
                  <c:v>3.8363103964847798</c:v>
                </c:pt>
                <c:pt idx="3185">
                  <c:v>2.9700995709055298</c:v>
                </c:pt>
                <c:pt idx="3186">
                  <c:v>2.09090439965507</c:v>
                </c:pt>
                <c:pt idx="3187">
                  <c:v>1.83948063493992E-2</c:v>
                </c:pt>
                <c:pt idx="3188">
                  <c:v>4.2341998800769796</c:v>
                </c:pt>
                <c:pt idx="3189">
                  <c:v>1.83948063493992E-2</c:v>
                </c:pt>
                <c:pt idx="3190">
                  <c:v>4.7376903794322001</c:v>
                </c:pt>
                <c:pt idx="3191">
                  <c:v>1.83948063493992E-2</c:v>
                </c:pt>
                <c:pt idx="3192">
                  <c:v>5.0419679512643798</c:v>
                </c:pt>
                <c:pt idx="3193">
                  <c:v>1.83948063493992E-2</c:v>
                </c:pt>
                <c:pt idx="3194">
                  <c:v>3.99932582326888</c:v>
                </c:pt>
                <c:pt idx="3195">
                  <c:v>3.2821333766474701</c:v>
                </c:pt>
                <c:pt idx="3196">
                  <c:v>1.83948063493992E-2</c:v>
                </c:pt>
                <c:pt idx="3197">
                  <c:v>3.9026586258163301</c:v>
                </c:pt>
                <c:pt idx="3198">
                  <c:v>4.3370854157209902</c:v>
                </c:pt>
                <c:pt idx="3199">
                  <c:v>3.2752421418744802</c:v>
                </c:pt>
                <c:pt idx="3200">
                  <c:v>4.2341998800769796</c:v>
                </c:pt>
                <c:pt idx="3201">
                  <c:v>3.4190992843329</c:v>
                </c:pt>
                <c:pt idx="3202">
                  <c:v>3.82655597857452</c:v>
                </c:pt>
                <c:pt idx="3203">
                  <c:v>2.7391487242401902</c:v>
                </c:pt>
                <c:pt idx="3204">
                  <c:v>3.6634961522534399</c:v>
                </c:pt>
                <c:pt idx="3205">
                  <c:v>4.2193665914352003</c:v>
                </c:pt>
                <c:pt idx="3206">
                  <c:v>1.83948063493992E-2</c:v>
                </c:pt>
                <c:pt idx="3207">
                  <c:v>4.2541993005126004</c:v>
                </c:pt>
                <c:pt idx="3208">
                  <c:v>3.4598455669456998</c:v>
                </c:pt>
                <c:pt idx="3209">
                  <c:v>4.3884892323216</c:v>
                </c:pt>
                <c:pt idx="3210">
                  <c:v>1.83948063493992E-2</c:v>
                </c:pt>
                <c:pt idx="3211">
                  <c:v>3.3855806847838501</c:v>
                </c:pt>
                <c:pt idx="3212">
                  <c:v>1.83948063493992E-2</c:v>
                </c:pt>
                <c:pt idx="3213">
                  <c:v>3.03253869329839</c:v>
                </c:pt>
                <c:pt idx="3214">
                  <c:v>3.5668655337300001</c:v>
                </c:pt>
                <c:pt idx="3215">
                  <c:v>4.1958310912807804</c:v>
                </c:pt>
                <c:pt idx="3216">
                  <c:v>3.03253869329839</c:v>
                </c:pt>
                <c:pt idx="3217">
                  <c:v>3.4798766710160298</c:v>
                </c:pt>
                <c:pt idx="3218">
                  <c:v>1.83948063493992E-2</c:v>
                </c:pt>
                <c:pt idx="3219">
                  <c:v>4.1128323139715803</c:v>
                </c:pt>
                <c:pt idx="3220">
                  <c:v>1.83948063493992E-2</c:v>
                </c:pt>
                <c:pt idx="3221">
                  <c:v>3.40282804617134</c:v>
                </c:pt>
                <c:pt idx="3222">
                  <c:v>1.83948063493992E-2</c:v>
                </c:pt>
                <c:pt idx="3223">
                  <c:v>3.66334691122352</c:v>
                </c:pt>
                <c:pt idx="3224">
                  <c:v>1.83948063493992E-2</c:v>
                </c:pt>
                <c:pt idx="3225">
                  <c:v>3.6165378140454001</c:v>
                </c:pt>
                <c:pt idx="3226">
                  <c:v>4.1771140967387996</c:v>
                </c:pt>
                <c:pt idx="3227">
                  <c:v>4.4784524022619996</c:v>
                </c:pt>
                <c:pt idx="3228">
                  <c:v>2.3141369786415602</c:v>
                </c:pt>
                <c:pt idx="3229">
                  <c:v>4.5396106367728803</c:v>
                </c:pt>
                <c:pt idx="3230">
                  <c:v>1.83948063493992E-2</c:v>
                </c:pt>
                <c:pt idx="3231">
                  <c:v>3.7237133044558401</c:v>
                </c:pt>
                <c:pt idx="3232">
                  <c:v>1.83948063493992E-2</c:v>
                </c:pt>
                <c:pt idx="3233">
                  <c:v>1.83948063493992E-2</c:v>
                </c:pt>
                <c:pt idx="3234">
                  <c:v>4.03725332228138</c:v>
                </c:pt>
                <c:pt idx="3235">
                  <c:v>2.0278240643153902</c:v>
                </c:pt>
                <c:pt idx="3236">
                  <c:v>1.83948063493992E-2</c:v>
                </c:pt>
                <c:pt idx="3237">
                  <c:v>3.4753200685343</c:v>
                </c:pt>
                <c:pt idx="3238">
                  <c:v>1.02310943533239</c:v>
                </c:pt>
                <c:pt idx="3239">
                  <c:v>1.83948063493992E-2</c:v>
                </c:pt>
                <c:pt idx="3240">
                  <c:v>1.83948063493992E-2</c:v>
                </c:pt>
                <c:pt idx="3241">
                  <c:v>4.26918811278051</c:v>
                </c:pt>
                <c:pt idx="3242">
                  <c:v>4.2578909038575397</c:v>
                </c:pt>
                <c:pt idx="3243">
                  <c:v>3.6582300742610698</c:v>
                </c:pt>
                <c:pt idx="3244">
                  <c:v>3.8884665501213602</c:v>
                </c:pt>
                <c:pt idx="3245">
                  <c:v>2.9923209615316</c:v>
                </c:pt>
                <c:pt idx="3246">
                  <c:v>2.3292384530102899</c:v>
                </c:pt>
                <c:pt idx="3247">
                  <c:v>1.83948063493992E-2</c:v>
                </c:pt>
                <c:pt idx="3248">
                  <c:v>3.7222436713013498</c:v>
                </c:pt>
                <c:pt idx="3249">
                  <c:v>3.7579048005864202</c:v>
                </c:pt>
                <c:pt idx="3250">
                  <c:v>1.83948063493992E-2</c:v>
                </c:pt>
                <c:pt idx="3251">
                  <c:v>1.83948063493992E-2</c:v>
                </c:pt>
                <c:pt idx="3252">
                  <c:v>4.7188607227894197</c:v>
                </c:pt>
                <c:pt idx="3253">
                  <c:v>1.83948063493992E-2</c:v>
                </c:pt>
                <c:pt idx="3254">
                  <c:v>3.7850192419849802</c:v>
                </c:pt>
                <c:pt idx="3255">
                  <c:v>2.9684441177920098</c:v>
                </c:pt>
                <c:pt idx="3256">
                  <c:v>1.83948063493992E-2</c:v>
                </c:pt>
                <c:pt idx="3257">
                  <c:v>1.83948063493992E-2</c:v>
                </c:pt>
                <c:pt idx="3258">
                  <c:v>1.83948063493992E-2</c:v>
                </c:pt>
                <c:pt idx="3259">
                  <c:v>1.83948063493992E-2</c:v>
                </c:pt>
                <c:pt idx="3260">
                  <c:v>1.83948063493992E-2</c:v>
                </c:pt>
                <c:pt idx="3261">
                  <c:v>3.5771485024862799</c:v>
                </c:pt>
                <c:pt idx="3262">
                  <c:v>3.8756997080439</c:v>
                </c:pt>
                <c:pt idx="3263">
                  <c:v>3.58415729465447</c:v>
                </c:pt>
                <c:pt idx="3264">
                  <c:v>1.83948063493992E-2</c:v>
                </c:pt>
                <c:pt idx="3265">
                  <c:v>1.83948063493992E-2</c:v>
                </c:pt>
                <c:pt idx="3266">
                  <c:v>1.83948063493992E-2</c:v>
                </c:pt>
                <c:pt idx="3267">
                  <c:v>2.9864453542271301</c:v>
                </c:pt>
                <c:pt idx="3268">
                  <c:v>3.9418670127108202</c:v>
                </c:pt>
                <c:pt idx="3269">
                  <c:v>3.6197374454734499</c:v>
                </c:pt>
                <c:pt idx="3270">
                  <c:v>3.9330536771090299</c:v>
                </c:pt>
                <c:pt idx="3271">
                  <c:v>2.80670329629368</c:v>
                </c:pt>
                <c:pt idx="3272">
                  <c:v>3.7191567019741201</c:v>
                </c:pt>
                <c:pt idx="3273">
                  <c:v>4.3183684211790103</c:v>
                </c:pt>
                <c:pt idx="3274">
                  <c:v>3.1949207277435301</c:v>
                </c:pt>
                <c:pt idx="3275">
                  <c:v>3.9776773830257999</c:v>
                </c:pt>
                <c:pt idx="3276">
                  <c:v>3.5094749857357699</c:v>
                </c:pt>
                <c:pt idx="3277">
                  <c:v>3.2193275096309502</c:v>
                </c:pt>
                <c:pt idx="3278">
                  <c:v>4.4174829130236297</c:v>
                </c:pt>
                <c:pt idx="3279">
                  <c:v>4.0508851634956198</c:v>
                </c:pt>
                <c:pt idx="3280">
                  <c:v>3.6762185947939199</c:v>
                </c:pt>
                <c:pt idx="3281">
                  <c:v>4.2964152162798799</c:v>
                </c:pt>
                <c:pt idx="3282">
                  <c:v>5.0419679512643798</c:v>
                </c:pt>
                <c:pt idx="3283">
                  <c:v>1.83948063493992E-2</c:v>
                </c:pt>
                <c:pt idx="3284">
                  <c:v>3.5899836071275701</c:v>
                </c:pt>
                <c:pt idx="3285">
                  <c:v>3.96062212419355</c:v>
                </c:pt>
                <c:pt idx="3286">
                  <c:v>4.5145689245348599</c:v>
                </c:pt>
                <c:pt idx="3287">
                  <c:v>1.02310943533239</c:v>
                </c:pt>
                <c:pt idx="3288">
                  <c:v>1.83948063493992E-2</c:v>
                </c:pt>
                <c:pt idx="3289">
                  <c:v>1.83948063493992E-2</c:v>
                </c:pt>
                <c:pt idx="3290">
                  <c:v>2.8849533685659101</c:v>
                </c:pt>
                <c:pt idx="3291">
                  <c:v>3.2848600346570902</c:v>
                </c:pt>
                <c:pt idx="3292">
                  <c:v>4.03725332228138</c:v>
                </c:pt>
                <c:pt idx="3293">
                  <c:v>1.83948063493992E-2</c:v>
                </c:pt>
                <c:pt idx="3294">
                  <c:v>1.83948063493992E-2</c:v>
                </c:pt>
                <c:pt idx="3295">
                  <c:v>4.5599465054992603</c:v>
                </c:pt>
                <c:pt idx="3296">
                  <c:v>1.83948063493992E-2</c:v>
                </c:pt>
                <c:pt idx="3297">
                  <c:v>1.83948063493992E-2</c:v>
                </c:pt>
                <c:pt idx="3298">
                  <c:v>1.83948063493992E-2</c:v>
                </c:pt>
                <c:pt idx="3299">
                  <c:v>3.9724795675972602</c:v>
                </c:pt>
                <c:pt idx="3300">
                  <c:v>4.3471017367619798</c:v>
                </c:pt>
                <c:pt idx="3301">
                  <c:v>1.83948063493992E-2</c:v>
                </c:pt>
                <c:pt idx="3302">
                  <c:v>4.2133037768698802</c:v>
                </c:pt>
                <c:pt idx="3303">
                  <c:v>1.83948063493992E-2</c:v>
                </c:pt>
                <c:pt idx="3304">
                  <c:v>4.3607335779762204</c:v>
                </c:pt>
                <c:pt idx="3305">
                  <c:v>1.62593821272219</c:v>
                </c:pt>
                <c:pt idx="3306">
                  <c:v>4.1186269428099598</c:v>
                </c:pt>
                <c:pt idx="3307">
                  <c:v>4.4551056473800799</c:v>
                </c:pt>
                <c:pt idx="3308">
                  <c:v>1.83948063493992E-2</c:v>
                </c:pt>
                <c:pt idx="3309">
                  <c:v>3.3930370493319701</c:v>
                </c:pt>
                <c:pt idx="3310">
                  <c:v>4.4820328815177897</c:v>
                </c:pt>
                <c:pt idx="3311">
                  <c:v>3.7575317733665399</c:v>
                </c:pt>
                <c:pt idx="3312">
                  <c:v>1.83948063493992E-2</c:v>
                </c:pt>
                <c:pt idx="3313">
                  <c:v>1.83948063493992E-2</c:v>
                </c:pt>
                <c:pt idx="3314">
                  <c:v>4.1188951285369004</c:v>
                </c:pt>
                <c:pt idx="3315">
                  <c:v>4.5109899832907203</c:v>
                </c:pt>
                <c:pt idx="3316">
                  <c:v>1.83948063493992E-2</c:v>
                </c:pt>
                <c:pt idx="3317">
                  <c:v>3.6333692866876901</c:v>
                </c:pt>
                <c:pt idx="3318">
                  <c:v>3.4815384067257602</c:v>
                </c:pt>
                <c:pt idx="3319">
                  <c:v>2.0278240643153902</c:v>
                </c:pt>
                <c:pt idx="3320">
                  <c:v>4.1273291543225996</c:v>
                </c:pt>
                <c:pt idx="3321">
                  <c:v>2.8721548428537398</c:v>
                </c:pt>
                <c:pt idx="3322">
                  <c:v>3.5589600587903201</c:v>
                </c:pt>
                <c:pt idx="3323">
                  <c:v>3.3762055766896801</c:v>
                </c:pt>
                <c:pt idx="3324">
                  <c:v>1.83948063493992E-2</c:v>
                </c:pt>
                <c:pt idx="3325">
                  <c:v>4.6400820996711802</c:v>
                </c:pt>
                <c:pt idx="3326">
                  <c:v>4.3395327101130601</c:v>
                </c:pt>
                <c:pt idx="3327">
                  <c:v>3.9248800164423998</c:v>
                </c:pt>
                <c:pt idx="3328">
                  <c:v>1.83948063493992E-2</c:v>
                </c:pt>
                <c:pt idx="3329">
                  <c:v>4.60155778724884</c:v>
                </c:pt>
                <c:pt idx="3330">
                  <c:v>3.2654877239642199</c:v>
                </c:pt>
                <c:pt idx="3331">
                  <c:v>1.83948063493992E-2</c:v>
                </c:pt>
                <c:pt idx="3332">
                  <c:v>1.83948063493992E-2</c:v>
                </c:pt>
                <c:pt idx="3333">
                  <c:v>2.5441496683119</c:v>
                </c:pt>
                <c:pt idx="3334">
                  <c:v>1.83948063493992E-2</c:v>
                </c:pt>
                <c:pt idx="3335">
                  <c:v>1.02310943533239</c:v>
                </c:pt>
                <c:pt idx="3336">
                  <c:v>1.83948063493992E-2</c:v>
                </c:pt>
                <c:pt idx="3337">
                  <c:v>3.0354018764356598</c:v>
                </c:pt>
                <c:pt idx="3338">
                  <c:v>2.3461065045816798</c:v>
                </c:pt>
                <c:pt idx="3339">
                  <c:v>1.83948063493992E-2</c:v>
                </c:pt>
                <c:pt idx="3340">
                  <c:v>3.7178742760804799</c:v>
                </c:pt>
                <c:pt idx="3341">
                  <c:v>1.83948063493992E-2</c:v>
                </c:pt>
                <c:pt idx="3342">
                  <c:v>3.3861092356298701</c:v>
                </c:pt>
                <c:pt idx="3343">
                  <c:v>3.8076897430026202</c:v>
                </c:pt>
                <c:pt idx="3344">
                  <c:v>1.62593821272219</c:v>
                </c:pt>
                <c:pt idx="3345">
                  <c:v>3.3476531857713501</c:v>
                </c:pt>
                <c:pt idx="3346">
                  <c:v>2.7311243046034899</c:v>
                </c:pt>
                <c:pt idx="3347">
                  <c:v>4.0448223489302997</c:v>
                </c:pt>
                <c:pt idx="3348">
                  <c:v>1.83948063493992E-2</c:v>
                </c:pt>
                <c:pt idx="3349">
                  <c:v>4.1213473182233598</c:v>
                </c:pt>
                <c:pt idx="3350">
                  <c:v>1.83948063493992E-2</c:v>
                </c:pt>
                <c:pt idx="3351">
                  <c:v>4.3187478817049403</c:v>
                </c:pt>
                <c:pt idx="3352">
                  <c:v>1.83948063493992E-2</c:v>
                </c:pt>
                <c:pt idx="3353">
                  <c:v>3.03253869329839</c:v>
                </c:pt>
                <c:pt idx="3354">
                  <c:v>3.66263115311666</c:v>
                </c:pt>
                <c:pt idx="3355">
                  <c:v>4.0409815045554396</c:v>
                </c:pt>
                <c:pt idx="3356">
                  <c:v>1.83948063493992E-2</c:v>
                </c:pt>
                <c:pt idx="3357">
                  <c:v>1.83948063493992E-2</c:v>
                </c:pt>
                <c:pt idx="3358">
                  <c:v>4.35986857883944</c:v>
                </c:pt>
                <c:pt idx="3359">
                  <c:v>4.1160319453996204</c:v>
                </c:pt>
                <c:pt idx="3360">
                  <c:v>1.83948063493992E-2</c:v>
                </c:pt>
                <c:pt idx="3361">
                  <c:v>3.36483228459501</c:v>
                </c:pt>
                <c:pt idx="3362">
                  <c:v>3.8560050522643401</c:v>
                </c:pt>
                <c:pt idx="3363">
                  <c:v>1.83948063493992E-2</c:v>
                </c:pt>
                <c:pt idx="3364">
                  <c:v>1.83948063493992E-2</c:v>
                </c:pt>
                <c:pt idx="3365">
                  <c:v>4.3184810832798197</c:v>
                </c:pt>
                <c:pt idx="3366">
                  <c:v>1.83948063493992E-2</c:v>
                </c:pt>
                <c:pt idx="3367">
                  <c:v>3.6892536225983199</c:v>
                </c:pt>
                <c:pt idx="3368">
                  <c:v>4.0062980365079603</c:v>
                </c:pt>
                <c:pt idx="3369">
                  <c:v>1.83948063493992E-2</c:v>
                </c:pt>
                <c:pt idx="3370">
                  <c:v>4.3620905490299</c:v>
                </c:pt>
                <c:pt idx="3371">
                  <c:v>1.83948063493992E-2</c:v>
                </c:pt>
                <c:pt idx="3372">
                  <c:v>1.83948063493992E-2</c:v>
                </c:pt>
                <c:pt idx="3373">
                  <c:v>1.83948063493992E-2</c:v>
                </c:pt>
                <c:pt idx="3374">
                  <c:v>1.83948063493992E-2</c:v>
                </c:pt>
                <c:pt idx="3375">
                  <c:v>3.6830415670030798</c:v>
                </c:pt>
                <c:pt idx="3376">
                  <c:v>3.7367039327232598</c:v>
                </c:pt>
                <c:pt idx="3377">
                  <c:v>4.03725332228138</c:v>
                </c:pt>
                <c:pt idx="3378">
                  <c:v>3.8423732110500999</c:v>
                </c:pt>
                <c:pt idx="3379">
                  <c:v>3.5348960077898801</c:v>
                </c:pt>
                <c:pt idx="3380">
                  <c:v>4.57293713376668</c:v>
                </c:pt>
                <c:pt idx="3381">
                  <c:v>1.83948063493992E-2</c:v>
                </c:pt>
                <c:pt idx="3382">
                  <c:v>1.83948063493992E-2</c:v>
                </c:pt>
                <c:pt idx="3383">
                  <c:v>4.1460461488645697</c:v>
                </c:pt>
                <c:pt idx="3384">
                  <c:v>1.83948063493992E-2</c:v>
                </c:pt>
                <c:pt idx="3385">
                  <c:v>4.2370630632142596</c:v>
                </c:pt>
                <c:pt idx="3386">
                  <c:v>1.83948063493992E-2</c:v>
                </c:pt>
                <c:pt idx="3387">
                  <c:v>3.6828543597422301</c:v>
                </c:pt>
                <c:pt idx="3388">
                  <c:v>1.83948063493992E-2</c:v>
                </c:pt>
                <c:pt idx="3389">
                  <c:v>4.3244312357443304</c:v>
                </c:pt>
                <c:pt idx="3390">
                  <c:v>1.83948063493992E-2</c:v>
                </c:pt>
                <c:pt idx="3391">
                  <c:v>1.83948063493992E-2</c:v>
                </c:pt>
                <c:pt idx="3392">
                  <c:v>4.2381962480779798</c:v>
                </c:pt>
                <c:pt idx="3393">
                  <c:v>1.83948063493992E-2</c:v>
                </c:pt>
                <c:pt idx="3394">
                  <c:v>1.83948063493992E-2</c:v>
                </c:pt>
                <c:pt idx="3395">
                  <c:v>3.1298105247686401</c:v>
                </c:pt>
                <c:pt idx="3396">
                  <c:v>3.1808334935414999</c:v>
                </c:pt>
                <c:pt idx="3397">
                  <c:v>1.83948063493992E-2</c:v>
                </c:pt>
                <c:pt idx="3398">
                  <c:v>5.0419679512643798</c:v>
                </c:pt>
                <c:pt idx="3399">
                  <c:v>3.8296063689726401</c:v>
                </c:pt>
                <c:pt idx="3400">
                  <c:v>4.0401165054186601</c:v>
                </c:pt>
                <c:pt idx="3401">
                  <c:v>2.8073810881696102</c:v>
                </c:pt>
                <c:pt idx="3402">
                  <c:v>1.83948063493992E-2</c:v>
                </c:pt>
                <c:pt idx="3403">
                  <c:v>1.83948063493992E-2</c:v>
                </c:pt>
                <c:pt idx="3404">
                  <c:v>1.83948063493992E-2</c:v>
                </c:pt>
                <c:pt idx="3405">
                  <c:v>1.83948063493992E-2</c:v>
                </c:pt>
                <c:pt idx="3406">
                  <c:v>1.83948063493992E-2</c:v>
                </c:pt>
                <c:pt idx="3407">
                  <c:v>3.2648781946521201</c:v>
                </c:pt>
                <c:pt idx="3408">
                  <c:v>3.1330101561966801</c:v>
                </c:pt>
                <c:pt idx="3409">
                  <c:v>1.83948063493992E-2</c:v>
                </c:pt>
                <c:pt idx="3410">
                  <c:v>1.83948063493992E-2</c:v>
                </c:pt>
                <c:pt idx="3411">
                  <c:v>1.83948063493992E-2</c:v>
                </c:pt>
                <c:pt idx="3412">
                  <c:v>3.1330101561966801</c:v>
                </c:pt>
                <c:pt idx="3413">
                  <c:v>3.7245783035926201</c:v>
                </c:pt>
                <c:pt idx="3414">
                  <c:v>1.83948063493992E-2</c:v>
                </c:pt>
                <c:pt idx="3415">
                  <c:v>1.83948063493992E-2</c:v>
                </c:pt>
                <c:pt idx="3416">
                  <c:v>1.83948063493992E-2</c:v>
                </c:pt>
                <c:pt idx="3417">
                  <c:v>1.83948063493992E-2</c:v>
                </c:pt>
                <c:pt idx="3418">
                  <c:v>1.83948063493992E-2</c:v>
                </c:pt>
                <c:pt idx="3419">
                  <c:v>3.6619899401698399</c:v>
                </c:pt>
                <c:pt idx="3420">
                  <c:v>1.02310943533239</c:v>
                </c:pt>
                <c:pt idx="3421">
                  <c:v>4.4032098588625699</c:v>
                </c:pt>
                <c:pt idx="3422">
                  <c:v>1.83948063493992E-2</c:v>
                </c:pt>
                <c:pt idx="3423">
                  <c:v>2.4317080999090899</c:v>
                </c:pt>
                <c:pt idx="3424">
                  <c:v>4.28131374191116</c:v>
                </c:pt>
                <c:pt idx="3425">
                  <c:v>1.4643845984847099</c:v>
                </c:pt>
                <c:pt idx="3426">
                  <c:v>1.83948063493992E-2</c:v>
                </c:pt>
                <c:pt idx="3427">
                  <c:v>3.5710856879209598</c:v>
                </c:pt>
                <c:pt idx="3428">
                  <c:v>3.54972929643167</c:v>
                </c:pt>
                <c:pt idx="3429">
                  <c:v>4.6415883117547798</c:v>
                </c:pt>
                <c:pt idx="3430">
                  <c:v>4.1634822555245599</c:v>
                </c:pt>
                <c:pt idx="3431">
                  <c:v>5.0419679512643798</c:v>
                </c:pt>
                <c:pt idx="3432">
                  <c:v>3.30563719316718</c:v>
                </c:pt>
                <c:pt idx="3433">
                  <c:v>1.83948063493992E-2</c:v>
                </c:pt>
                <c:pt idx="3434">
                  <c:v>3.7752282451456001</c:v>
                </c:pt>
                <c:pt idx="3435">
                  <c:v>4.0175586665018201</c:v>
                </c:pt>
                <c:pt idx="3436">
                  <c:v>2.5301813788068901</c:v>
                </c:pt>
                <c:pt idx="3437">
                  <c:v>1.83948063493992E-2</c:v>
                </c:pt>
                <c:pt idx="3438">
                  <c:v>4.1249579431022196</c:v>
                </c:pt>
                <c:pt idx="3439">
                  <c:v>3.9061630219004302</c:v>
                </c:pt>
                <c:pt idx="3440">
                  <c:v>1.83948063493992E-2</c:v>
                </c:pt>
                <c:pt idx="3441">
                  <c:v>1.7723903525909399</c:v>
                </c:pt>
                <c:pt idx="3442">
                  <c:v>2.0869080316540698</c:v>
                </c:pt>
                <c:pt idx="3443">
                  <c:v>3.6687622302458101</c:v>
                </c:pt>
                <c:pt idx="3444">
                  <c:v>1.83948063493992E-2</c:v>
                </c:pt>
                <c:pt idx="3445">
                  <c:v>1.83948063493992E-2</c:v>
                </c:pt>
                <c:pt idx="3446">
                  <c:v>1.83948063493992E-2</c:v>
                </c:pt>
                <c:pt idx="3447">
                  <c:v>1.83948063493992E-2</c:v>
                </c:pt>
                <c:pt idx="3448">
                  <c:v>3.84463176016967</c:v>
                </c:pt>
                <c:pt idx="3449">
                  <c:v>4.2715227450717803</c:v>
                </c:pt>
                <c:pt idx="3450">
                  <c:v>4.0320555068528403</c:v>
                </c:pt>
                <c:pt idx="3451">
                  <c:v>4.1400959964000599</c:v>
                </c:pt>
                <c:pt idx="3452">
                  <c:v>3.6784849645213602</c:v>
                </c:pt>
                <c:pt idx="3453">
                  <c:v>1.83948063493992E-2</c:v>
                </c:pt>
                <c:pt idx="3454">
                  <c:v>5.0419679512643798</c:v>
                </c:pt>
                <c:pt idx="3455">
                  <c:v>1.83948063493992E-2</c:v>
                </c:pt>
                <c:pt idx="3456">
                  <c:v>1.83948063493992E-2</c:v>
                </c:pt>
                <c:pt idx="3457">
                  <c:v>3.76916543058028</c:v>
                </c:pt>
                <c:pt idx="3458">
                  <c:v>1.83948063493992E-2</c:v>
                </c:pt>
                <c:pt idx="3459">
                  <c:v>1.83948063493992E-2</c:v>
                </c:pt>
                <c:pt idx="3460">
                  <c:v>3.7917232694971199</c:v>
                </c:pt>
                <c:pt idx="3461">
                  <c:v>1.02310943533239</c:v>
                </c:pt>
                <c:pt idx="3462">
                  <c:v>4.0902744750547404</c:v>
                </c:pt>
                <c:pt idx="3463">
                  <c:v>2.76091472187847</c:v>
                </c:pt>
                <c:pt idx="3464">
                  <c:v>3.8351772116210601</c:v>
                </c:pt>
                <c:pt idx="3465">
                  <c:v>1.83948063493992E-2</c:v>
                </c:pt>
                <c:pt idx="3466">
                  <c:v>4.2193665914352003</c:v>
                </c:pt>
                <c:pt idx="3467">
                  <c:v>3.6459121918653499</c:v>
                </c:pt>
                <c:pt idx="3468">
                  <c:v>3.8664372620505398</c:v>
                </c:pt>
                <c:pt idx="3469">
                  <c:v>1.92535441741659</c:v>
                </c:pt>
                <c:pt idx="3470">
                  <c:v>4.0441128734196496</c:v>
                </c:pt>
                <c:pt idx="3471">
                  <c:v>1.83948063493992E-2</c:v>
                </c:pt>
                <c:pt idx="3472">
                  <c:v>3.63623246982496</c:v>
                </c:pt>
                <c:pt idx="3473">
                  <c:v>1.83948063493992E-2</c:v>
                </c:pt>
                <c:pt idx="3474">
                  <c:v>1.83948063493992E-2</c:v>
                </c:pt>
                <c:pt idx="3475">
                  <c:v>3.2540412740113198</c:v>
                </c:pt>
                <c:pt idx="3476">
                  <c:v>1.83948063493992E-2</c:v>
                </c:pt>
                <c:pt idx="3477">
                  <c:v>1.83948063493992E-2</c:v>
                </c:pt>
                <c:pt idx="3478">
                  <c:v>1.83948063493992E-2</c:v>
                </c:pt>
                <c:pt idx="3479">
                  <c:v>1.83948063493992E-2</c:v>
                </c:pt>
                <c:pt idx="3480">
                  <c:v>1.83948063493992E-2</c:v>
                </c:pt>
                <c:pt idx="3481">
                  <c:v>3.7442363804430698</c:v>
                </c:pt>
                <c:pt idx="3482">
                  <c:v>3.63536747068818</c:v>
                </c:pt>
                <c:pt idx="3483">
                  <c:v>4.08940947591796</c:v>
                </c:pt>
                <c:pt idx="3484">
                  <c:v>3.03253869329839</c:v>
                </c:pt>
                <c:pt idx="3485">
                  <c:v>3.6619899401698399</c:v>
                </c:pt>
                <c:pt idx="3486">
                  <c:v>1.83948063493992E-2</c:v>
                </c:pt>
                <c:pt idx="3487">
                  <c:v>2.8335939515022801</c:v>
                </c:pt>
                <c:pt idx="3488">
                  <c:v>3.9987290098590398</c:v>
                </c:pt>
                <c:pt idx="3489">
                  <c:v>1.83948063493992E-2</c:v>
                </c:pt>
                <c:pt idx="3490">
                  <c:v>3.4541192006711401</c:v>
                </c:pt>
                <c:pt idx="3491">
                  <c:v>4.4293847559643096</c:v>
                </c:pt>
                <c:pt idx="3492">
                  <c:v>3.2137869633154201</c:v>
                </c:pt>
                <c:pt idx="3493">
                  <c:v>1.02310943533239</c:v>
                </c:pt>
                <c:pt idx="3494">
                  <c:v>3.6442934683907802</c:v>
                </c:pt>
                <c:pt idx="3495">
                  <c:v>4.4765303014331996</c:v>
                </c:pt>
                <c:pt idx="3496">
                  <c:v>3.0904596114097198</c:v>
                </c:pt>
                <c:pt idx="3497">
                  <c:v>4.15369125868519</c:v>
                </c:pt>
                <c:pt idx="3498">
                  <c:v>4.5738021329034604</c:v>
                </c:pt>
                <c:pt idx="3499">
                  <c:v>1.83948063493992E-2</c:v>
                </c:pt>
                <c:pt idx="3500">
                  <c:v>3.22948525109399</c:v>
                </c:pt>
                <c:pt idx="3501">
                  <c:v>1.83948063493992E-2</c:v>
                </c:pt>
                <c:pt idx="3502">
                  <c:v>1.83948063493992E-2</c:v>
                </c:pt>
                <c:pt idx="3503">
                  <c:v>1.83948063493992E-2</c:v>
                </c:pt>
                <c:pt idx="3504">
                  <c:v>4.3780570225354003</c:v>
                </c:pt>
                <c:pt idx="3505">
                  <c:v>1.83948063493992E-2</c:v>
                </c:pt>
                <c:pt idx="3506">
                  <c:v>4.0118323002272698</c:v>
                </c:pt>
                <c:pt idx="3507">
                  <c:v>3.0519334797162898</c:v>
                </c:pt>
                <c:pt idx="3508">
                  <c:v>4.1968087525183604</c:v>
                </c:pt>
                <c:pt idx="3509">
                  <c:v>1.83948063493992E-2</c:v>
                </c:pt>
                <c:pt idx="3510">
                  <c:v>3.7856604549317998</c:v>
                </c:pt>
                <c:pt idx="3511">
                  <c:v>1.02310943533239</c:v>
                </c:pt>
                <c:pt idx="3512">
                  <c:v>1.6230750295849199</c:v>
                </c:pt>
                <c:pt idx="3513">
                  <c:v>1.9213580494156</c:v>
                </c:pt>
                <c:pt idx="3514">
                  <c:v>1.83948063493992E-2</c:v>
                </c:pt>
                <c:pt idx="3515">
                  <c:v>3.0929796316907501</c:v>
                </c:pt>
                <c:pt idx="3516">
                  <c:v>3.31112705734951</c:v>
                </c:pt>
                <c:pt idx="3517">
                  <c:v>4.3198380543335002</c:v>
                </c:pt>
                <c:pt idx="3518">
                  <c:v>3.8683544675849499</c:v>
                </c:pt>
                <c:pt idx="3519">
                  <c:v>1.83948063493992E-2</c:v>
                </c:pt>
                <c:pt idx="3520">
                  <c:v>3.2498211198203699</c:v>
                </c:pt>
                <c:pt idx="3521">
                  <c:v>3.7856604549317998</c:v>
                </c:pt>
                <c:pt idx="3522">
                  <c:v>5.0419679512643798</c:v>
                </c:pt>
                <c:pt idx="3523">
                  <c:v>3.71987246008098</c:v>
                </c:pt>
                <c:pt idx="3524">
                  <c:v>3.03253869329839</c:v>
                </c:pt>
                <c:pt idx="3525">
                  <c:v>1.83948063493992E-2</c:v>
                </c:pt>
                <c:pt idx="3526">
                  <c:v>1.83948063493992E-2</c:v>
                </c:pt>
                <c:pt idx="3527">
                  <c:v>4.1326396318519496</c:v>
                </c:pt>
                <c:pt idx="3528">
                  <c:v>4.3960582589705099</c:v>
                </c:pt>
                <c:pt idx="3529">
                  <c:v>1.83948063493992E-2</c:v>
                </c:pt>
                <c:pt idx="3530">
                  <c:v>4.2260706189473396</c:v>
                </c:pt>
                <c:pt idx="3531">
                  <c:v>3.3371955749466502</c:v>
                </c:pt>
                <c:pt idx="3532">
                  <c:v>1.83948063493992E-2</c:v>
                </c:pt>
                <c:pt idx="3533">
                  <c:v>3.9701083563768802</c:v>
                </c:pt>
                <c:pt idx="3534">
                  <c:v>5.0419679512643798</c:v>
                </c:pt>
                <c:pt idx="3535">
                  <c:v>1.83948063493992E-2</c:v>
                </c:pt>
                <c:pt idx="3536">
                  <c:v>4.9611911441456398</c:v>
                </c:pt>
                <c:pt idx="3537">
                  <c:v>1.83948063493992E-2</c:v>
                </c:pt>
                <c:pt idx="3538">
                  <c:v>4.0206105949116004</c:v>
                </c:pt>
                <c:pt idx="3539">
                  <c:v>4.3735004200536798</c:v>
                </c:pt>
                <c:pt idx="3540">
                  <c:v>3.6553303121946801</c:v>
                </c:pt>
                <c:pt idx="3541">
                  <c:v>1.83948063493992E-2</c:v>
                </c:pt>
                <c:pt idx="3542">
                  <c:v>4.5535789262778898</c:v>
                </c:pt>
                <c:pt idx="3543">
                  <c:v>1.83948063493992E-2</c:v>
                </c:pt>
                <c:pt idx="3544">
                  <c:v>3.8756997080439</c:v>
                </c:pt>
                <c:pt idx="3545">
                  <c:v>1.83948063493992E-2</c:v>
                </c:pt>
                <c:pt idx="3546">
                  <c:v>4.4209507301786202</c:v>
                </c:pt>
                <c:pt idx="3547">
                  <c:v>4.5471796634218</c:v>
                </c:pt>
                <c:pt idx="3548">
                  <c:v>1.83948063493992E-2</c:v>
                </c:pt>
                <c:pt idx="3549">
                  <c:v>1.02310943533239</c:v>
                </c:pt>
                <c:pt idx="3550">
                  <c:v>2.82759939950079</c:v>
                </c:pt>
                <c:pt idx="3551">
                  <c:v>1.83948063493992E-2</c:v>
                </c:pt>
                <c:pt idx="3552">
                  <c:v>1.83948063493992E-2</c:v>
                </c:pt>
                <c:pt idx="3553">
                  <c:v>1.83948063493992E-2</c:v>
                </c:pt>
                <c:pt idx="3554">
                  <c:v>3.9889380130196601</c:v>
                </c:pt>
                <c:pt idx="3555">
                  <c:v>1.83948063493992E-2</c:v>
                </c:pt>
                <c:pt idx="3556">
                  <c:v>3.30619742764791</c:v>
                </c:pt>
                <c:pt idx="3557">
                  <c:v>3.9019857292347901</c:v>
                </c:pt>
                <c:pt idx="3558">
                  <c:v>5.0419679512643798</c:v>
                </c:pt>
                <c:pt idx="3559">
                  <c:v>1.83948063493992E-2</c:v>
                </c:pt>
                <c:pt idx="3560">
                  <c:v>4.0766426338404997</c:v>
                </c:pt>
                <c:pt idx="3561">
                  <c:v>1.83948063493992E-2</c:v>
                </c:pt>
                <c:pt idx="3562">
                  <c:v>1.83948063493992E-2</c:v>
                </c:pt>
                <c:pt idx="3563">
                  <c:v>3.8489567558535702</c:v>
                </c:pt>
                <c:pt idx="3564">
                  <c:v>1.83948063493992E-2</c:v>
                </c:pt>
                <c:pt idx="3565">
                  <c:v>1.83948063493992E-2</c:v>
                </c:pt>
                <c:pt idx="3566">
                  <c:v>4.0313397487459799</c:v>
                </c:pt>
                <c:pt idx="3567">
                  <c:v>3.64395702010001</c:v>
                </c:pt>
                <c:pt idx="3568">
                  <c:v>1.83948063493992E-2</c:v>
                </c:pt>
                <c:pt idx="3569">
                  <c:v>1.83948063493992E-2</c:v>
                </c:pt>
                <c:pt idx="3570">
                  <c:v>4.0981799499944298</c:v>
                </c:pt>
                <c:pt idx="3571">
                  <c:v>1.83948063493992E-2</c:v>
                </c:pt>
                <c:pt idx="3572">
                  <c:v>1.83948063493992E-2</c:v>
                </c:pt>
                <c:pt idx="3573">
                  <c:v>1.83948063493992E-2</c:v>
                </c:pt>
                <c:pt idx="3574">
                  <c:v>3.1587676265415698</c:v>
                </c:pt>
                <c:pt idx="3575">
                  <c:v>1.83948063493992E-2</c:v>
                </c:pt>
                <c:pt idx="3576">
                  <c:v>1.83948063493992E-2</c:v>
                </c:pt>
                <c:pt idx="3577">
                  <c:v>1.83948063493992E-2</c:v>
                </c:pt>
                <c:pt idx="3578">
                  <c:v>1.83948063493992E-2</c:v>
                </c:pt>
                <c:pt idx="3579">
                  <c:v>4.0993497137872597</c:v>
                </c:pt>
                <c:pt idx="3580">
                  <c:v>2.1683260517196299</c:v>
                </c:pt>
                <c:pt idx="3581">
                  <c:v>4.1589256530428402</c:v>
                </c:pt>
                <c:pt idx="3582">
                  <c:v>1.83948063493992E-2</c:v>
                </c:pt>
                <c:pt idx="3583">
                  <c:v>1.83948063493992E-2</c:v>
                </c:pt>
                <c:pt idx="3584">
                  <c:v>1.83948063493992E-2</c:v>
                </c:pt>
                <c:pt idx="3585">
                  <c:v>1.83948063493992E-2</c:v>
                </c:pt>
                <c:pt idx="3586">
                  <c:v>3.2334816190949902</c:v>
                </c:pt>
                <c:pt idx="3587">
                  <c:v>4.7200304865822504</c:v>
                </c:pt>
                <c:pt idx="3588">
                  <c:v>1.83948063493992E-2</c:v>
                </c:pt>
                <c:pt idx="3589">
                  <c:v>1.83948063493992E-2</c:v>
                </c:pt>
                <c:pt idx="3590">
                  <c:v>5.0419679512643798</c:v>
                </c:pt>
                <c:pt idx="3591">
                  <c:v>1.83948063493992E-2</c:v>
                </c:pt>
                <c:pt idx="3592">
                  <c:v>1.83948063493992E-2</c:v>
                </c:pt>
                <c:pt idx="3593">
                  <c:v>4.03725332228138</c:v>
                </c:pt>
                <c:pt idx="3594">
                  <c:v>1.83948063493992E-2</c:v>
                </c:pt>
                <c:pt idx="3595">
                  <c:v>3.8285858462097302</c:v>
                </c:pt>
                <c:pt idx="3596">
                  <c:v>3.4177818175218002</c:v>
                </c:pt>
                <c:pt idx="3597">
                  <c:v>3.01084585351833</c:v>
                </c:pt>
                <c:pt idx="3598">
                  <c:v>1.83948063493992E-2</c:v>
                </c:pt>
                <c:pt idx="3599">
                  <c:v>3.1330101561966801</c:v>
                </c:pt>
                <c:pt idx="3600">
                  <c:v>1.83948063493992E-2</c:v>
                </c:pt>
                <c:pt idx="3601">
                  <c:v>4.9029721759437299</c:v>
                </c:pt>
                <c:pt idx="3602">
                  <c:v>3.95248014716165</c:v>
                </c:pt>
                <c:pt idx="3603">
                  <c:v>4.3728592071068597</c:v>
                </c:pt>
                <c:pt idx="3604">
                  <c:v>4.7228570907904102</c:v>
                </c:pt>
                <c:pt idx="3605">
                  <c:v>3.2682016660715698</c:v>
                </c:pt>
                <c:pt idx="3606">
                  <c:v>1.83948063493992E-2</c:v>
                </c:pt>
                <c:pt idx="3607">
                  <c:v>1.83948063493992E-2</c:v>
                </c:pt>
                <c:pt idx="3608">
                  <c:v>4.4219649703453099</c:v>
                </c:pt>
                <c:pt idx="3609">
                  <c:v>3.6333692866876901</c:v>
                </c:pt>
                <c:pt idx="3610">
                  <c:v>1.83948063493992E-2</c:v>
                </c:pt>
                <c:pt idx="3611">
                  <c:v>1.83948063493992E-2</c:v>
                </c:pt>
                <c:pt idx="3612">
                  <c:v>5.0419679512643798</c:v>
                </c:pt>
                <c:pt idx="3613">
                  <c:v>1.83948063493992E-2</c:v>
                </c:pt>
                <c:pt idx="3614">
                  <c:v>3.60975924137322</c:v>
                </c:pt>
                <c:pt idx="3615">
                  <c:v>3.7688655612186199</c:v>
                </c:pt>
                <c:pt idx="3616">
                  <c:v>4.03725332228138</c:v>
                </c:pt>
                <c:pt idx="3617">
                  <c:v>1.83948063493992E-2</c:v>
                </c:pt>
                <c:pt idx="3618">
                  <c:v>1.86815932926034</c:v>
                </c:pt>
                <c:pt idx="3619">
                  <c:v>4.2433940635065204</c:v>
                </c:pt>
                <c:pt idx="3620">
                  <c:v>1.83948063493992E-2</c:v>
                </c:pt>
                <c:pt idx="3621">
                  <c:v>4.21480998895347</c:v>
                </c:pt>
                <c:pt idx="3622">
                  <c:v>1.83948063493992E-2</c:v>
                </c:pt>
                <c:pt idx="3623">
                  <c:v>1.83948063493992E-2</c:v>
                </c:pt>
                <c:pt idx="3624">
                  <c:v>3.2109237801781498</c:v>
                </c:pt>
                <c:pt idx="3625">
                  <c:v>1.83948063493992E-2</c:v>
                </c:pt>
                <c:pt idx="3626">
                  <c:v>2.7530853301104798</c:v>
                </c:pt>
                <c:pt idx="3627">
                  <c:v>3.0039863023800599</c:v>
                </c:pt>
                <c:pt idx="3628">
                  <c:v>3.9640455418115601</c:v>
                </c:pt>
                <c:pt idx="3629">
                  <c:v>4.3916888637496401</c:v>
                </c:pt>
                <c:pt idx="3630">
                  <c:v>4.6400820996711802</c:v>
                </c:pt>
                <c:pt idx="3631">
                  <c:v>1.83948063493992E-2</c:v>
                </c:pt>
                <c:pt idx="3632">
                  <c:v>1.83948063493992E-2</c:v>
                </c:pt>
                <c:pt idx="3633">
                  <c:v>1.83948063493992E-2</c:v>
                </c:pt>
                <c:pt idx="3634">
                  <c:v>1.83948063493992E-2</c:v>
                </c:pt>
                <c:pt idx="3635">
                  <c:v>3.8776978920444001</c:v>
                </c:pt>
                <c:pt idx="3636">
                  <c:v>4.1067694994062602</c:v>
                </c:pt>
                <c:pt idx="3637">
                  <c:v>1.83948063493992E-2</c:v>
                </c:pt>
                <c:pt idx="3638">
                  <c:v>2.9871548297377699</c:v>
                </c:pt>
                <c:pt idx="3639">
                  <c:v>1.83948063493992E-2</c:v>
                </c:pt>
                <c:pt idx="3640">
                  <c:v>1.83948063493992E-2</c:v>
                </c:pt>
                <c:pt idx="3641">
                  <c:v>1.83948063493992E-2</c:v>
                </c:pt>
                <c:pt idx="3642">
                  <c:v>4.5593052925524402</c:v>
                </c:pt>
                <c:pt idx="3643">
                  <c:v>4.2609033280247397</c:v>
                </c:pt>
                <c:pt idx="3644">
                  <c:v>1.83948063493992E-2</c:v>
                </c:pt>
                <c:pt idx="3645">
                  <c:v>1.83948063493992E-2</c:v>
                </c:pt>
                <c:pt idx="3646">
                  <c:v>1.83948063493992E-2</c:v>
                </c:pt>
                <c:pt idx="3647">
                  <c:v>1.83948063493992E-2</c:v>
                </c:pt>
                <c:pt idx="3648">
                  <c:v>1.83948063493992E-2</c:v>
                </c:pt>
                <c:pt idx="3649">
                  <c:v>1.83948063493992E-2</c:v>
                </c:pt>
                <c:pt idx="3650">
                  <c:v>3.0502351650774502</c:v>
                </c:pt>
                <c:pt idx="3651">
                  <c:v>3.9766997217882101</c:v>
                </c:pt>
                <c:pt idx="3652">
                  <c:v>1.83948063493992E-2</c:v>
                </c:pt>
                <c:pt idx="3653">
                  <c:v>1.83948063493992E-2</c:v>
                </c:pt>
                <c:pt idx="3654">
                  <c:v>3.8957357074086199</c:v>
                </c:pt>
                <c:pt idx="3655">
                  <c:v>4.03725332228138</c:v>
                </c:pt>
                <c:pt idx="3656">
                  <c:v>4.5658966579637701</c:v>
                </c:pt>
                <c:pt idx="3657">
                  <c:v>4.3583623667558404</c:v>
                </c:pt>
                <c:pt idx="3658">
                  <c:v>3.9740636821236399</c:v>
                </c:pt>
                <c:pt idx="3659">
                  <c:v>4.5593052925524402</c:v>
                </c:pt>
                <c:pt idx="3660">
                  <c:v>1.83948063493992E-2</c:v>
                </c:pt>
                <c:pt idx="3661">
                  <c:v>1.83948063493992E-2</c:v>
                </c:pt>
                <c:pt idx="3662">
                  <c:v>3.8016269284373001</c:v>
                </c:pt>
                <c:pt idx="3663">
                  <c:v>1.83948063493992E-2</c:v>
                </c:pt>
                <c:pt idx="3664">
                  <c:v>1.83948063493992E-2</c:v>
                </c:pt>
                <c:pt idx="3665">
                  <c:v>4.4371409898740799</c:v>
                </c:pt>
                <c:pt idx="3666">
                  <c:v>3.8696368934785799</c:v>
                </c:pt>
                <c:pt idx="3667">
                  <c:v>3.6978003104848298</c:v>
                </c:pt>
                <c:pt idx="3668">
                  <c:v>3.5523242938420099</c:v>
                </c:pt>
                <c:pt idx="3669">
                  <c:v>4.8418900246045604</c:v>
                </c:pt>
                <c:pt idx="3670">
                  <c:v>1.83948063493992E-2</c:v>
                </c:pt>
                <c:pt idx="3671">
                  <c:v>1.83948063493992E-2</c:v>
                </c:pt>
                <c:pt idx="3672">
                  <c:v>3.9079739986400699</c:v>
                </c:pt>
                <c:pt idx="3673">
                  <c:v>3.7555335893660402</c:v>
                </c:pt>
                <c:pt idx="3674">
                  <c:v>1.83948063493992E-2</c:v>
                </c:pt>
                <c:pt idx="3675">
                  <c:v>3.6027567318012399</c:v>
                </c:pt>
                <c:pt idx="3676">
                  <c:v>1.83948063493992E-2</c:v>
                </c:pt>
                <c:pt idx="3677">
                  <c:v>3.7555335893660402</c:v>
                </c:pt>
                <c:pt idx="3678">
                  <c:v>4.1931171491734203</c:v>
                </c:pt>
                <c:pt idx="3679">
                  <c:v>1.83948063493992E-2</c:v>
                </c:pt>
                <c:pt idx="3680">
                  <c:v>1.83948063493992E-2</c:v>
                </c:pt>
                <c:pt idx="3681">
                  <c:v>3.4419935715404999</c:v>
                </c:pt>
                <c:pt idx="3682">
                  <c:v>4.6053986316237001</c:v>
                </c:pt>
                <c:pt idx="3683">
                  <c:v>1.83948063493992E-2</c:v>
                </c:pt>
                <c:pt idx="3684">
                  <c:v>4.1808422790128601</c:v>
                </c:pt>
                <c:pt idx="3685">
                  <c:v>4.0645170047098604</c:v>
                </c:pt>
                <c:pt idx="3686">
                  <c:v>1.83948063493992E-2</c:v>
                </c:pt>
                <c:pt idx="3687">
                  <c:v>1.83948063493992E-2</c:v>
                </c:pt>
                <c:pt idx="3688">
                  <c:v>1.83948063493992E-2</c:v>
                </c:pt>
                <c:pt idx="3689">
                  <c:v>1.83948063493992E-2</c:v>
                </c:pt>
                <c:pt idx="3690">
                  <c:v>1.83948063493992E-2</c:v>
                </c:pt>
                <c:pt idx="3691">
                  <c:v>1.83948063493992E-2</c:v>
                </c:pt>
                <c:pt idx="3692">
                  <c:v>5.0419679512643798</c:v>
                </c:pt>
                <c:pt idx="3693">
                  <c:v>1.83948063493992E-2</c:v>
                </c:pt>
                <c:pt idx="3694">
                  <c:v>1.83948063493992E-2</c:v>
                </c:pt>
                <c:pt idx="3695">
                  <c:v>2.06510588705595</c:v>
                </c:pt>
                <c:pt idx="3696">
                  <c:v>1.83948063493992E-2</c:v>
                </c:pt>
                <c:pt idx="3697">
                  <c:v>1.83948063493992E-2</c:v>
                </c:pt>
                <c:pt idx="3698">
                  <c:v>3.4777658249147199</c:v>
                </c:pt>
                <c:pt idx="3699">
                  <c:v>1.83948063493992E-2</c:v>
                </c:pt>
                <c:pt idx="3700">
                  <c:v>3.5846048670343902</c:v>
                </c:pt>
                <c:pt idx="3701">
                  <c:v>1.83948063493992E-2</c:v>
                </c:pt>
                <c:pt idx="3702">
                  <c:v>1.83948063493992E-2</c:v>
                </c:pt>
                <c:pt idx="3703">
                  <c:v>4.0094976679360004</c:v>
                </c:pt>
                <c:pt idx="3704">
                  <c:v>3.7367039327232598</c:v>
                </c:pt>
                <c:pt idx="3705">
                  <c:v>3.2199990189106602</c:v>
                </c:pt>
                <c:pt idx="3706">
                  <c:v>4.5471796634218</c:v>
                </c:pt>
                <c:pt idx="3707">
                  <c:v>1.02310943533239</c:v>
                </c:pt>
                <c:pt idx="3708">
                  <c:v>4.2081806573112104</c:v>
                </c:pt>
                <c:pt idx="3709">
                  <c:v>1.83948063493992E-2</c:v>
                </c:pt>
                <c:pt idx="3710">
                  <c:v>4.88787070157501</c:v>
                </c:pt>
                <c:pt idx="3711">
                  <c:v>1.83948063493992E-2</c:v>
                </c:pt>
                <c:pt idx="3712">
                  <c:v>1.83948063493992E-2</c:v>
                </c:pt>
                <c:pt idx="3713">
                  <c:v>1.83948063493992E-2</c:v>
                </c:pt>
                <c:pt idx="3714">
                  <c:v>4.2343554037031197</c:v>
                </c:pt>
                <c:pt idx="3715">
                  <c:v>1.83948063493992E-2</c:v>
                </c:pt>
                <c:pt idx="3716">
                  <c:v>4.37252275881609</c:v>
                </c:pt>
                <c:pt idx="3717">
                  <c:v>2.6102790067478798</c:v>
                </c:pt>
                <c:pt idx="3718">
                  <c:v>1.83948063493992E-2</c:v>
                </c:pt>
                <c:pt idx="3719">
                  <c:v>4.2436544286255904</c:v>
                </c:pt>
                <c:pt idx="3720">
                  <c:v>1.83948063493992E-2</c:v>
                </c:pt>
                <c:pt idx="3721">
                  <c:v>4.1030413171321998</c:v>
                </c:pt>
                <c:pt idx="3722">
                  <c:v>4.7208589067899203</c:v>
                </c:pt>
                <c:pt idx="3723">
                  <c:v>1.83948063493992E-2</c:v>
                </c:pt>
                <c:pt idx="3724">
                  <c:v>3.64768520237407</c:v>
                </c:pt>
                <c:pt idx="3725">
                  <c:v>1.83948063493992E-2</c:v>
                </c:pt>
                <c:pt idx="3726">
                  <c:v>1.83948063493992E-2</c:v>
                </c:pt>
                <c:pt idx="3727">
                  <c:v>1.83948063493992E-2</c:v>
                </c:pt>
                <c:pt idx="3728">
                  <c:v>1.83948063493992E-2</c:v>
                </c:pt>
                <c:pt idx="3729">
                  <c:v>1.83948063493992E-2</c:v>
                </c:pt>
                <c:pt idx="3730">
                  <c:v>2.5565800620985901</c:v>
                </c:pt>
                <c:pt idx="3731">
                  <c:v>2.2481617765298898</c:v>
                </c:pt>
                <c:pt idx="3732">
                  <c:v>4.4038144928802803</c:v>
                </c:pt>
                <c:pt idx="3733">
                  <c:v>4.1710512821734804</c:v>
                </c:pt>
                <c:pt idx="3734">
                  <c:v>1.83948063493992E-2</c:v>
                </c:pt>
                <c:pt idx="3735">
                  <c:v>3.7708954288538399</c:v>
                </c:pt>
                <c:pt idx="3736">
                  <c:v>3.8450126079974201</c:v>
                </c:pt>
                <c:pt idx="3737">
                  <c:v>1.83948063493992E-2</c:v>
                </c:pt>
                <c:pt idx="3738">
                  <c:v>1.83948063493992E-2</c:v>
                </c:pt>
                <c:pt idx="3739">
                  <c:v>1.83948063493992E-2</c:v>
                </c:pt>
                <c:pt idx="3740">
                  <c:v>2.6846882346452401</c:v>
                </c:pt>
                <c:pt idx="3741">
                  <c:v>1.8990683962257</c:v>
                </c:pt>
                <c:pt idx="3742">
                  <c:v>1.83948063493992E-2</c:v>
                </c:pt>
                <c:pt idx="3743">
                  <c:v>1.83948063493992E-2</c:v>
                </c:pt>
                <c:pt idx="3744">
                  <c:v>4.17477946444754</c:v>
                </c:pt>
                <c:pt idx="3745">
                  <c:v>3.4066688905462001</c:v>
                </c:pt>
                <c:pt idx="3746">
                  <c:v>1.62593821272219</c:v>
                </c:pt>
                <c:pt idx="3747">
                  <c:v>4.0244864802039197</c:v>
                </c:pt>
                <c:pt idx="3748">
                  <c:v>3.6209072092662802</c:v>
                </c:pt>
                <c:pt idx="3749">
                  <c:v>5.0419679512643798</c:v>
                </c:pt>
                <c:pt idx="3750">
                  <c:v>1.83948063493992E-2</c:v>
                </c:pt>
                <c:pt idx="3751">
                  <c:v>1.83948063493992E-2</c:v>
                </c:pt>
                <c:pt idx="3752">
                  <c:v>1.83948063493992E-2</c:v>
                </c:pt>
                <c:pt idx="3753">
                  <c:v>4.0909156880015596</c:v>
                </c:pt>
                <c:pt idx="3754">
                  <c:v>2.1842925252251302</c:v>
                </c:pt>
                <c:pt idx="3755">
                  <c:v>3.05588501621104</c:v>
                </c:pt>
                <c:pt idx="3756">
                  <c:v>1.83948063493992E-2</c:v>
                </c:pt>
                <c:pt idx="3757">
                  <c:v>3.26471137319156</c:v>
                </c:pt>
                <c:pt idx="3758">
                  <c:v>3.3556459217733399</c:v>
                </c:pt>
                <c:pt idx="3759">
                  <c:v>4.4647094369586098</c:v>
                </c:pt>
                <c:pt idx="3760">
                  <c:v>4.2912174008513402</c:v>
                </c:pt>
                <c:pt idx="3761">
                  <c:v>4.3398008958399998</c:v>
                </c:pt>
                <c:pt idx="3762">
                  <c:v>3.63536747068818</c:v>
                </c:pt>
                <c:pt idx="3763">
                  <c:v>1.83948063493992E-2</c:v>
                </c:pt>
                <c:pt idx="3764">
                  <c:v>3.67001435980655</c:v>
                </c:pt>
                <c:pt idx="3765">
                  <c:v>4.8804143370268998</c:v>
                </c:pt>
                <c:pt idx="3766">
                  <c:v>3.2951605838439999</c:v>
                </c:pt>
                <c:pt idx="3767">
                  <c:v>3.3678018472368798</c:v>
                </c:pt>
                <c:pt idx="3768">
                  <c:v>1.83948063493992E-2</c:v>
                </c:pt>
                <c:pt idx="3769">
                  <c:v>3.03253869329839</c:v>
                </c:pt>
                <c:pt idx="3770">
                  <c:v>1.83948063493992E-2</c:v>
                </c:pt>
                <c:pt idx="3771">
                  <c:v>3.2733994815001202</c:v>
                </c:pt>
                <c:pt idx="3772">
                  <c:v>2.94287385470798</c:v>
                </c:pt>
                <c:pt idx="3773">
                  <c:v>4.2491126091732099</c:v>
                </c:pt>
                <c:pt idx="3774">
                  <c:v>1.83948063493992E-2</c:v>
                </c:pt>
                <c:pt idx="3775">
                  <c:v>4.3068474260660796</c:v>
                </c:pt>
                <c:pt idx="3776">
                  <c:v>1.83948063493992E-2</c:v>
                </c:pt>
                <c:pt idx="3777">
                  <c:v>1.83948063493992E-2</c:v>
                </c:pt>
                <c:pt idx="3778">
                  <c:v>3.6756217813840801</c:v>
                </c:pt>
                <c:pt idx="3779">
                  <c:v>3.8831560725920098</c:v>
                </c:pt>
                <c:pt idx="3780">
                  <c:v>4.6212524430283999</c:v>
                </c:pt>
                <c:pt idx="3781">
                  <c:v>4.0781488459241002</c:v>
                </c:pt>
                <c:pt idx="3782">
                  <c:v>1.83948063493992E-2</c:v>
                </c:pt>
                <c:pt idx="3783">
                  <c:v>1.83948063493992E-2</c:v>
                </c:pt>
                <c:pt idx="3784">
                  <c:v>2.9383904100844802</c:v>
                </c:pt>
                <c:pt idx="3785">
                  <c:v>5.0419679512643798</c:v>
                </c:pt>
                <c:pt idx="3786">
                  <c:v>1.83948063493992E-2</c:v>
                </c:pt>
                <c:pt idx="3787">
                  <c:v>4.1278211262394997</c:v>
                </c:pt>
                <c:pt idx="3788">
                  <c:v>3.7826846096937099</c:v>
                </c:pt>
                <c:pt idx="3789">
                  <c:v>1.83948063493992E-2</c:v>
                </c:pt>
                <c:pt idx="3790">
                  <c:v>4.5593052925524402</c:v>
                </c:pt>
                <c:pt idx="3791">
                  <c:v>5.0419679512643798</c:v>
                </c:pt>
                <c:pt idx="3792">
                  <c:v>4.2579640617157599</c:v>
                </c:pt>
                <c:pt idx="3793">
                  <c:v>4.0283273245787798</c:v>
                </c:pt>
                <c:pt idx="3794">
                  <c:v>1.83948063493992E-2</c:v>
                </c:pt>
                <c:pt idx="3795">
                  <c:v>2.8480907918532998</c:v>
                </c:pt>
                <c:pt idx="3796">
                  <c:v>3.1126742874703099</c:v>
                </c:pt>
                <c:pt idx="3797">
                  <c:v>1.83948063493992E-2</c:v>
                </c:pt>
                <c:pt idx="3798">
                  <c:v>1.83948063493992E-2</c:v>
                </c:pt>
                <c:pt idx="3799">
                  <c:v>1.83948063493992E-2</c:v>
                </c:pt>
                <c:pt idx="3800">
                  <c:v>3.7344819625327998</c:v>
                </c:pt>
                <c:pt idx="3801">
                  <c:v>1.02310943533239</c:v>
                </c:pt>
                <c:pt idx="3802">
                  <c:v>4.2071283002037498</c:v>
                </c:pt>
                <c:pt idx="3803">
                  <c:v>3.7434079602354</c:v>
                </c:pt>
                <c:pt idx="3804">
                  <c:v>4.0783726321140596</c:v>
                </c:pt>
                <c:pt idx="3805">
                  <c:v>3.5713094741109201</c:v>
                </c:pt>
                <c:pt idx="3806">
                  <c:v>3.2081717211300198</c:v>
                </c:pt>
                <c:pt idx="3807">
                  <c:v>1.83948063493992E-2</c:v>
                </c:pt>
                <c:pt idx="3808">
                  <c:v>1.83948063493992E-2</c:v>
                </c:pt>
                <c:pt idx="3809">
                  <c:v>4.1091041316975199</c:v>
                </c:pt>
                <c:pt idx="3810">
                  <c:v>1.83948063493992E-2</c:v>
                </c:pt>
                <c:pt idx="3811">
                  <c:v>3.9696226670561998</c:v>
                </c:pt>
                <c:pt idx="3812">
                  <c:v>3.8371753956215602</c:v>
                </c:pt>
                <c:pt idx="3813">
                  <c:v>1.83948063493992E-2</c:v>
                </c:pt>
                <c:pt idx="3814">
                  <c:v>4.3198380543335002</c:v>
                </c:pt>
                <c:pt idx="3815">
                  <c:v>1.83948063493992E-2</c:v>
                </c:pt>
                <c:pt idx="3816">
                  <c:v>4.7722977643079796</c:v>
                </c:pt>
                <c:pt idx="3817">
                  <c:v>4.3529407651373404</c:v>
                </c:pt>
                <c:pt idx="3818">
                  <c:v>1.83948063493992E-2</c:v>
                </c:pt>
                <c:pt idx="3819">
                  <c:v>1.83948063493992E-2</c:v>
                </c:pt>
                <c:pt idx="3820">
                  <c:v>3.9021349702647101</c:v>
                </c:pt>
                <c:pt idx="3821">
                  <c:v>1.83948063493992E-2</c:v>
                </c:pt>
                <c:pt idx="3822">
                  <c:v>1.83948063493992E-2</c:v>
                </c:pt>
                <c:pt idx="3823">
                  <c:v>4.4345825713928599</c:v>
                </c:pt>
                <c:pt idx="3824">
                  <c:v>1.83948063493992E-2</c:v>
                </c:pt>
                <c:pt idx="3825">
                  <c:v>1.02310943533239</c:v>
                </c:pt>
                <c:pt idx="3826">
                  <c:v>1.83948063493992E-2</c:v>
                </c:pt>
                <c:pt idx="3827">
                  <c:v>1.83948063493992E-2</c:v>
                </c:pt>
                <c:pt idx="3828">
                  <c:v>4.5389694238260603</c:v>
                </c:pt>
                <c:pt idx="3829">
                  <c:v>1.83948063493992E-2</c:v>
                </c:pt>
                <c:pt idx="3830">
                  <c:v>4.1363678141260003</c:v>
                </c:pt>
                <c:pt idx="3831">
                  <c:v>4.4813916685709803</c:v>
                </c:pt>
                <c:pt idx="3832">
                  <c:v>1.83948063493992E-2</c:v>
                </c:pt>
                <c:pt idx="3833">
                  <c:v>4.11803012940012</c:v>
                </c:pt>
                <c:pt idx="3834">
                  <c:v>1.83948063493992E-2</c:v>
                </c:pt>
                <c:pt idx="3835">
                  <c:v>3.3775625477433602</c:v>
                </c:pt>
                <c:pt idx="3836">
                  <c:v>4.0488869794951201</c:v>
                </c:pt>
                <c:pt idx="3837">
                  <c:v>3.8489645764614302</c:v>
                </c:pt>
                <c:pt idx="3838">
                  <c:v>1.83948063493992E-2</c:v>
                </c:pt>
                <c:pt idx="3839">
                  <c:v>1.83948063493992E-2</c:v>
                </c:pt>
                <c:pt idx="3840">
                  <c:v>4.2109691445786099</c:v>
                </c:pt>
                <c:pt idx="3841">
                  <c:v>1.83948063493992E-2</c:v>
                </c:pt>
                <c:pt idx="3842">
                  <c:v>4.9611911441456398</c:v>
                </c:pt>
                <c:pt idx="3843">
                  <c:v>4.03725332228138</c:v>
                </c:pt>
                <c:pt idx="3844">
                  <c:v>1.83948063493992E-2</c:v>
                </c:pt>
                <c:pt idx="3845">
                  <c:v>4.8804143370268998</c:v>
                </c:pt>
                <c:pt idx="3846">
                  <c:v>3.5979763431295599</c:v>
                </c:pt>
                <c:pt idx="3847">
                  <c:v>4.0768713153248504</c:v>
                </c:pt>
                <c:pt idx="3848">
                  <c:v>1.83948063493992E-2</c:v>
                </c:pt>
                <c:pt idx="3849">
                  <c:v>1.83948063493992E-2</c:v>
                </c:pt>
                <c:pt idx="3850">
                  <c:v>3.5793704726767399</c:v>
                </c:pt>
                <c:pt idx="3851">
                  <c:v>3.96062212419355</c:v>
                </c:pt>
                <c:pt idx="3852">
                  <c:v>1.83948063493992E-2</c:v>
                </c:pt>
                <c:pt idx="3853">
                  <c:v>2.4689899226496399</c:v>
                </c:pt>
                <c:pt idx="3854">
                  <c:v>3.1587676265415698</c:v>
                </c:pt>
                <c:pt idx="3855">
                  <c:v>1.83948063493992E-2</c:v>
                </c:pt>
                <c:pt idx="3856">
                  <c:v>3.68974559451522</c:v>
                </c:pt>
                <c:pt idx="3857">
                  <c:v>3.8945293646866799</c:v>
                </c:pt>
                <c:pt idx="3858">
                  <c:v>1.83948063493992E-2</c:v>
                </c:pt>
                <c:pt idx="3859">
                  <c:v>1.83948063493992E-2</c:v>
                </c:pt>
                <c:pt idx="3860">
                  <c:v>4.3105756083401303</c:v>
                </c:pt>
                <c:pt idx="3861">
                  <c:v>4.4748368820887601</c:v>
                </c:pt>
                <c:pt idx="3862">
                  <c:v>3.8607108957759801</c:v>
                </c:pt>
                <c:pt idx="3863">
                  <c:v>1.83948063493992E-2</c:v>
                </c:pt>
                <c:pt idx="3864">
                  <c:v>4.8100697396943497</c:v>
                </c:pt>
                <c:pt idx="3865">
                  <c:v>1.83948063493992E-2</c:v>
                </c:pt>
                <c:pt idx="3866">
                  <c:v>1.83948063493992E-2</c:v>
                </c:pt>
                <c:pt idx="3867">
                  <c:v>4.4490428328147598</c:v>
                </c:pt>
                <c:pt idx="3868">
                  <c:v>4.4230932599146398</c:v>
                </c:pt>
                <c:pt idx="3869">
                  <c:v>1.83948063493992E-2</c:v>
                </c:pt>
                <c:pt idx="3870">
                  <c:v>1.83948063493992E-2</c:v>
                </c:pt>
                <c:pt idx="3871">
                  <c:v>1.83948063493992E-2</c:v>
                </c:pt>
                <c:pt idx="3872">
                  <c:v>4.4527710150888202</c:v>
                </c:pt>
                <c:pt idx="3873">
                  <c:v>4.4597782692453496</c:v>
                </c:pt>
                <c:pt idx="3874">
                  <c:v>1.83948063493992E-2</c:v>
                </c:pt>
                <c:pt idx="3875">
                  <c:v>4.03725332228138</c:v>
                </c:pt>
                <c:pt idx="3876">
                  <c:v>4.5789999483320001</c:v>
                </c:pt>
                <c:pt idx="3877">
                  <c:v>1.83948063493992E-2</c:v>
                </c:pt>
                <c:pt idx="3878">
                  <c:v>1.83948063493992E-2</c:v>
                </c:pt>
                <c:pt idx="3879">
                  <c:v>1.83948063493992E-2</c:v>
                </c:pt>
                <c:pt idx="3880">
                  <c:v>5.0419679512643798</c:v>
                </c:pt>
                <c:pt idx="3881">
                  <c:v>3.8711431055621799</c:v>
                </c:pt>
                <c:pt idx="3882">
                  <c:v>5.0419679512643798</c:v>
                </c:pt>
                <c:pt idx="3883">
                  <c:v>1.83948063493992E-2</c:v>
                </c:pt>
                <c:pt idx="3884">
                  <c:v>2.98994975031122</c:v>
                </c:pt>
                <c:pt idx="3885">
                  <c:v>4.5123835332735096</c:v>
                </c:pt>
                <c:pt idx="3886">
                  <c:v>4.0236214810671402</c:v>
                </c:pt>
                <c:pt idx="3887">
                  <c:v>1.83948063493992E-2</c:v>
                </c:pt>
                <c:pt idx="3888">
                  <c:v>4.3129468195605103</c:v>
                </c:pt>
                <c:pt idx="3889">
                  <c:v>4.3719942079700802</c:v>
                </c:pt>
                <c:pt idx="3890">
                  <c:v>1.83948063493992E-2</c:v>
                </c:pt>
                <c:pt idx="3891">
                  <c:v>1.83948063493992E-2</c:v>
                </c:pt>
                <c:pt idx="3892">
                  <c:v>1.83948063493992E-2</c:v>
                </c:pt>
                <c:pt idx="3893">
                  <c:v>2.8962202811559901</c:v>
                </c:pt>
                <c:pt idx="3894">
                  <c:v>4.2099914833410299</c:v>
                </c:pt>
                <c:pt idx="3895">
                  <c:v>4.4504330255148101</c:v>
                </c:pt>
                <c:pt idx="3896">
                  <c:v>1.83948063493992E-2</c:v>
                </c:pt>
                <c:pt idx="3897">
                  <c:v>1.83948063493992E-2</c:v>
                </c:pt>
                <c:pt idx="3898">
                  <c:v>1.83948063493992E-2</c:v>
                </c:pt>
                <c:pt idx="3899">
                  <c:v>1.83948063493992E-2</c:v>
                </c:pt>
                <c:pt idx="3900">
                  <c:v>3.6718935991100299</c:v>
                </c:pt>
                <c:pt idx="3901">
                  <c:v>4.6405740715880803</c:v>
                </c:pt>
                <c:pt idx="3902">
                  <c:v>1.62593821272219</c:v>
                </c:pt>
                <c:pt idx="3903">
                  <c:v>4.9414964883660799</c:v>
                </c:pt>
                <c:pt idx="3904">
                  <c:v>1.83948063493992E-2</c:v>
                </c:pt>
                <c:pt idx="3905">
                  <c:v>1.83948063493992E-2</c:v>
                </c:pt>
                <c:pt idx="3906">
                  <c:v>4.4336809933269699</c:v>
                </c:pt>
                <c:pt idx="3907">
                  <c:v>1.83948063493992E-2</c:v>
                </c:pt>
                <c:pt idx="3908">
                  <c:v>1.83948063493992E-2</c:v>
                </c:pt>
                <c:pt idx="3909">
                  <c:v>3.7787326412297002</c:v>
                </c:pt>
                <c:pt idx="3910">
                  <c:v>4.6006927881120596</c:v>
                </c:pt>
                <c:pt idx="3911">
                  <c:v>1.83948063493992E-2</c:v>
                </c:pt>
                <c:pt idx="3912">
                  <c:v>1.02310943533239</c:v>
                </c:pt>
                <c:pt idx="3913">
                  <c:v>1.83948063493992E-2</c:v>
                </c:pt>
                <c:pt idx="3914">
                  <c:v>3.6880521751707702</c:v>
                </c:pt>
                <c:pt idx="3915">
                  <c:v>4.59933581705838</c:v>
                </c:pt>
                <c:pt idx="3916">
                  <c:v>1.83948063493992E-2</c:v>
                </c:pt>
                <c:pt idx="3917">
                  <c:v>3.5847175291352</c:v>
                </c:pt>
                <c:pt idx="3918">
                  <c:v>1.83948063493992E-2</c:v>
                </c:pt>
                <c:pt idx="3919">
                  <c:v>1.83948063493992E-2</c:v>
                </c:pt>
                <c:pt idx="3920">
                  <c:v>4.4761938531424299</c:v>
                </c:pt>
                <c:pt idx="3921">
                  <c:v>1.83948063493992E-2</c:v>
                </c:pt>
                <c:pt idx="3922">
                  <c:v>3.9945088556680801</c:v>
                </c:pt>
                <c:pt idx="3923">
                  <c:v>1.83948063493992E-2</c:v>
                </c:pt>
                <c:pt idx="3924">
                  <c:v>3.1310119721961902</c:v>
                </c:pt>
                <c:pt idx="3925">
                  <c:v>1.83948063493992E-2</c:v>
                </c:pt>
                <c:pt idx="3926">
                  <c:v>4.1033826607173598</c:v>
                </c:pt>
                <c:pt idx="3927">
                  <c:v>1.83948063493992E-2</c:v>
                </c:pt>
                <c:pt idx="3928">
                  <c:v>4.3731639717629101</c:v>
                </c:pt>
                <c:pt idx="3929">
                  <c:v>4.8546568666820198</c:v>
                </c:pt>
                <c:pt idx="3930">
                  <c:v>1.83948063493992E-2</c:v>
                </c:pt>
                <c:pt idx="3931">
                  <c:v>2.7957094647249399</c:v>
                </c:pt>
                <c:pt idx="3932">
                  <c:v>4.0922726590552401</c:v>
                </c:pt>
                <c:pt idx="3933">
                  <c:v>4.5532424779871201</c:v>
                </c:pt>
                <c:pt idx="3934">
                  <c:v>3.2393572263994601</c:v>
                </c:pt>
                <c:pt idx="3935">
                  <c:v>3.8921947323954198</c:v>
                </c:pt>
                <c:pt idx="3936">
                  <c:v>1.83948063493992E-2</c:v>
                </c:pt>
                <c:pt idx="3937">
                  <c:v>1.83948063493992E-2</c:v>
                </c:pt>
                <c:pt idx="3938">
                  <c:v>1.83948063493992E-2</c:v>
                </c:pt>
                <c:pt idx="3939">
                  <c:v>2.8550186055553999</c:v>
                </c:pt>
                <c:pt idx="3940">
                  <c:v>1.83948063493992E-2</c:v>
                </c:pt>
                <c:pt idx="3941">
                  <c:v>4.7685695820339298</c:v>
                </c:pt>
                <c:pt idx="3942">
                  <c:v>4.1597906521796197</c:v>
                </c:pt>
                <c:pt idx="3943">
                  <c:v>1.83948063493992E-2</c:v>
                </c:pt>
                <c:pt idx="3944">
                  <c:v>5.0419679512643798</c:v>
                </c:pt>
                <c:pt idx="3945">
                  <c:v>1.83948063493992E-2</c:v>
                </c:pt>
                <c:pt idx="3946">
                  <c:v>3.69226743406734</c:v>
                </c:pt>
                <c:pt idx="3947">
                  <c:v>1.83948063493992E-2</c:v>
                </c:pt>
                <c:pt idx="3948">
                  <c:v>1.83948063493992E-2</c:v>
                </c:pt>
                <c:pt idx="3949">
                  <c:v>1.83948063493992E-2</c:v>
                </c:pt>
                <c:pt idx="3950">
                  <c:v>1.83948063493992E-2</c:v>
                </c:pt>
                <c:pt idx="3951">
                  <c:v>2.25391982643916</c:v>
                </c:pt>
                <c:pt idx="3952">
                  <c:v>1.83948063493992E-2</c:v>
                </c:pt>
                <c:pt idx="3953">
                  <c:v>1.83948063493992E-2</c:v>
                </c:pt>
                <c:pt idx="3954">
                  <c:v>3.8672277160272701</c:v>
                </c:pt>
                <c:pt idx="3955">
                  <c:v>4.4909209129894601</c:v>
                </c:pt>
                <c:pt idx="3956">
                  <c:v>4.3538057642741199</c:v>
                </c:pt>
                <c:pt idx="3957">
                  <c:v>4.7389346883850703</c:v>
                </c:pt>
                <c:pt idx="3958">
                  <c:v>4.7776082418373296</c:v>
                </c:pt>
                <c:pt idx="3959">
                  <c:v>4.49502350978522</c:v>
                </c:pt>
                <c:pt idx="3960">
                  <c:v>4.33346989554774</c:v>
                </c:pt>
                <c:pt idx="3961">
                  <c:v>4.5835931297428303</c:v>
                </c:pt>
                <c:pt idx="3962">
                  <c:v>2.08521461230962</c:v>
                </c:pt>
                <c:pt idx="3963">
                  <c:v>4.0963372896200596</c:v>
                </c:pt>
                <c:pt idx="3964">
                  <c:v>4.2625967473691802</c:v>
                </c:pt>
                <c:pt idx="3965">
                  <c:v>3.8303158444832901</c:v>
                </c:pt>
                <c:pt idx="3966">
                  <c:v>4.6400820996711802</c:v>
                </c:pt>
                <c:pt idx="3967">
                  <c:v>3.9504137005973199</c:v>
                </c:pt>
                <c:pt idx="3968">
                  <c:v>2.0278240643153902</c:v>
                </c:pt>
                <c:pt idx="3969">
                  <c:v>3.7804260605741402</c:v>
                </c:pt>
                <c:pt idx="3970">
                  <c:v>1.4269934709260901</c:v>
                </c:pt>
                <c:pt idx="3971">
                  <c:v>5.0419679512643798</c:v>
                </c:pt>
                <c:pt idx="3972">
                  <c:v>2.8243997680727499</c:v>
                </c:pt>
                <c:pt idx="3973">
                  <c:v>1.83948063493992E-2</c:v>
                </c:pt>
                <c:pt idx="3974">
                  <c:v>1.83948063493992E-2</c:v>
                </c:pt>
                <c:pt idx="3975">
                  <c:v>1.83948063493992E-2</c:v>
                </c:pt>
                <c:pt idx="3976">
                  <c:v>1.83948063493992E-2</c:v>
                </c:pt>
                <c:pt idx="3977">
                  <c:v>3.8597332345384001</c:v>
                </c:pt>
                <c:pt idx="3978">
                  <c:v>1.83948063493992E-2</c:v>
                </c:pt>
                <c:pt idx="3979">
                  <c:v>3.8808975234724401</c:v>
                </c:pt>
                <c:pt idx="3980">
                  <c:v>1.83948063493992E-2</c:v>
                </c:pt>
                <c:pt idx="3981">
                  <c:v>1.9671959186621799</c:v>
                </c:pt>
                <c:pt idx="3982">
                  <c:v>1.83948063493992E-2</c:v>
                </c:pt>
                <c:pt idx="3983">
                  <c:v>4.6400820996711802</c:v>
                </c:pt>
                <c:pt idx="3984">
                  <c:v>4.2104405937326002</c:v>
                </c:pt>
                <c:pt idx="3985">
                  <c:v>1.83948063493992E-2</c:v>
                </c:pt>
                <c:pt idx="3986">
                  <c:v>1.83948063493992E-2</c:v>
                </c:pt>
                <c:pt idx="3987">
                  <c:v>1.83948063493992E-2</c:v>
                </c:pt>
                <c:pt idx="3988">
                  <c:v>3.61371259713906</c:v>
                </c:pt>
                <c:pt idx="3989">
                  <c:v>4.7405535625694801</c:v>
                </c:pt>
                <c:pt idx="3990">
                  <c:v>3.42643180888959</c:v>
                </c:pt>
                <c:pt idx="3991">
                  <c:v>3.5091385374450001</c:v>
                </c:pt>
                <c:pt idx="3992">
                  <c:v>4.1550848086679801</c:v>
                </c:pt>
                <c:pt idx="3993">
                  <c:v>5.0419679512643798</c:v>
                </c:pt>
                <c:pt idx="3994">
                  <c:v>3.4155948882487999</c:v>
                </c:pt>
                <c:pt idx="3995">
                  <c:v>1.83948063493992E-2</c:v>
                </c:pt>
                <c:pt idx="3996">
                  <c:v>1.83948063493992E-2</c:v>
                </c:pt>
                <c:pt idx="3997">
                  <c:v>3.9452158851687802</c:v>
                </c:pt>
                <c:pt idx="3998">
                  <c:v>1.83948063493992E-2</c:v>
                </c:pt>
                <c:pt idx="3999">
                  <c:v>4.3386677109762797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13D-4919-BF56-687CA9C9D9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61224800"/>
        <c:axId val="576485632"/>
      </c:scatterChart>
      <c:valAx>
        <c:axId val="26122480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en-US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Amenities</a:t>
                </a:r>
              </a:p>
            </c:rich>
          </c:tx>
          <c:overlay val="0"/>
        </c:title>
        <c:numFmt formatCode="0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6485632"/>
        <c:crosses val="autoZero"/>
        <c:crossBetween val="midCat"/>
      </c:valAx>
      <c:valAx>
        <c:axId val="576485632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en-US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site_review_rating</a:t>
                </a:r>
              </a:p>
            </c:rich>
          </c:tx>
          <c:overlay val="0"/>
        </c:title>
        <c:numFmt formatCode="0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1224800"/>
        <c:crosses val="autoZero"/>
        <c:crossBetween val="midCat"/>
      </c:valAx>
    </c:plotArea>
    <c:legend>
      <c:legendPos val="r"/>
      <c:overlay val="0"/>
      <c:txPr>
        <a:bodyPr rot="0" spcFirstLastPara="0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2c54f779-2a37-4d82-b4ee-cd8ab5dde1a8}"/>
      </c:ext>
    </c:extLst>
  </c:chart>
  <c:txPr>
    <a:bodyPr/>
    <a:lstStyle/>
    <a:p>
      <a:pPr>
        <a:defRPr lang="en-US"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101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solidFill>
          <a:schemeClr val="bg1"/>
        </a:solidFill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100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1195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5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5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3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5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100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9829FD-DD90-4EE7-BCD7-4AF299D6F45A}" type="doc">
      <dgm:prSet loTypeId="urn:microsoft.com/office/officeart/2005/8/layout/chevron2" loCatId="process" qsTypeId="urn:microsoft.com/office/officeart/2005/8/quickstyle/simple2#1" qsCatId="simple" csTypeId="urn:microsoft.com/office/officeart/2005/8/colors/colorful1#1" csCatId="accent1" phldr="1"/>
      <dgm:spPr/>
      <dgm:t>
        <a:bodyPr/>
        <a:lstStyle/>
        <a:p>
          <a:endParaRPr lang="en-US"/>
        </a:p>
      </dgm:t>
    </dgm:pt>
    <dgm:pt modelId="{FCC504F5-317D-4294-815B-28489BDC5845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Data Collection</a:t>
          </a:r>
          <a:endParaRPr lang="en-US"/>
        </a:p>
      </dgm:t>
    </dgm:pt>
    <dgm:pt modelId="{8F05BE86-1921-41BD-B82E-72272E9475E9}" type="parTrans" cxnId="{E9BC5EB5-750F-40C8-9E6F-2F4D3A6ABC50}">
      <dgm:prSet/>
      <dgm:spPr/>
      <dgm:t>
        <a:bodyPr/>
        <a:lstStyle/>
        <a:p>
          <a:endParaRPr lang="en-US"/>
        </a:p>
      </dgm:t>
    </dgm:pt>
    <dgm:pt modelId="{67223200-D196-44B3-9DFD-D095DDBC10AB}" type="sibTrans" cxnId="{E9BC5EB5-750F-40C8-9E6F-2F4D3A6ABC50}">
      <dgm:prSet/>
      <dgm:spPr/>
      <dgm:t>
        <a:bodyPr/>
        <a:lstStyle/>
        <a:p>
          <a:endParaRPr lang="en-US"/>
        </a:p>
      </dgm:t>
    </dgm:pt>
    <dgm:pt modelId="{F3F66F6A-184E-4CBB-A544-AC2BF2A74FC0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>
              <a:sym typeface="+mn-ea"/>
            </a:rPr>
            <a:t>Online booking sites (Booking.com, Goibibo)</a:t>
          </a:r>
          <a:endParaRPr lang="en-US"/>
        </a:p>
      </dgm:t>
    </dgm:pt>
    <dgm:pt modelId="{7A0C70B0-5DAE-45AB-9915-863AC3FA4D2D}" type="parTrans" cxnId="{D8D51B3F-8257-4727-8DBD-80DFA0CF5C6F}">
      <dgm:prSet/>
      <dgm:spPr/>
      <dgm:t>
        <a:bodyPr/>
        <a:lstStyle/>
        <a:p>
          <a:endParaRPr lang="en-US"/>
        </a:p>
      </dgm:t>
    </dgm:pt>
    <dgm:pt modelId="{47DD308A-8526-455B-A37F-FEE2CC1C75AF}" type="sibTrans" cxnId="{D8D51B3F-8257-4727-8DBD-80DFA0CF5C6F}">
      <dgm:prSet/>
      <dgm:spPr/>
      <dgm:t>
        <a:bodyPr/>
        <a:lstStyle/>
        <a:p>
          <a:endParaRPr lang="en-US"/>
        </a:p>
      </dgm:t>
    </dgm:pt>
    <dgm:pt modelId="{780FAED3-C4BD-4FF1-8B67-8499CCFAE2ED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Data Cleaning</a:t>
          </a:r>
          <a:endParaRPr lang="en-US"/>
        </a:p>
      </dgm:t>
    </dgm:pt>
    <dgm:pt modelId="{88C57C74-C9C4-46CF-A10B-13A1A1E7714C}" type="parTrans" cxnId="{3396C8D8-A57D-4439-890A-2AEA4F9BC73D}">
      <dgm:prSet/>
      <dgm:spPr/>
      <dgm:t>
        <a:bodyPr/>
        <a:lstStyle/>
        <a:p>
          <a:endParaRPr lang="en-US"/>
        </a:p>
      </dgm:t>
    </dgm:pt>
    <dgm:pt modelId="{34435F2A-D730-405E-99D5-BBC9FB7499FA}" type="sibTrans" cxnId="{3396C8D8-A57D-4439-890A-2AEA4F9BC73D}">
      <dgm:prSet/>
      <dgm:spPr/>
      <dgm:t>
        <a:bodyPr/>
        <a:lstStyle/>
        <a:p>
          <a:endParaRPr lang="en-US"/>
        </a:p>
      </dgm:t>
    </dgm:pt>
    <dgm:pt modelId="{3E6D5D4F-935E-467F-A6CA-DFB49E904BF2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>
              <a:sym typeface="+mn-ea"/>
            </a:rPr>
            <a:t>Handle missing values, encode amenities</a:t>
          </a:r>
          <a:endParaRPr/>
        </a:p>
      </dgm:t>
    </dgm:pt>
    <dgm:pt modelId="{DFE6860A-9AF6-4E3A-8810-968954321458}" type="parTrans" cxnId="{9E3E0ECE-6B14-4840-98FE-19FDB00F4396}">
      <dgm:prSet/>
      <dgm:spPr/>
      <dgm:t>
        <a:bodyPr/>
        <a:lstStyle/>
        <a:p>
          <a:endParaRPr lang="en-US"/>
        </a:p>
      </dgm:t>
    </dgm:pt>
    <dgm:pt modelId="{F6E211F9-5728-4C1B-B4EC-036ED0730A63}" type="sibTrans" cxnId="{9E3E0ECE-6B14-4840-98FE-19FDB00F4396}">
      <dgm:prSet/>
      <dgm:spPr/>
      <dgm:t>
        <a:bodyPr/>
        <a:lstStyle/>
        <a:p>
          <a:endParaRPr lang="en-US"/>
        </a:p>
      </dgm:t>
    </dgm:pt>
    <dgm:pt modelId="{1D70B282-9875-47E1-864B-0DB9F83A3309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Data Analysis</a:t>
          </a:r>
          <a:endParaRPr lang="en-US"/>
        </a:p>
      </dgm:t>
    </dgm:pt>
    <dgm:pt modelId="{4682E278-8387-4875-A48B-989607C0A09E}" type="parTrans" cxnId="{22ABC90A-3D1F-473D-88A8-75299F96F1CC}">
      <dgm:prSet/>
      <dgm:spPr/>
      <dgm:t>
        <a:bodyPr/>
        <a:lstStyle/>
        <a:p>
          <a:endParaRPr lang="en-US"/>
        </a:p>
      </dgm:t>
    </dgm:pt>
    <dgm:pt modelId="{DF77052B-043C-4E4A-8039-9D1D7DFB40F4}" type="sibTrans" cxnId="{22ABC90A-3D1F-473D-88A8-75299F96F1CC}">
      <dgm:prSet/>
      <dgm:spPr/>
      <dgm:t>
        <a:bodyPr/>
        <a:lstStyle/>
        <a:p>
          <a:endParaRPr lang="en-US"/>
        </a:p>
      </dgm:t>
    </dgm:pt>
    <dgm:pt modelId="{30BE85C4-8BB0-4C0C-B58F-618B83FFA907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>
              <a:sym typeface="+mn-ea"/>
            </a:rPr>
            <a:t>Descriptive stats, Regression, t-Test</a:t>
          </a:r>
          <a:endParaRPr/>
        </a:p>
      </dgm:t>
    </dgm:pt>
    <dgm:pt modelId="{99A19955-80B2-46DE-B74C-C0C8C4D708F2}" type="parTrans" cxnId="{E2446EA5-5FD6-40F2-9E51-E33A68DC587E}">
      <dgm:prSet/>
      <dgm:spPr/>
      <dgm:t>
        <a:bodyPr/>
        <a:lstStyle/>
        <a:p>
          <a:endParaRPr lang="en-US"/>
        </a:p>
      </dgm:t>
    </dgm:pt>
    <dgm:pt modelId="{CB48F5C6-507D-451D-9B2B-7C607BFEAF95}" type="sibTrans" cxnId="{E2446EA5-5FD6-40F2-9E51-E33A68DC587E}">
      <dgm:prSet/>
      <dgm:spPr/>
      <dgm:t>
        <a:bodyPr/>
        <a:lstStyle/>
        <a:p>
          <a:endParaRPr lang="en-US"/>
        </a:p>
      </dgm:t>
    </dgm:pt>
    <dgm:pt modelId="{F876D4C0-D842-4ADF-834E-DA6B099AF286}">
      <dgm:prSet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Visualization</a:t>
          </a:r>
          <a:endParaRPr/>
        </a:p>
      </dgm:t>
    </dgm:pt>
    <dgm:pt modelId="{20B606CE-09B4-4B0F-BA22-255402E9C758}" type="parTrans" cxnId="{0E7EE28D-DAE7-4973-A62B-D971A7CD87FA}">
      <dgm:prSet/>
      <dgm:spPr/>
    </dgm:pt>
    <dgm:pt modelId="{BE47F2B6-C7BB-465E-A3CF-11730AB4C0CE}" type="sibTrans" cxnId="{0E7EE28D-DAE7-4973-A62B-D971A7CD87FA}">
      <dgm:prSet/>
      <dgm:spPr/>
    </dgm:pt>
    <dgm:pt modelId="{8105284A-1597-4BB1-BB59-917C84DF8BA8}">
      <dgm:prSet phldr="0" custT="0"/>
      <dgm:spPr/>
      <dgm:t>
        <a:bodyPr vert="horz" wrap="square"/>
        <a:lstStyle/>
        <a:p>
          <a:r>
            <a:rPr>
              <a:sym typeface="+mn-ea"/>
            </a:rPr>
            <a:t>Bar, Pie, Clustered Columns</a:t>
          </a:r>
          <a:endParaRPr/>
        </a:p>
      </dgm:t>
    </dgm:pt>
    <dgm:pt modelId="{64188535-A82D-40F2-A6B1-28B52EB84D1C}" type="parTrans" cxnId="{FAAD2058-DE53-4A11-BD45-AD85BA4B88B7}">
      <dgm:prSet/>
      <dgm:spPr/>
    </dgm:pt>
    <dgm:pt modelId="{F0C55FD6-6DEE-413A-9198-E34CB93DC851}" type="sibTrans" cxnId="{FAAD2058-DE53-4A11-BD45-AD85BA4B88B7}">
      <dgm:prSet/>
      <dgm:spPr/>
    </dgm:pt>
    <dgm:pt modelId="{8A7BDFDF-5571-4659-AF78-C4E81FAC73F6}">
      <dgm:prSet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Insight Generation</a:t>
          </a:r>
          <a:endParaRPr/>
        </a:p>
      </dgm:t>
    </dgm:pt>
    <dgm:pt modelId="{892C0FC5-0A5F-4182-B110-C76F053D1115}" type="parTrans" cxnId="{E15A1A3E-F93D-4C69-8AB9-97FDE2EA2FD7}">
      <dgm:prSet/>
      <dgm:spPr/>
    </dgm:pt>
    <dgm:pt modelId="{B2AB0D02-1D77-4D60-9433-034B94C2A75A}" type="sibTrans" cxnId="{E15A1A3E-F93D-4C69-8AB9-97FDE2EA2FD7}">
      <dgm:prSet/>
      <dgm:spPr/>
    </dgm:pt>
    <dgm:pt modelId="{37D45DC2-4FE3-4E78-8D81-E1D919D9AE6C}">
      <dgm:prSet phldr="0" custT="0"/>
      <dgm:spPr/>
      <dgm:t>
        <a:bodyPr vert="horz" wrap="square"/>
        <a:lstStyle/>
        <a:p>
          <a:r>
            <a:rPr>
              <a:sym typeface="+mn-ea"/>
            </a:rPr>
            <a:t>Identify key satisfaction drivers</a:t>
          </a:r>
          <a:endParaRPr/>
        </a:p>
      </dgm:t>
    </dgm:pt>
    <dgm:pt modelId="{35DC2BEF-2C1A-4D6D-81B5-DA14881D65CC}" type="parTrans" cxnId="{67A3CFD2-B613-4EE1-A2B0-91A8CB64E70A}">
      <dgm:prSet/>
      <dgm:spPr/>
    </dgm:pt>
    <dgm:pt modelId="{EAC58D9B-534B-40AD-BEC8-BE3CE2A41B83}" type="sibTrans" cxnId="{67A3CFD2-B613-4EE1-A2B0-91A8CB64E70A}">
      <dgm:prSet/>
      <dgm:spPr/>
    </dgm:pt>
    <dgm:pt modelId="{7BB0B505-7D43-42E4-8FC0-6C91316CBFEB}" type="pres">
      <dgm:prSet presAssocID="{DF9829FD-DD90-4EE7-BCD7-4AF299D6F45A}" presName="linearFlow" presStyleCnt="0">
        <dgm:presLayoutVars>
          <dgm:dir/>
          <dgm:animLvl val="lvl"/>
          <dgm:resizeHandles val="exact"/>
        </dgm:presLayoutVars>
      </dgm:prSet>
      <dgm:spPr/>
    </dgm:pt>
    <dgm:pt modelId="{97F2BEE4-0E0F-4FCA-A4B0-E20AD8C04C13}" type="pres">
      <dgm:prSet presAssocID="{FCC504F5-317D-4294-815B-28489BDC5845}" presName="composite" presStyleCnt="0"/>
      <dgm:spPr/>
    </dgm:pt>
    <dgm:pt modelId="{A16E3110-57E1-4619-A55C-DCD0DD5CE084}" type="pres">
      <dgm:prSet presAssocID="{FCC504F5-317D-4294-815B-28489BDC5845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544D3F38-216B-445A-B1B9-8008AEDB7A9D}" type="pres">
      <dgm:prSet presAssocID="{FCC504F5-317D-4294-815B-28489BDC5845}" presName="descendantText" presStyleLbl="alignAcc1" presStyleIdx="0" presStyleCnt="5">
        <dgm:presLayoutVars>
          <dgm:bulletEnabled val="1"/>
        </dgm:presLayoutVars>
      </dgm:prSet>
      <dgm:spPr/>
    </dgm:pt>
    <dgm:pt modelId="{D3A691E5-F443-4F8D-81BB-9D15C0875E8C}" type="pres">
      <dgm:prSet presAssocID="{67223200-D196-44B3-9DFD-D095DDBC10AB}" presName="sp" presStyleCnt="0"/>
      <dgm:spPr/>
    </dgm:pt>
    <dgm:pt modelId="{D4BECBBB-7CE2-4791-839D-9FE6F36B775D}" type="pres">
      <dgm:prSet presAssocID="{780FAED3-C4BD-4FF1-8B67-8499CCFAE2ED}" presName="composite" presStyleCnt="0"/>
      <dgm:spPr/>
    </dgm:pt>
    <dgm:pt modelId="{722E1094-83C7-45E2-B20F-DB9D09AD94F0}" type="pres">
      <dgm:prSet presAssocID="{780FAED3-C4BD-4FF1-8B67-8499CCFAE2ED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AC67BBE6-9B82-4D3D-BF22-48713AF46E9C}" type="pres">
      <dgm:prSet presAssocID="{780FAED3-C4BD-4FF1-8B67-8499CCFAE2ED}" presName="descendantText" presStyleLbl="alignAcc1" presStyleIdx="1" presStyleCnt="5">
        <dgm:presLayoutVars>
          <dgm:bulletEnabled val="1"/>
        </dgm:presLayoutVars>
      </dgm:prSet>
      <dgm:spPr/>
    </dgm:pt>
    <dgm:pt modelId="{5C381A65-34D3-41B1-9499-0884AAA35FC6}" type="pres">
      <dgm:prSet presAssocID="{34435F2A-D730-405E-99D5-BBC9FB7499FA}" presName="sp" presStyleCnt="0"/>
      <dgm:spPr/>
    </dgm:pt>
    <dgm:pt modelId="{C1BF0EA4-CB4D-4391-82EF-EC1874A282F9}" type="pres">
      <dgm:prSet presAssocID="{1D70B282-9875-47E1-864B-0DB9F83A3309}" presName="composite" presStyleCnt="0"/>
      <dgm:spPr/>
    </dgm:pt>
    <dgm:pt modelId="{95C8A2DE-C1F8-4D5A-A3A4-1DC2FA1C0073}" type="pres">
      <dgm:prSet presAssocID="{1D70B282-9875-47E1-864B-0DB9F83A3309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BE17FEF5-EEE1-41BB-96FD-8FBB3FCF3860}" type="pres">
      <dgm:prSet presAssocID="{1D70B282-9875-47E1-864B-0DB9F83A3309}" presName="descendantText" presStyleLbl="alignAcc1" presStyleIdx="2" presStyleCnt="5">
        <dgm:presLayoutVars>
          <dgm:bulletEnabled val="1"/>
        </dgm:presLayoutVars>
      </dgm:prSet>
      <dgm:spPr/>
    </dgm:pt>
    <dgm:pt modelId="{91CB7EE1-8FC9-4655-8A6F-14D4314837DC}" type="pres">
      <dgm:prSet presAssocID="{DF77052B-043C-4E4A-8039-9D1D7DFB40F4}" presName="sp" presStyleCnt="0"/>
      <dgm:spPr/>
    </dgm:pt>
    <dgm:pt modelId="{70651003-EF14-47DB-9F31-CA967A98425F}" type="pres">
      <dgm:prSet presAssocID="{F876D4C0-D842-4ADF-834E-DA6B099AF286}" presName="composite" presStyleCnt="0"/>
      <dgm:spPr/>
    </dgm:pt>
    <dgm:pt modelId="{DFE4A359-7C65-4EA5-B67D-B27C5F2ED542}" type="pres">
      <dgm:prSet presAssocID="{F876D4C0-D842-4ADF-834E-DA6B099AF286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A45A33CB-4752-4258-8164-56CFB43E526A}" type="pres">
      <dgm:prSet presAssocID="{F876D4C0-D842-4ADF-834E-DA6B099AF286}" presName="descendantText" presStyleLbl="alignAcc1" presStyleIdx="3" presStyleCnt="5">
        <dgm:presLayoutVars>
          <dgm:bulletEnabled val="1"/>
        </dgm:presLayoutVars>
      </dgm:prSet>
      <dgm:spPr/>
    </dgm:pt>
    <dgm:pt modelId="{0468FD71-958A-4C7D-A632-B5698774FFA5}" type="pres">
      <dgm:prSet presAssocID="{BE47F2B6-C7BB-465E-A3CF-11730AB4C0CE}" presName="sp" presStyleCnt="0"/>
      <dgm:spPr/>
    </dgm:pt>
    <dgm:pt modelId="{1E6F4770-383F-4E5F-82D8-02C2C02D8337}" type="pres">
      <dgm:prSet presAssocID="{8A7BDFDF-5571-4659-AF78-C4E81FAC73F6}" presName="composite" presStyleCnt="0"/>
      <dgm:spPr/>
    </dgm:pt>
    <dgm:pt modelId="{82E376ED-474C-4E1D-A39B-18246F10B5BF}" type="pres">
      <dgm:prSet presAssocID="{8A7BDFDF-5571-4659-AF78-C4E81FAC73F6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3148ABBB-7216-400F-AE4D-57D916B52D55}" type="pres">
      <dgm:prSet presAssocID="{8A7BDFDF-5571-4659-AF78-C4E81FAC73F6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22ABC90A-3D1F-473D-88A8-75299F96F1CC}" srcId="{DF9829FD-DD90-4EE7-BCD7-4AF299D6F45A}" destId="{1D70B282-9875-47E1-864B-0DB9F83A3309}" srcOrd="2" destOrd="0" parTransId="{4682E278-8387-4875-A48B-989607C0A09E}" sibTransId="{DF77052B-043C-4E4A-8039-9D1D7DFB40F4}"/>
    <dgm:cxn modelId="{9635BD12-8DBB-4A1B-95DF-4F795D27A360}" type="presOf" srcId="{37D45DC2-4FE3-4E78-8D81-E1D919D9AE6C}" destId="{3148ABBB-7216-400F-AE4D-57D916B52D55}" srcOrd="0" destOrd="0" presId="urn:microsoft.com/office/officeart/2005/8/layout/chevron2"/>
    <dgm:cxn modelId="{7FD37F16-9E83-4DF9-9DEB-CCDD390FD266}" type="presOf" srcId="{30BE85C4-8BB0-4C0C-B58F-618B83FFA907}" destId="{BE17FEF5-EEE1-41BB-96FD-8FBB3FCF3860}" srcOrd="0" destOrd="0" presId="urn:microsoft.com/office/officeart/2005/8/layout/chevron2"/>
    <dgm:cxn modelId="{7A9AF726-2B79-446E-9C8B-B60D0292B1E6}" type="presOf" srcId="{67223200-D196-44B3-9DFD-D095DDBC10AB}" destId="{D3A691E5-F443-4F8D-81BB-9D15C0875E8C}" srcOrd="0" destOrd="0" presId="urn:microsoft.com/office/officeart/2005/8/layout/chevron2"/>
    <dgm:cxn modelId="{E15A1A3E-F93D-4C69-8AB9-97FDE2EA2FD7}" srcId="{DF9829FD-DD90-4EE7-BCD7-4AF299D6F45A}" destId="{8A7BDFDF-5571-4659-AF78-C4E81FAC73F6}" srcOrd="4" destOrd="0" parTransId="{892C0FC5-0A5F-4182-B110-C76F053D1115}" sibTransId="{B2AB0D02-1D77-4D60-9433-034B94C2A75A}"/>
    <dgm:cxn modelId="{D8D51B3F-8257-4727-8DBD-80DFA0CF5C6F}" srcId="{FCC504F5-317D-4294-815B-28489BDC5845}" destId="{F3F66F6A-184E-4CBB-A544-AC2BF2A74FC0}" srcOrd="0" destOrd="0" parTransId="{7A0C70B0-5DAE-45AB-9915-863AC3FA4D2D}" sibTransId="{47DD308A-8526-455B-A37F-FEE2CC1C75AF}"/>
    <dgm:cxn modelId="{89336B5B-1232-4447-9CBD-F006A86B3DA3}" type="presOf" srcId="{F876D4C0-D842-4ADF-834E-DA6B099AF286}" destId="{DFE4A359-7C65-4EA5-B67D-B27C5F2ED542}" srcOrd="0" destOrd="0" presId="urn:microsoft.com/office/officeart/2005/8/layout/chevron2"/>
    <dgm:cxn modelId="{9C370543-DE9C-4F4E-97D5-BEE823AC4A20}" type="presOf" srcId="{8A7BDFDF-5571-4659-AF78-C4E81FAC73F6}" destId="{82E376ED-474C-4E1D-A39B-18246F10B5BF}" srcOrd="0" destOrd="0" presId="urn:microsoft.com/office/officeart/2005/8/layout/chevron2"/>
    <dgm:cxn modelId="{C3217474-A03F-4575-8753-00159ACC393C}" type="presOf" srcId="{DF9829FD-DD90-4EE7-BCD7-4AF299D6F45A}" destId="{7BB0B505-7D43-42E4-8FC0-6C91316CBFEB}" srcOrd="0" destOrd="0" presId="urn:microsoft.com/office/officeart/2005/8/layout/chevron2"/>
    <dgm:cxn modelId="{C8E19074-5557-43B8-8122-323C08E5E1A4}" type="presOf" srcId="{780FAED3-C4BD-4FF1-8B67-8499CCFAE2ED}" destId="{722E1094-83C7-45E2-B20F-DB9D09AD94F0}" srcOrd="0" destOrd="0" presId="urn:microsoft.com/office/officeart/2005/8/layout/chevron2"/>
    <dgm:cxn modelId="{FAAD2058-DE53-4A11-BD45-AD85BA4B88B7}" srcId="{F876D4C0-D842-4ADF-834E-DA6B099AF286}" destId="{8105284A-1597-4BB1-BB59-917C84DF8BA8}" srcOrd="0" destOrd="0" parTransId="{64188535-A82D-40F2-A6B1-28B52EB84D1C}" sibTransId="{F0C55FD6-6DEE-413A-9198-E34CB93DC851}"/>
    <dgm:cxn modelId="{0E7EE28D-DAE7-4973-A62B-D971A7CD87FA}" srcId="{DF9829FD-DD90-4EE7-BCD7-4AF299D6F45A}" destId="{F876D4C0-D842-4ADF-834E-DA6B099AF286}" srcOrd="3" destOrd="0" parTransId="{20B606CE-09B4-4B0F-BA22-255402E9C758}" sibTransId="{BE47F2B6-C7BB-465E-A3CF-11730AB4C0CE}"/>
    <dgm:cxn modelId="{8DE95A98-392D-4F5F-92DC-0DFD1D220020}" type="presOf" srcId="{1D70B282-9875-47E1-864B-0DB9F83A3309}" destId="{95C8A2DE-C1F8-4D5A-A3A4-1DC2FA1C0073}" srcOrd="0" destOrd="0" presId="urn:microsoft.com/office/officeart/2005/8/layout/chevron2"/>
    <dgm:cxn modelId="{E2446EA5-5FD6-40F2-9E51-E33A68DC587E}" srcId="{1D70B282-9875-47E1-864B-0DB9F83A3309}" destId="{30BE85C4-8BB0-4C0C-B58F-618B83FFA907}" srcOrd="0" destOrd="0" parTransId="{99A19955-80B2-46DE-B74C-C0C8C4D708F2}" sibTransId="{CB48F5C6-507D-451D-9B2B-7C607BFEAF95}"/>
    <dgm:cxn modelId="{3CD329AC-4477-408F-ABB1-4650717AAC11}" type="presOf" srcId="{FCC504F5-317D-4294-815B-28489BDC5845}" destId="{A16E3110-57E1-4619-A55C-DCD0DD5CE084}" srcOrd="0" destOrd="0" presId="urn:microsoft.com/office/officeart/2005/8/layout/chevron2"/>
    <dgm:cxn modelId="{8424F0B1-208E-4711-B2AA-C59445B88F9D}" type="presOf" srcId="{3E6D5D4F-935E-467F-A6CA-DFB49E904BF2}" destId="{AC67BBE6-9B82-4D3D-BF22-48713AF46E9C}" srcOrd="0" destOrd="0" presId="urn:microsoft.com/office/officeart/2005/8/layout/chevron2"/>
    <dgm:cxn modelId="{E9BC5EB5-750F-40C8-9E6F-2F4D3A6ABC50}" srcId="{DF9829FD-DD90-4EE7-BCD7-4AF299D6F45A}" destId="{FCC504F5-317D-4294-815B-28489BDC5845}" srcOrd="0" destOrd="0" parTransId="{8F05BE86-1921-41BD-B82E-72272E9475E9}" sibTransId="{67223200-D196-44B3-9DFD-D095DDBC10AB}"/>
    <dgm:cxn modelId="{50782AC0-E736-4DE7-B368-F20617C7A9AA}" type="presOf" srcId="{8105284A-1597-4BB1-BB59-917C84DF8BA8}" destId="{A45A33CB-4752-4258-8164-56CFB43E526A}" srcOrd="0" destOrd="0" presId="urn:microsoft.com/office/officeart/2005/8/layout/chevron2"/>
    <dgm:cxn modelId="{CFDAC6CD-8A23-4C70-8859-73BA0A5A08C8}" type="presOf" srcId="{DF77052B-043C-4E4A-8039-9D1D7DFB40F4}" destId="{91CB7EE1-8FC9-4655-8A6F-14D4314837DC}" srcOrd="0" destOrd="0" presId="urn:microsoft.com/office/officeart/2005/8/layout/chevron2"/>
    <dgm:cxn modelId="{9E3E0ECE-6B14-4840-98FE-19FDB00F4396}" srcId="{780FAED3-C4BD-4FF1-8B67-8499CCFAE2ED}" destId="{3E6D5D4F-935E-467F-A6CA-DFB49E904BF2}" srcOrd="0" destOrd="0" parTransId="{DFE6860A-9AF6-4E3A-8810-968954321458}" sibTransId="{F6E211F9-5728-4C1B-B4EC-036ED0730A63}"/>
    <dgm:cxn modelId="{67A3CFD2-B613-4EE1-A2B0-91A8CB64E70A}" srcId="{8A7BDFDF-5571-4659-AF78-C4E81FAC73F6}" destId="{37D45DC2-4FE3-4E78-8D81-E1D919D9AE6C}" srcOrd="0" destOrd="0" parTransId="{35DC2BEF-2C1A-4D6D-81B5-DA14881D65CC}" sibTransId="{EAC58D9B-534B-40AD-BEC8-BE3CE2A41B83}"/>
    <dgm:cxn modelId="{3396C8D8-A57D-4439-890A-2AEA4F9BC73D}" srcId="{DF9829FD-DD90-4EE7-BCD7-4AF299D6F45A}" destId="{780FAED3-C4BD-4FF1-8B67-8499CCFAE2ED}" srcOrd="1" destOrd="0" parTransId="{88C57C74-C9C4-46CF-A10B-13A1A1E7714C}" sibTransId="{34435F2A-D730-405E-99D5-BBC9FB7499FA}"/>
    <dgm:cxn modelId="{CDBAB9EF-BD6A-411B-AD50-99E7CB4D1A83}" type="presOf" srcId="{34435F2A-D730-405E-99D5-BBC9FB7499FA}" destId="{5C381A65-34D3-41B1-9499-0884AAA35FC6}" srcOrd="0" destOrd="0" presId="urn:microsoft.com/office/officeart/2005/8/layout/chevron2"/>
    <dgm:cxn modelId="{1CD0F4F8-1A8F-4602-AA45-285E2174EC9A}" type="presOf" srcId="{BE47F2B6-C7BB-465E-A3CF-11730AB4C0CE}" destId="{0468FD71-958A-4C7D-A632-B5698774FFA5}" srcOrd="0" destOrd="0" presId="urn:microsoft.com/office/officeart/2005/8/layout/chevron2"/>
    <dgm:cxn modelId="{7EA5D4FD-3456-45E5-909D-74AE5EDC06C5}" type="presOf" srcId="{F3F66F6A-184E-4CBB-A544-AC2BF2A74FC0}" destId="{544D3F38-216B-445A-B1B9-8008AEDB7A9D}" srcOrd="0" destOrd="0" presId="urn:microsoft.com/office/officeart/2005/8/layout/chevron2"/>
    <dgm:cxn modelId="{54B2D828-A982-4D10-A53A-CFC2C3D49666}" type="presParOf" srcId="{7BB0B505-7D43-42E4-8FC0-6C91316CBFEB}" destId="{97F2BEE4-0E0F-4FCA-A4B0-E20AD8C04C13}" srcOrd="0" destOrd="0" presId="urn:microsoft.com/office/officeart/2005/8/layout/chevron2"/>
    <dgm:cxn modelId="{FD458458-8927-4067-9945-960C2F97174D}" type="presParOf" srcId="{97F2BEE4-0E0F-4FCA-A4B0-E20AD8C04C13}" destId="{A16E3110-57E1-4619-A55C-DCD0DD5CE084}" srcOrd="0" destOrd="0" presId="urn:microsoft.com/office/officeart/2005/8/layout/chevron2"/>
    <dgm:cxn modelId="{560E96D7-81DB-499C-88F8-3B774FC9F555}" type="presParOf" srcId="{97F2BEE4-0E0F-4FCA-A4B0-E20AD8C04C13}" destId="{544D3F38-216B-445A-B1B9-8008AEDB7A9D}" srcOrd="1" destOrd="0" presId="urn:microsoft.com/office/officeart/2005/8/layout/chevron2"/>
    <dgm:cxn modelId="{714EA207-AFD8-47CC-B83D-3C58BB88EACA}" type="presParOf" srcId="{7BB0B505-7D43-42E4-8FC0-6C91316CBFEB}" destId="{D3A691E5-F443-4F8D-81BB-9D15C0875E8C}" srcOrd="1" destOrd="0" presId="urn:microsoft.com/office/officeart/2005/8/layout/chevron2"/>
    <dgm:cxn modelId="{1EF8DF82-824E-455A-9031-81F8E6278E42}" type="presParOf" srcId="{7BB0B505-7D43-42E4-8FC0-6C91316CBFEB}" destId="{D4BECBBB-7CE2-4791-839D-9FE6F36B775D}" srcOrd="2" destOrd="0" presId="urn:microsoft.com/office/officeart/2005/8/layout/chevron2"/>
    <dgm:cxn modelId="{1E6F2E6C-5021-4574-92FA-A68893477C6E}" type="presParOf" srcId="{D4BECBBB-7CE2-4791-839D-9FE6F36B775D}" destId="{722E1094-83C7-45E2-B20F-DB9D09AD94F0}" srcOrd="0" destOrd="0" presId="urn:microsoft.com/office/officeart/2005/8/layout/chevron2"/>
    <dgm:cxn modelId="{EEBE4361-5CA6-4B1D-BC8B-0B0915AD946F}" type="presParOf" srcId="{D4BECBBB-7CE2-4791-839D-9FE6F36B775D}" destId="{AC67BBE6-9B82-4D3D-BF22-48713AF46E9C}" srcOrd="1" destOrd="0" presId="urn:microsoft.com/office/officeart/2005/8/layout/chevron2"/>
    <dgm:cxn modelId="{808AFA0E-D01D-4362-9CE3-507C460F4E2E}" type="presParOf" srcId="{7BB0B505-7D43-42E4-8FC0-6C91316CBFEB}" destId="{5C381A65-34D3-41B1-9499-0884AAA35FC6}" srcOrd="3" destOrd="0" presId="urn:microsoft.com/office/officeart/2005/8/layout/chevron2"/>
    <dgm:cxn modelId="{0950D149-9A11-4601-8390-2378E44B1959}" type="presParOf" srcId="{7BB0B505-7D43-42E4-8FC0-6C91316CBFEB}" destId="{C1BF0EA4-CB4D-4391-82EF-EC1874A282F9}" srcOrd="4" destOrd="0" presId="urn:microsoft.com/office/officeart/2005/8/layout/chevron2"/>
    <dgm:cxn modelId="{3DFE68AF-8F3C-4704-B40D-843E8D3C31E2}" type="presParOf" srcId="{C1BF0EA4-CB4D-4391-82EF-EC1874A282F9}" destId="{95C8A2DE-C1F8-4D5A-A3A4-1DC2FA1C0073}" srcOrd="0" destOrd="0" presId="urn:microsoft.com/office/officeart/2005/8/layout/chevron2"/>
    <dgm:cxn modelId="{26B0F49C-B9BA-42A5-8D4A-606CD7664BDE}" type="presParOf" srcId="{C1BF0EA4-CB4D-4391-82EF-EC1874A282F9}" destId="{BE17FEF5-EEE1-41BB-96FD-8FBB3FCF3860}" srcOrd="1" destOrd="0" presId="urn:microsoft.com/office/officeart/2005/8/layout/chevron2"/>
    <dgm:cxn modelId="{DF724636-1D05-4D9C-9EEA-1D20C274B2BE}" type="presParOf" srcId="{7BB0B505-7D43-42E4-8FC0-6C91316CBFEB}" destId="{91CB7EE1-8FC9-4655-8A6F-14D4314837DC}" srcOrd="5" destOrd="0" presId="urn:microsoft.com/office/officeart/2005/8/layout/chevron2"/>
    <dgm:cxn modelId="{35DC13BD-BDEC-400B-BD3B-4B02F4887CC6}" type="presParOf" srcId="{7BB0B505-7D43-42E4-8FC0-6C91316CBFEB}" destId="{70651003-EF14-47DB-9F31-CA967A98425F}" srcOrd="6" destOrd="0" presId="urn:microsoft.com/office/officeart/2005/8/layout/chevron2"/>
    <dgm:cxn modelId="{AB90D743-6721-4830-9EFA-F64177EC654B}" type="presParOf" srcId="{70651003-EF14-47DB-9F31-CA967A98425F}" destId="{DFE4A359-7C65-4EA5-B67D-B27C5F2ED542}" srcOrd="0" destOrd="0" presId="urn:microsoft.com/office/officeart/2005/8/layout/chevron2"/>
    <dgm:cxn modelId="{8AFFA1DB-DE52-4531-BEE4-B0DE727AC946}" type="presParOf" srcId="{70651003-EF14-47DB-9F31-CA967A98425F}" destId="{A45A33CB-4752-4258-8164-56CFB43E526A}" srcOrd="1" destOrd="0" presId="urn:microsoft.com/office/officeart/2005/8/layout/chevron2"/>
    <dgm:cxn modelId="{1BB4FB6F-882A-4BBB-931A-356205216020}" type="presParOf" srcId="{7BB0B505-7D43-42E4-8FC0-6C91316CBFEB}" destId="{0468FD71-958A-4C7D-A632-B5698774FFA5}" srcOrd="7" destOrd="0" presId="urn:microsoft.com/office/officeart/2005/8/layout/chevron2"/>
    <dgm:cxn modelId="{A133D2CB-F255-4D4D-9EDB-8A61F5C84C9D}" type="presParOf" srcId="{7BB0B505-7D43-42E4-8FC0-6C91316CBFEB}" destId="{1E6F4770-383F-4E5F-82D8-02C2C02D8337}" srcOrd="8" destOrd="0" presId="urn:microsoft.com/office/officeart/2005/8/layout/chevron2"/>
    <dgm:cxn modelId="{E250EDEB-2972-4897-8DFA-5BD795C97D40}" type="presParOf" srcId="{1E6F4770-383F-4E5F-82D8-02C2C02D8337}" destId="{82E376ED-474C-4E1D-A39B-18246F10B5BF}" srcOrd="0" destOrd="0" presId="urn:microsoft.com/office/officeart/2005/8/layout/chevron2"/>
    <dgm:cxn modelId="{1913E59E-E06C-48DA-8981-5FCC1647D0A1}" type="presParOf" srcId="{1E6F4770-383F-4E5F-82D8-02C2C02D8337}" destId="{3148ABBB-7216-400F-AE4D-57D916B52D5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6E3110-57E1-4619-A55C-DCD0DD5CE084}">
      <dsp:nvSpPr>
        <dsp:cNvPr id="0" name=""/>
        <dsp:cNvSpPr/>
      </dsp:nvSpPr>
      <dsp:spPr>
        <a:xfrm rot="5400000">
          <a:off x="-152030" y="153076"/>
          <a:ext cx="1013538" cy="709476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sz="1000" kern="1200">
              <a:sym typeface="+mn-ea"/>
            </a:rPr>
            <a:t>Data Collection</a:t>
          </a:r>
          <a:endParaRPr lang="en-US" sz="1000" kern="1200"/>
        </a:p>
      </dsp:txBody>
      <dsp:txXfrm rot="-5400000">
        <a:off x="1" y="355783"/>
        <a:ext cx="709476" cy="304062"/>
      </dsp:txXfrm>
    </dsp:sp>
    <dsp:sp modelId="{544D3F38-216B-445A-B1B9-8008AEDB7A9D}">
      <dsp:nvSpPr>
        <dsp:cNvPr id="0" name=""/>
        <dsp:cNvSpPr/>
      </dsp:nvSpPr>
      <dsp:spPr>
        <a:xfrm rot="5400000">
          <a:off x="3857880" y="-3147358"/>
          <a:ext cx="658799" cy="695560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sz="2800" kern="1200">
              <a:sym typeface="+mn-ea"/>
            </a:rPr>
            <a:t>Online booking sites (Booking.com, Goibibo)</a:t>
          </a:r>
          <a:endParaRPr lang="en-US" sz="2800" kern="1200"/>
        </a:p>
      </dsp:txBody>
      <dsp:txXfrm rot="-5400000">
        <a:off x="709476" y="33206"/>
        <a:ext cx="6923448" cy="594479"/>
      </dsp:txXfrm>
    </dsp:sp>
    <dsp:sp modelId="{722E1094-83C7-45E2-B20F-DB9D09AD94F0}">
      <dsp:nvSpPr>
        <dsp:cNvPr id="0" name=""/>
        <dsp:cNvSpPr/>
      </dsp:nvSpPr>
      <dsp:spPr>
        <a:xfrm rot="5400000">
          <a:off x="-152030" y="1048518"/>
          <a:ext cx="1013538" cy="70947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sz="1000" kern="1200">
              <a:sym typeface="+mn-ea"/>
            </a:rPr>
            <a:t>Data Cleaning</a:t>
          </a:r>
          <a:endParaRPr lang="en-US" sz="1000" kern="1200"/>
        </a:p>
      </dsp:txBody>
      <dsp:txXfrm rot="-5400000">
        <a:off x="1" y="1251225"/>
        <a:ext cx="709476" cy="304062"/>
      </dsp:txXfrm>
    </dsp:sp>
    <dsp:sp modelId="{AC67BBE6-9B82-4D3D-BF22-48713AF46E9C}">
      <dsp:nvSpPr>
        <dsp:cNvPr id="0" name=""/>
        <dsp:cNvSpPr/>
      </dsp:nvSpPr>
      <dsp:spPr>
        <a:xfrm rot="5400000">
          <a:off x="3857880" y="-2251915"/>
          <a:ext cx="658799" cy="695560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sz="2800" kern="1200">
              <a:sym typeface="+mn-ea"/>
            </a:rPr>
            <a:t>Handle missing values, encode amenities</a:t>
          </a:r>
          <a:endParaRPr sz="2800" kern="1200"/>
        </a:p>
      </dsp:txBody>
      <dsp:txXfrm rot="-5400000">
        <a:off x="709476" y="928649"/>
        <a:ext cx="6923448" cy="594479"/>
      </dsp:txXfrm>
    </dsp:sp>
    <dsp:sp modelId="{95C8A2DE-C1F8-4D5A-A3A4-1DC2FA1C0073}">
      <dsp:nvSpPr>
        <dsp:cNvPr id="0" name=""/>
        <dsp:cNvSpPr/>
      </dsp:nvSpPr>
      <dsp:spPr>
        <a:xfrm rot="5400000">
          <a:off x="-152030" y="1943961"/>
          <a:ext cx="1013538" cy="70947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sz="1000" kern="1200">
              <a:sym typeface="+mn-ea"/>
            </a:rPr>
            <a:t>Data Analysis</a:t>
          </a:r>
          <a:endParaRPr lang="en-US" sz="1000" kern="1200"/>
        </a:p>
      </dsp:txBody>
      <dsp:txXfrm rot="-5400000">
        <a:off x="1" y="2146668"/>
        <a:ext cx="709476" cy="304062"/>
      </dsp:txXfrm>
    </dsp:sp>
    <dsp:sp modelId="{BE17FEF5-EEE1-41BB-96FD-8FBB3FCF3860}">
      <dsp:nvSpPr>
        <dsp:cNvPr id="0" name=""/>
        <dsp:cNvSpPr/>
      </dsp:nvSpPr>
      <dsp:spPr>
        <a:xfrm rot="5400000">
          <a:off x="3857880" y="-1356473"/>
          <a:ext cx="658799" cy="695560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sz="2800" kern="1200">
              <a:sym typeface="+mn-ea"/>
            </a:rPr>
            <a:t>Descriptive stats, Regression, t-Test</a:t>
          </a:r>
          <a:endParaRPr sz="2800" kern="1200"/>
        </a:p>
      </dsp:txBody>
      <dsp:txXfrm rot="-5400000">
        <a:off x="709476" y="1824091"/>
        <a:ext cx="6923448" cy="594479"/>
      </dsp:txXfrm>
    </dsp:sp>
    <dsp:sp modelId="{DFE4A359-7C65-4EA5-B67D-B27C5F2ED542}">
      <dsp:nvSpPr>
        <dsp:cNvPr id="0" name=""/>
        <dsp:cNvSpPr/>
      </dsp:nvSpPr>
      <dsp:spPr>
        <a:xfrm rot="5400000">
          <a:off x="-152030" y="2839404"/>
          <a:ext cx="1013538" cy="70947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sz="1000" kern="1200">
              <a:sym typeface="+mn-ea"/>
            </a:rPr>
            <a:t>Visualization</a:t>
          </a:r>
          <a:endParaRPr sz="1000" kern="1200"/>
        </a:p>
      </dsp:txBody>
      <dsp:txXfrm rot="-5400000">
        <a:off x="1" y="3042111"/>
        <a:ext cx="709476" cy="304062"/>
      </dsp:txXfrm>
    </dsp:sp>
    <dsp:sp modelId="{A45A33CB-4752-4258-8164-56CFB43E526A}">
      <dsp:nvSpPr>
        <dsp:cNvPr id="0" name=""/>
        <dsp:cNvSpPr/>
      </dsp:nvSpPr>
      <dsp:spPr>
        <a:xfrm rot="5400000">
          <a:off x="3857880" y="-461030"/>
          <a:ext cx="658799" cy="695560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sz="2800" kern="1200">
              <a:sym typeface="+mn-ea"/>
            </a:rPr>
            <a:t>Bar, Pie, Clustered Columns</a:t>
          </a:r>
          <a:endParaRPr sz="2800" kern="1200"/>
        </a:p>
      </dsp:txBody>
      <dsp:txXfrm rot="-5400000">
        <a:off x="709476" y="2719534"/>
        <a:ext cx="6923448" cy="594479"/>
      </dsp:txXfrm>
    </dsp:sp>
    <dsp:sp modelId="{82E376ED-474C-4E1D-A39B-18246F10B5BF}">
      <dsp:nvSpPr>
        <dsp:cNvPr id="0" name=""/>
        <dsp:cNvSpPr/>
      </dsp:nvSpPr>
      <dsp:spPr>
        <a:xfrm rot="5400000">
          <a:off x="-152030" y="3734846"/>
          <a:ext cx="1013538" cy="709476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sz="1000" kern="1200">
              <a:sym typeface="+mn-ea"/>
            </a:rPr>
            <a:t>Insight Generation</a:t>
          </a:r>
          <a:endParaRPr sz="1000" kern="1200"/>
        </a:p>
      </dsp:txBody>
      <dsp:txXfrm rot="-5400000">
        <a:off x="1" y="3937553"/>
        <a:ext cx="709476" cy="304062"/>
      </dsp:txXfrm>
    </dsp:sp>
    <dsp:sp modelId="{3148ABBB-7216-400F-AE4D-57D916B52D55}">
      <dsp:nvSpPr>
        <dsp:cNvPr id="0" name=""/>
        <dsp:cNvSpPr/>
      </dsp:nvSpPr>
      <dsp:spPr>
        <a:xfrm rot="5400000">
          <a:off x="3857880" y="434412"/>
          <a:ext cx="658799" cy="695560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sz="2800" kern="1200">
              <a:sym typeface="+mn-ea"/>
            </a:rPr>
            <a:t>Identify key satisfaction drivers</a:t>
          </a:r>
          <a:endParaRPr sz="2800" kern="1200"/>
        </a:p>
      </dsp:txBody>
      <dsp:txXfrm rot="-5400000">
        <a:off x="709476" y="3614976"/>
        <a:ext cx="6923448" cy="5944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#1">
  <dgm:title val=""/>
  <dgm:desc val=""/>
  <dgm:catLst>
    <dgm:cat type="simple" pri="102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 panose="020B0603020202020204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 panose="020B0603020202020204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Cleaned%20Hotel%20booking%20data.xlsx" TargetMode="Externa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Cleaned%20Hotel%20booking%20data.xlsx" TargetMode="Externa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Cleaned%20Hotel%20booking%20data.xlsx" TargetMode="Externa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goibibo_com-travel_sample.csv.zip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3600"/>
            </a:pPr>
            <a:r>
              <a:rPr dirty="0"/>
              <a:t>Hotel Booking Analysis and Occupancy Dashboard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555" y="3602355"/>
            <a:ext cx="6593840" cy="2443480"/>
          </a:xfrm>
        </p:spPr>
        <p:txBody>
          <a:bodyPr>
            <a:normAutofit/>
          </a:bodyPr>
          <a:lstStyle/>
          <a:p>
            <a:r>
              <a:rPr lang="en-US"/>
              <a:t>Presented </a:t>
            </a:r>
            <a:r>
              <a:t>by: Swathi A</a:t>
            </a:r>
          </a:p>
          <a:p>
            <a:r>
              <a:t>Guide: Dr. Fathima Afroz</a:t>
            </a:r>
          </a:p>
          <a:p>
            <a:r>
              <a:rPr lang="en-US"/>
              <a:t>Last Updated date: 10/25/2025</a:t>
            </a:r>
          </a:p>
          <a:p>
            <a:r>
              <a:t>iPEC Solutions Private Limited, Bangalore</a:t>
            </a:r>
          </a:p>
        </p:txBody>
      </p:sp>
      <p:sp>
        <p:nvSpPr>
          <p:cNvPr id="4" name="TextBox 5"/>
          <p:cNvSpPr txBox="1"/>
          <p:nvPr/>
        </p:nvSpPr>
        <p:spPr>
          <a:xfrm>
            <a:off x="2644592" y="181641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iPEC Solutions Pvt. Ltd., Bangalore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184" y="123262"/>
            <a:ext cx="3451860" cy="147693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Q1. Top 10 States by Number of Hotels</a:t>
            </a:r>
            <a:r>
              <a:rPr lang="en-US"/>
              <a:t> </a:t>
            </a:r>
          </a:p>
        </p:txBody>
      </p:sp>
      <p:graphicFrame>
        <p:nvGraphicFramePr>
          <p:cNvPr id="4" name="Chart 3"/>
          <p:cNvGraphicFramePr/>
          <p:nvPr/>
        </p:nvGraphicFramePr>
        <p:xfrm>
          <a:off x="529590" y="1709420"/>
          <a:ext cx="8084820" cy="38868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 Box 2">
            <a:hlinkClick r:id="rId3" action="ppaction://hlinkfile"/>
          </p:cNvPr>
          <p:cNvSpPr txBox="1"/>
          <p:nvPr/>
        </p:nvSpPr>
        <p:spPr>
          <a:xfrm>
            <a:off x="81915" y="5083810"/>
            <a:ext cx="9062720" cy="1326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5">
                    <a:lumMod val="40000"/>
                    <a:lumOff val="60000"/>
                  </a:schemeClr>
                </a:solidFill>
              </a14:hiddenFill>
            </a:ext>
          </a:extLst>
        </p:spPr>
        <p:txBody>
          <a:bodyPr wrap="square" rtlCol="0" anchor="t">
            <a:noAutofit/>
          </a:bodyPr>
          <a:lstStyle/>
          <a:p>
            <a:pPr marL="285750" indent="-285750">
              <a:buFont typeface="Wingdings" panose="05000000000000000000" charset="0"/>
              <a:buChar char="v"/>
            </a:pPr>
            <a:r>
              <a:rPr lang="en-US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The dataset reflects </a:t>
            </a:r>
            <a:r>
              <a:rPr lang="en-US" b="1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tourism-driven hotel demand</a:t>
            </a:r>
            <a:r>
              <a:rPr lang="en-US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: high in coastal states</a:t>
            </a:r>
            <a:r>
              <a:rPr lang="en-US">
                <a:solidFill>
                  <a:schemeClr val="tx1"/>
                </a:solidFill>
                <a:sym typeface="+mn-ea"/>
              </a:rPr>
              <a:t> (Goa, Kerala, Tamil Nadu), hill states (Himachal Pradesh, Uttarakhand, Jammu &amp; Kashmir), and metro hubs (Delhi, Maharashtra, Karnataka).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charset="0"/>
              <a:buChar char="v"/>
            </a:pPr>
            <a:r>
              <a:rPr lang="en-US" b="1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Northeast India</a:t>
            </a:r>
            <a:r>
              <a:rPr lang="en-US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 and smaller Union Territories remain </a:t>
            </a:r>
            <a:r>
              <a:rPr lang="en-US" b="1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underrepresented</a:t>
            </a:r>
            <a:r>
              <a:rPr lang="en-US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 in hotel listings</a:t>
            </a:r>
            <a:r>
              <a:rPr lang="en-US">
                <a:solidFill>
                  <a:schemeClr val="tx1"/>
                </a:solidFill>
                <a:sym typeface="+mn-ea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790" y="174653"/>
            <a:ext cx="7429499" cy="1478570"/>
          </a:xfrm>
        </p:spPr>
        <p:txBody>
          <a:bodyPr/>
          <a:lstStyle/>
          <a:p>
            <a:r>
              <a:rPr lang="en-US"/>
              <a:t>Q2: DISTRIBUTION OF PROPERTY TYPES AND RATINGS</a:t>
            </a:r>
          </a:p>
        </p:txBody>
      </p:sp>
      <p:graphicFrame>
        <p:nvGraphicFramePr>
          <p:cNvPr id="11" name="Chart 10"/>
          <p:cNvGraphicFramePr/>
          <p:nvPr/>
        </p:nvGraphicFramePr>
        <p:xfrm>
          <a:off x="1358900" y="1322705"/>
          <a:ext cx="6178550" cy="2996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 Box 2"/>
          <p:cNvSpPr txBox="1"/>
          <p:nvPr/>
        </p:nvSpPr>
        <p:spPr>
          <a:xfrm>
            <a:off x="253365" y="4340860"/>
            <a:ext cx="8890635" cy="18472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342900" indent="-342900">
              <a:buFont typeface="Wingdings" panose="05000000000000000000" charset="0"/>
              <a:buChar char="q"/>
            </a:pPr>
            <a:r>
              <a:rPr lang="en-US">
                <a:sym typeface="+mn-ea"/>
              </a:rPr>
              <a:t>The accommodation market is </a:t>
            </a:r>
            <a:r>
              <a:rPr lang="en-US" b="1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highly concentrated in traditional hotels</a:t>
            </a:r>
            <a:r>
              <a:rPr lang="en-US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, suggesting that most travelers prefer standard hotel stays.</a:t>
            </a:r>
            <a:endParaRPr lang="en-US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marL="285750" indent="-285750">
              <a:buFont typeface="Wingdings" panose="05000000000000000000" charset="0"/>
              <a:buChar char="q"/>
            </a:pPr>
            <a:r>
              <a:rPr lang="en-US" b="1">
                <a:sym typeface="+mn-ea"/>
              </a:rPr>
              <a:t>Resorts &amp; homestays</a:t>
            </a:r>
            <a:r>
              <a:rPr lang="en-US">
                <a:sym typeface="+mn-ea"/>
              </a:rPr>
              <a:t> are </a:t>
            </a:r>
            <a:r>
              <a:rPr lang="en-US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growing categories, </a:t>
            </a:r>
            <a:r>
              <a:rPr lang="en-US">
                <a:sym typeface="+mn-ea"/>
              </a:rPr>
              <a:t>aligned with tourism trends like wellness, leisure, and cultural immersion.</a:t>
            </a:r>
            <a:endParaRPr lang="en-US"/>
          </a:p>
          <a:p>
            <a:pPr marL="285750" indent="-285750">
              <a:buFont typeface="Wingdings" panose="05000000000000000000" charset="0"/>
              <a:buChar char="q"/>
            </a:pPr>
            <a:r>
              <a:rPr lang="en-US" b="1">
                <a:sym typeface="+mn-ea"/>
              </a:rPr>
              <a:t>Niche properties</a:t>
            </a:r>
            <a:r>
              <a:rPr lang="en-US">
                <a:sym typeface="+mn-ea"/>
              </a:rPr>
              <a:t> (houseboats, palaces, tents, villas) are rare but can be </a:t>
            </a:r>
            <a:r>
              <a:rPr lang="en-US" b="1">
                <a:sym typeface="+mn-ea"/>
              </a:rPr>
              <a:t>high-value offerings</a:t>
            </a:r>
            <a:r>
              <a:rPr lang="en-US">
                <a:sym typeface="+mn-ea"/>
              </a:rPr>
              <a:t> for </a:t>
            </a:r>
            <a:r>
              <a:rPr lang="en-US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luxury or experiential travelers.</a:t>
            </a:r>
          </a:p>
        </p:txBody>
      </p:sp>
      <p:sp>
        <p:nvSpPr>
          <p:cNvPr id="4" name="Text Box 3">
            <a:hlinkClick r:id="rId3" action="ppaction://hlinkfile"/>
          </p:cNvPr>
          <p:cNvSpPr txBox="1"/>
          <p:nvPr/>
        </p:nvSpPr>
        <p:spPr>
          <a:xfrm>
            <a:off x="1465580" y="6188075"/>
            <a:ext cx="4572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Wingdings" panose="05000000000000000000" charset="0"/>
              <a:buChar char="q"/>
            </a:pPr>
            <a:r>
              <a:rPr lang="en-US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  <a:hlinkClick r:id="rId3" action="ppaction://hlinkfile"/>
              </a:rPr>
              <a:t>dash board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</a:t>
            </a:r>
            <a:r>
              <a:rPr lang="en-US"/>
              <a:t>3</a:t>
            </a:r>
            <a:r>
              <a:t>. Gostays vs Regular Hotels (Facilities)</a:t>
            </a:r>
          </a:p>
        </p:txBody>
      </p:sp>
      <p:graphicFrame>
        <p:nvGraphicFramePr>
          <p:cNvPr id="4" name="Chart 3"/>
          <p:cNvGraphicFramePr/>
          <p:nvPr/>
        </p:nvGraphicFramePr>
        <p:xfrm>
          <a:off x="1236980" y="1821180"/>
          <a:ext cx="6592570" cy="2726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 Box 2">
            <a:hlinkClick r:id="rId3" action="ppaction://hlinkfile"/>
          </p:cNvPr>
          <p:cNvSpPr txBox="1"/>
          <p:nvPr/>
        </p:nvSpPr>
        <p:spPr>
          <a:xfrm>
            <a:off x="396875" y="4810125"/>
            <a:ext cx="8350885" cy="19450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Gostays (budget stays) only provide </a:t>
            </a:r>
            <a:r>
              <a:rPr lang="en-US" b="1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basic amenities</a:t>
            </a:r>
            <a:r>
              <a:rPr lang="en-US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 (Laundry, Parking, Doctor on call), while </a:t>
            </a:r>
            <a:r>
              <a:rPr lang="en-US" b="1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premium and comfort facilities</a:t>
            </a:r>
            <a:r>
              <a:rPr lang="en-US"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 (Swimming Pool, Car Rental, Currency Exchange) are mostly available in regular hotels.</a:t>
            </a:r>
            <a:endParaRPr lang="en-US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r>
              <a:rPr lang="en-US">
                <a:sym typeface="+mn-ea"/>
              </a:rPr>
              <a:t>This confirms that </a:t>
            </a:r>
            <a:r>
              <a:rPr lang="en-US" b="1">
                <a:sym typeface="+mn-ea"/>
              </a:rPr>
              <a:t>gostays focus on affordability and essentials</a:t>
            </a:r>
            <a:r>
              <a:rPr lang="en-US">
                <a:sym typeface="+mn-ea"/>
              </a:rPr>
              <a:t>, while </a:t>
            </a:r>
            <a:r>
              <a:rPr lang="en-US" b="1">
                <a:sym typeface="+mn-ea"/>
              </a:rPr>
              <a:t>regular hotels focus on comfort, services, and premium experiences</a:t>
            </a:r>
            <a:r>
              <a:rPr lang="en-US">
                <a:sym typeface="+mn-ea"/>
              </a:rPr>
              <a:t>.</a:t>
            </a:r>
            <a:r>
              <a:rPr lang="en-US">
                <a:sym typeface="+mn-ea"/>
                <a:hlinkClick r:id="rId3" action="ppaction://hlinkfile"/>
              </a:rPr>
              <a:t>dashboard</a:t>
            </a:r>
            <a:endParaRPr lang="en-US"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1170" y="309908"/>
            <a:ext cx="7429499" cy="1478570"/>
          </a:xfrm>
        </p:spPr>
        <p:txBody>
          <a:bodyPr/>
          <a:lstStyle/>
          <a:p>
            <a:r>
              <a:t>Q</a:t>
            </a:r>
            <a:r>
              <a:rPr lang="en-US"/>
              <a:t>4</a:t>
            </a:r>
            <a:r>
              <a:t>. Percentage of Hotels Offering Key Facilities</a:t>
            </a:r>
          </a:p>
        </p:txBody>
      </p:sp>
      <p:graphicFrame>
        <p:nvGraphicFramePr>
          <p:cNvPr id="18" name="Chart 17"/>
          <p:cNvGraphicFramePr/>
          <p:nvPr/>
        </p:nvGraphicFramePr>
        <p:xfrm>
          <a:off x="1327150" y="1720215"/>
          <a:ext cx="6084570" cy="3703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 Box 3"/>
          <p:cNvSpPr txBox="1"/>
          <p:nvPr/>
        </p:nvSpPr>
        <p:spPr>
          <a:xfrm>
            <a:off x="880745" y="5775325"/>
            <a:ext cx="7608570" cy="9829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/>
            <a:r>
              <a:rPr lang="en-US" sz="2000">
                <a:sym typeface="+mn-ea"/>
              </a:rPr>
              <a:t>The hotel market appears diverse, with a few hotels (President, Prince, Park Inn) leading in bookings or performance, while others have room to improve in marketing, service quality, or amenities to attract more guests.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214023"/>
            <a:ext cx="7429499" cy="1478570"/>
          </a:xfrm>
        </p:spPr>
        <p:txBody>
          <a:bodyPr/>
          <a:lstStyle/>
          <a:p>
            <a:r>
              <a:t>Q5. Top 10 States by Average Review Rating</a:t>
            </a:r>
          </a:p>
        </p:txBody>
      </p:sp>
      <p:graphicFrame>
        <p:nvGraphicFramePr>
          <p:cNvPr id="4" name="Chart 3"/>
          <p:cNvGraphicFramePr/>
          <p:nvPr/>
        </p:nvGraphicFramePr>
        <p:xfrm>
          <a:off x="855980" y="1504315"/>
          <a:ext cx="7887335" cy="38487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 Box 2"/>
          <p:cNvSpPr txBox="1"/>
          <p:nvPr/>
        </p:nvSpPr>
        <p:spPr>
          <a:xfrm>
            <a:off x="855980" y="5281295"/>
            <a:ext cx="7383145" cy="127825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sz="2000"/>
              <a:t>Hotel performance and customer satisfaction vary significantly across states. High-rated regions demonstrate better service quality and management, while lower-rated ones can focus on improving guest experience, facilities, and value for money to enhance overall competitiveness.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740" y="96548"/>
            <a:ext cx="7429499" cy="1478570"/>
          </a:xfrm>
        </p:spPr>
        <p:txBody>
          <a:bodyPr/>
          <a:lstStyle/>
          <a:p>
            <a:r>
              <a:t>Q6. Property Types by Service Quality Rating</a:t>
            </a:r>
          </a:p>
        </p:txBody>
      </p:sp>
      <p:graphicFrame>
        <p:nvGraphicFramePr>
          <p:cNvPr id="4" name="Chart 3"/>
          <p:cNvGraphicFramePr/>
          <p:nvPr/>
        </p:nvGraphicFramePr>
        <p:xfrm>
          <a:off x="962660" y="1391285"/>
          <a:ext cx="7394575" cy="35109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 Box 2"/>
          <p:cNvSpPr txBox="1"/>
          <p:nvPr/>
        </p:nvSpPr>
        <p:spPr>
          <a:xfrm>
            <a:off x="615315" y="5046345"/>
            <a:ext cx="8221345" cy="134048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2000"/>
              <a:t>Be</a:t>
            </a:r>
            <a:r>
              <a:rPr sz="2000"/>
              <a:t>ach Huts stand out for their exceptional service experience—possibly due to personalized hospitality and scenic locations—while larger hotel chains and budget options (Hotels, Motels, Lodges) offer moderate service quality levels.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113058"/>
            <a:ext cx="7429499" cy="1478570"/>
          </a:xfrm>
        </p:spPr>
        <p:txBody>
          <a:bodyPr/>
          <a:lstStyle/>
          <a:p>
            <a:r>
              <a:t>Q</a:t>
            </a:r>
            <a:r>
              <a:rPr lang="en-US"/>
              <a:t>7</a:t>
            </a:r>
            <a:r>
              <a:t>. States with Highest Guest Satisfaction</a:t>
            </a:r>
          </a:p>
        </p:txBody>
      </p:sp>
      <p:graphicFrame>
        <p:nvGraphicFramePr>
          <p:cNvPr id="4" name="Chart 3"/>
          <p:cNvGraphicFramePr/>
          <p:nvPr/>
        </p:nvGraphicFramePr>
        <p:xfrm>
          <a:off x="-182245" y="1207770"/>
          <a:ext cx="9505950" cy="37839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 Box 2"/>
          <p:cNvSpPr txBox="1"/>
          <p:nvPr/>
        </p:nvSpPr>
        <p:spPr>
          <a:xfrm>
            <a:off x="460375" y="4646295"/>
            <a:ext cx="8262620" cy="19138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>
                <a:solidFill>
                  <a:schemeClr val="tx1"/>
                </a:solidFill>
                <a:sym typeface="+mn-ea"/>
              </a:rPr>
              <a:t>The </a:t>
            </a:r>
            <a:r>
              <a:rPr lang="en-US" b="1">
                <a:solidFill>
                  <a:schemeClr val="tx1"/>
                </a:solidFill>
                <a:sym typeface="+mn-ea"/>
              </a:rPr>
              <a:t>highest overall ratings</a:t>
            </a:r>
            <a:r>
              <a:rPr lang="en-US">
                <a:solidFill>
                  <a:schemeClr val="tx1"/>
                </a:solidFill>
                <a:sym typeface="+mn-ea"/>
              </a:rPr>
              <a:t> are concentrated in states with strong tourism presence:</a:t>
            </a: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b="1">
                <a:solidFill>
                  <a:schemeClr val="tx1"/>
                </a:solidFill>
                <a:sym typeface="+mn-ea"/>
              </a:rPr>
              <a:t>Maharashtra (912.0) Karnataka (850.6),Rajasthan (812.9),Tamil </a:t>
            </a:r>
            <a:r>
              <a:rPr lang="en-US" b="1">
                <a:solidFill>
                  <a:schemeClr val="tx1"/>
                </a:solidFill>
                <a:uFillTx/>
                <a:sym typeface="+mn-ea"/>
              </a:rPr>
              <a:t>Nadu </a:t>
            </a:r>
            <a:r>
              <a:rPr lang="en-US" b="1">
                <a:solidFill>
                  <a:schemeClr val="tx1"/>
                </a:solidFill>
                <a:sym typeface="+mn-ea"/>
              </a:rPr>
              <a:t>(713.8),Kerala (646.7),Goa (607.7)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b="1">
                <a:solidFill>
                  <a:schemeClr val="tx1"/>
                </a:solidFill>
                <a:sym typeface="+mn-ea"/>
              </a:rPr>
              <a:t>Delhi (401.0)</a:t>
            </a:r>
            <a:r>
              <a:rPr lang="en-US">
                <a:solidFill>
                  <a:schemeClr val="tx1"/>
                </a:solidFill>
                <a:sym typeface="+mn-ea"/>
              </a:rPr>
              <a:t>, </a:t>
            </a:r>
            <a:r>
              <a:rPr lang="en-US" b="1">
                <a:solidFill>
                  <a:schemeClr val="tx1"/>
                </a:solidFill>
                <a:sym typeface="+mn-ea"/>
              </a:rPr>
              <a:t>Uttarakhand (427.4)</a:t>
            </a:r>
            <a:r>
              <a:rPr lang="en-US">
                <a:solidFill>
                  <a:schemeClr val="tx1"/>
                </a:solidFill>
                <a:sym typeface="+mn-ea"/>
              </a:rPr>
              <a:t>, and </a:t>
            </a:r>
            <a:r>
              <a:rPr lang="en-US" b="1">
                <a:solidFill>
                  <a:schemeClr val="tx1"/>
                </a:solidFill>
                <a:sym typeface="+mn-ea"/>
              </a:rPr>
              <a:t>Himachal Pradesh (497.1)</a:t>
            </a:r>
            <a:r>
              <a:rPr lang="en-US">
                <a:solidFill>
                  <a:schemeClr val="tx1"/>
                </a:solidFill>
                <a:sym typeface="+mn-ea"/>
              </a:rPr>
              <a:t> also show significant contributions, reflecting their popularity as travel hubs.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0675" y="156873"/>
            <a:ext cx="7429499" cy="1478570"/>
          </a:xfrm>
        </p:spPr>
        <p:txBody>
          <a:bodyPr/>
          <a:lstStyle/>
          <a:p>
            <a:pPr algn="ctr"/>
            <a:r>
              <a:rPr lang="en-US" sz="2800">
                <a:sym typeface="+mn-ea"/>
              </a:rPr>
              <a:t>Q8. REGRESSION </a:t>
            </a:r>
            <a:br>
              <a:rPr lang="en-US" sz="2800">
                <a:sym typeface="+mn-ea"/>
              </a:rPr>
            </a:br>
            <a:r>
              <a:rPr lang="en-US" sz="2800" b="1">
                <a:sym typeface="+mn-ea"/>
              </a:rPr>
              <a:t>predict site_review_rating</a:t>
            </a:r>
            <a:r>
              <a:rPr lang="en-US" sz="2800">
                <a:sym typeface="+mn-ea"/>
              </a:rPr>
              <a:t> using Service Quality, Amenities, Food, and Cleanliness</a:t>
            </a:r>
          </a:p>
        </p:txBody>
      </p:sp>
      <p:graphicFrame>
        <p:nvGraphicFramePr>
          <p:cNvPr id="7" name="Chart 6"/>
          <p:cNvGraphicFramePr/>
          <p:nvPr/>
        </p:nvGraphicFramePr>
        <p:xfrm>
          <a:off x="497205" y="1736725"/>
          <a:ext cx="4560570" cy="1996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/>
          <p:cNvGraphicFramePr/>
          <p:nvPr/>
        </p:nvGraphicFramePr>
        <p:xfrm>
          <a:off x="318135" y="3565525"/>
          <a:ext cx="4024630" cy="19018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/>
          <p:cNvGraphicFramePr/>
          <p:nvPr/>
        </p:nvGraphicFramePr>
        <p:xfrm>
          <a:off x="4673600" y="1736725"/>
          <a:ext cx="4196080" cy="18459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/>
          <p:cNvGraphicFramePr/>
          <p:nvPr/>
        </p:nvGraphicFramePr>
        <p:xfrm>
          <a:off x="4608195" y="3687445"/>
          <a:ext cx="4261485" cy="1654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" name="Text Box 2"/>
          <p:cNvSpPr txBox="1"/>
          <p:nvPr/>
        </p:nvSpPr>
        <p:spPr>
          <a:xfrm>
            <a:off x="570865" y="5381625"/>
            <a:ext cx="829881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>
                <a:sym typeface="+mn-ea"/>
              </a:rPr>
              <a:t>The regression model is </a:t>
            </a:r>
            <a:r>
              <a:rPr lang="en-US" b="1">
                <a:sym typeface="+mn-ea"/>
              </a:rPr>
              <a:t>statistically significant</a:t>
            </a:r>
            <a:r>
              <a:rPr lang="en-US">
                <a:sym typeface="+mn-ea"/>
              </a:rPr>
              <a:t> and explains almost all variation in ratings.</a:t>
            </a:r>
            <a:endParaRPr lang="en-US"/>
          </a:p>
          <a:p>
            <a:r>
              <a:rPr lang="en-US" b="1">
                <a:sym typeface="+mn-ea"/>
              </a:rPr>
              <a:t>Service Quality</a:t>
            </a:r>
            <a:r>
              <a:rPr lang="en-US">
                <a:sym typeface="+mn-ea"/>
              </a:rPr>
              <a:t> and </a:t>
            </a:r>
            <a:r>
              <a:rPr lang="en-US" b="1">
                <a:sym typeface="+mn-ea"/>
              </a:rPr>
              <a:t>Amenities</a:t>
            </a:r>
            <a:r>
              <a:rPr lang="en-US">
                <a:sym typeface="+mn-ea"/>
              </a:rPr>
              <a:t> are the </a:t>
            </a:r>
            <a:r>
              <a:rPr lang="en-US" b="1">
                <a:sym typeface="+mn-ea"/>
              </a:rPr>
              <a:t>two strongest drivers of customer ratings</a:t>
            </a:r>
            <a:r>
              <a:rPr lang="en-US">
                <a:sym typeface="+mn-ea"/>
              </a:rPr>
              <a:t>.</a:t>
            </a:r>
            <a:endParaRPr lang="en-US"/>
          </a:p>
          <a:p>
            <a:r>
              <a:rPr lang="en-US" b="1">
                <a:sym typeface="+mn-ea"/>
              </a:rPr>
              <a:t>Cleanliness</a:t>
            </a:r>
            <a:r>
              <a:rPr lang="en-US">
                <a:sym typeface="+mn-ea"/>
              </a:rPr>
              <a:t> has a moderate but important effect.</a:t>
            </a:r>
            <a:endParaRPr lang="en-US"/>
          </a:p>
          <a:p>
            <a:r>
              <a:rPr lang="en-US" b="1">
                <a:sym typeface="+mn-ea"/>
              </a:rPr>
              <a:t>Food and Drink</a:t>
            </a:r>
            <a:r>
              <a:rPr lang="en-US">
                <a:sym typeface="+mn-ea"/>
              </a:rPr>
              <a:t>, while significant, has the </a:t>
            </a:r>
            <a:r>
              <a:rPr lang="en-US" b="1">
                <a:sym typeface="+mn-ea"/>
              </a:rPr>
              <a:t>smallest impact</a:t>
            </a:r>
            <a:r>
              <a:rPr lang="en-US">
                <a:sym typeface="+mn-ea"/>
              </a:rPr>
              <a:t> compared to the others.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6235" y="227358"/>
            <a:ext cx="7429499" cy="1478570"/>
          </a:xfrm>
        </p:spPr>
        <p:txBody>
          <a:bodyPr>
            <a:normAutofit fontScale="90000"/>
          </a:bodyPr>
          <a:lstStyle/>
          <a:p>
            <a:r>
              <a:rPr dirty="0"/>
              <a:t>Q</a:t>
            </a:r>
            <a:r>
              <a:rPr lang="en-US" dirty="0"/>
              <a:t>9</a:t>
            </a:r>
            <a:r>
              <a:rPr dirty="0"/>
              <a:t>. Regression: Predicting </a:t>
            </a:r>
            <a:r>
              <a:rPr lang="en-US">
                <a:sym typeface="+mn-ea"/>
              </a:rPr>
              <a:t> </a:t>
            </a:r>
            <a:r>
              <a:rPr lang="en-US" b="1">
                <a:sym typeface="+mn-ea"/>
              </a:rPr>
              <a:t>room_count</a:t>
            </a:r>
            <a:r>
              <a:rPr lang="en-US">
                <a:sym typeface="+mn-ea"/>
              </a:rPr>
              <a:t> VS site_review_rating?</a:t>
            </a:r>
            <a:br>
              <a:rPr lang="en-US"/>
            </a:br>
            <a:endParaRPr dirty="0"/>
          </a:p>
        </p:txBody>
      </p:sp>
      <p:graphicFrame>
        <p:nvGraphicFramePr>
          <p:cNvPr id="4" name="Chart 3"/>
          <p:cNvGraphicFramePr/>
          <p:nvPr/>
        </p:nvGraphicFramePr>
        <p:xfrm>
          <a:off x="1623695" y="1561465"/>
          <a:ext cx="5918835" cy="28721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 Box 4"/>
          <p:cNvSpPr txBox="1"/>
          <p:nvPr/>
        </p:nvSpPr>
        <p:spPr>
          <a:xfrm>
            <a:off x="471805" y="4575175"/>
            <a:ext cx="845756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>
                <a:sym typeface="+mn-ea"/>
              </a:rPr>
              <a:t>The regression model </a:t>
            </a:r>
            <a:r>
              <a:rPr lang="en-US" b="1">
                <a:sym typeface="+mn-ea"/>
              </a:rPr>
              <a:t>underfits</a:t>
            </a:r>
            <a:r>
              <a:rPr lang="en-US">
                <a:sym typeface="+mn-ea"/>
              </a:rPr>
              <a:t>: it predicts nearly the same rating for all hotels (around 2.2).</a:t>
            </a:r>
            <a:endParaRPr lang="en-US"/>
          </a:p>
          <a:p>
            <a:r>
              <a:rPr lang="en-US">
                <a:solidFill>
                  <a:srgbClr val="FF0000"/>
                </a:solidFill>
                <a:sym typeface="+mn-ea"/>
              </a:rPr>
              <a:t>Residuals show </a:t>
            </a:r>
            <a:r>
              <a:rPr lang="en-US" b="1">
                <a:solidFill>
                  <a:srgbClr val="FF0000"/>
                </a:solidFill>
                <a:sym typeface="+mn-ea"/>
              </a:rPr>
              <a:t>large deviations (±2 to 2.7)</a:t>
            </a:r>
            <a:r>
              <a:rPr lang="en-US">
                <a:solidFill>
                  <a:srgbClr val="FF0000"/>
                </a:solidFill>
                <a:sym typeface="+mn-ea"/>
              </a:rPr>
              <a:t>, meaning actual ratings differ substantially.</a:t>
            </a:r>
            <a:endParaRPr lang="en-US">
              <a:solidFill>
                <a:srgbClr val="FF0000"/>
              </a:solidFill>
            </a:endParaRPr>
          </a:p>
          <a:p>
            <a:r>
              <a:rPr lang="en-US">
                <a:solidFill>
                  <a:srgbClr val="FF0000"/>
                </a:solidFill>
                <a:sym typeface="+mn-ea"/>
              </a:rPr>
              <a:t>No extreme statistical outliers (since standard residuals &lt; |2|), but practically the model is poor at prediction.</a:t>
            </a:r>
            <a:endParaRPr lang="en-US">
              <a:solidFill>
                <a:srgbClr val="FF0000"/>
              </a:solidFill>
            </a:endParaRPr>
          </a:p>
          <a:p>
            <a:r>
              <a:rPr lang="en-US">
                <a:sym typeface="+mn-ea"/>
              </a:rPr>
              <a:t>The predictor (room_count) alone is </a:t>
            </a:r>
            <a:r>
              <a:rPr lang="en-US" b="1">
                <a:sym typeface="+mn-ea"/>
              </a:rPr>
              <a:t>not enough</a:t>
            </a:r>
            <a:r>
              <a:rPr lang="en-US">
                <a:sym typeface="+mn-ea"/>
              </a:rPr>
              <a:t> to explain or predict site_review_rating.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5980" y="619125"/>
            <a:ext cx="7690485" cy="147764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                          t-test</a:t>
            </a:r>
            <a:br>
              <a:rPr lang="en-US" dirty="0"/>
            </a:br>
            <a:r>
              <a:rPr dirty="0"/>
              <a:t>Q</a:t>
            </a:r>
            <a:r>
              <a:rPr lang="en-US" dirty="0"/>
              <a:t>10</a:t>
            </a:r>
            <a:r>
              <a:rPr dirty="0"/>
              <a:t>. Budget vs Premium Hotel Ratings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855980" y="2840355"/>
            <a:ext cx="7722235" cy="31572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>
                <a:sym typeface="+mn-ea"/>
              </a:rPr>
              <a:t>H₀ (Null Hypothesis):</a:t>
            </a:r>
            <a:r>
              <a:rPr lang="en-US" sz="2000">
                <a:sym typeface="+mn-ea"/>
              </a:rPr>
              <a:t> There is no significant difference between hotel category and average rating.</a:t>
            </a:r>
            <a:endParaRPr lang="en-US" sz="2000"/>
          </a:p>
          <a:p>
            <a:pPr marL="0" indent="0">
              <a:buNone/>
            </a:pPr>
            <a:r>
              <a:rPr lang="en-US" sz="2000" b="1">
                <a:sym typeface="+mn-ea"/>
              </a:rPr>
              <a:t>H₁ (Alternative Hypothesis):</a:t>
            </a:r>
            <a:r>
              <a:rPr lang="en-US" sz="2000">
                <a:sym typeface="+mn-ea"/>
              </a:rPr>
              <a:t> There is a significant difference between hotel category and average rating.</a:t>
            </a:r>
          </a:p>
          <a:p>
            <a:pPr marL="0" indent="0">
              <a:buNone/>
            </a:pPr>
            <a:endParaRPr lang="en-US"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rPr dirty="0"/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1658302"/>
            <a:ext cx="7429499" cy="3541714"/>
          </a:xfrm>
        </p:spPr>
        <p:txBody>
          <a:bodyPr>
            <a:noAutofit/>
          </a:bodyPr>
          <a:lstStyle/>
          <a:p>
            <a:pPr>
              <a:buFont typeface="Wingdings" panose="05000000000000000000" charset="0"/>
              <a:buChar char="v"/>
              <a:defRPr sz="1800"/>
            </a:pPr>
            <a:r>
              <a:rPr sz="2800" dirty="0"/>
              <a:t>This study analyzes hotel booking and review data to understand factors influencing customer satisfaction.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800" dirty="0"/>
              <a:t>Findings help hoteliers improve service quality, optimize amenities, and enhance guest satisfaction.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71525" y="4345305"/>
            <a:ext cx="7588250" cy="1478280"/>
          </a:xfrm>
        </p:spPr>
        <p:txBody>
          <a:bodyPr>
            <a:normAutofit/>
          </a:bodyPr>
          <a:lstStyle/>
          <a:p>
            <a:r>
              <a:rPr lang="en-US" sz="1600">
                <a:sym typeface="+mn-ea"/>
              </a:rPr>
              <a:t>Since p-value &lt; 0.05 and |t Stat| &gt; t Critical, we reject H₀.</a:t>
            </a:r>
            <a:r>
              <a:rPr lang="en-US" sz="1600" b="1">
                <a:sym typeface="+mn-ea"/>
              </a:rPr>
              <a:t>Budget hotels (gostays)</a:t>
            </a:r>
            <a:r>
              <a:rPr lang="en-US" sz="1600">
                <a:sym typeface="+mn-ea"/>
              </a:rPr>
              <a:t> appear to </a:t>
            </a:r>
            <a:r>
              <a:rPr lang="en-US" sz="1600" b="1">
                <a:sym typeface="+mn-ea"/>
              </a:rPr>
              <a:t>perform slightly better in customer ratings</a:t>
            </a:r>
            <a:r>
              <a:rPr lang="en-US" sz="1600">
                <a:sym typeface="+mn-ea"/>
              </a:rPr>
              <a:t> compared to </a:t>
            </a:r>
            <a:r>
              <a:rPr lang="en-US" sz="1600" b="1">
                <a:sym typeface="+mn-ea"/>
              </a:rPr>
              <a:t>regular hotels</a:t>
            </a:r>
            <a:r>
              <a:rPr lang="en-US" sz="1600">
                <a:sym typeface="+mn-ea"/>
              </a:rPr>
              <a:t>.</a:t>
            </a:r>
            <a:endParaRPr lang="en-US" sz="160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custDataLst>
              <p:tags r:id="rId1"/>
            </p:custDataLst>
          </p:nvPr>
        </p:nvGraphicFramePr>
        <p:xfrm>
          <a:off x="994490" y="830897"/>
          <a:ext cx="7428865" cy="3514725"/>
        </p:xfrm>
        <a:graphic>
          <a:graphicData uri="http://schemas.openxmlformats.org/drawingml/2006/table">
            <a:tbl>
              <a:tblPr/>
              <a:tblGrid>
                <a:gridCol w="39820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84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83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100">
                <a:tc>
                  <a:txBody>
                    <a:bodyPr/>
                    <a:lstStyle/>
                    <a:p>
                      <a:pPr algn="ctr" fontAlgn="b"/>
                      <a:endParaRPr sz="1600" b="1" i="1">
                        <a:solidFill>
                          <a:schemeClr val="tx1"/>
                        </a:solidFill>
                        <a:uFillTx/>
                        <a:latin typeface="Calibri" panose="020F0502020204030204" charset="0"/>
                        <a:ea typeface="Calibri" panose="020F0502020204030204"/>
                      </a:endParaRP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600" b="1" i="1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hotel_category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600" b="1" i="1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Average rating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830">
                <a:tc>
                  <a:txBody>
                    <a:bodyPr/>
                    <a:lstStyle/>
                    <a:p>
                      <a:pPr algn="l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Mean</a:t>
                      </a:r>
                    </a:p>
                  </a:txBody>
                  <a:tcPr marL="6667" marR="6667" marT="6667" marB="0" anchor="b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1.96775</a:t>
                      </a:r>
                    </a:p>
                  </a:txBody>
                  <a:tcPr marL="6667" marR="6667" marT="6667" marB="0" anchor="b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2.266657143</a:t>
                      </a:r>
                    </a:p>
                  </a:txBody>
                  <a:tcPr marL="6667" marR="6667" marT="6667" marB="0" anchor="b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algn="l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Variance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0.031217742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3.794460951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l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Observations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4000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4000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algn="l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Pearson Correlation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-0.172569798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sz="1600" b="1" i="0">
                        <a:solidFill>
                          <a:schemeClr val="tx1"/>
                        </a:solidFill>
                        <a:uFillTx/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0830">
                <a:tc>
                  <a:txBody>
                    <a:bodyPr/>
                    <a:lstStyle/>
                    <a:p>
                      <a:pPr algn="l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Hypothesized Mean Difference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0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sz="1600" b="1" i="0">
                        <a:solidFill>
                          <a:schemeClr val="tx1"/>
                        </a:solidFill>
                        <a:uFillTx/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algn="l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df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3999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sz="1600" b="1" i="0">
                        <a:solidFill>
                          <a:schemeClr val="tx1"/>
                        </a:solidFill>
                        <a:uFillTx/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l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t Stat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-9.518580178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sz="1600" b="1" i="0">
                        <a:solidFill>
                          <a:schemeClr val="tx1"/>
                        </a:solidFill>
                        <a:uFillTx/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algn="l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P(T&lt;=t) one-tail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1.47165E-21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sz="1600" b="1" i="0">
                        <a:solidFill>
                          <a:schemeClr val="tx1"/>
                        </a:solidFill>
                        <a:uFillTx/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0830">
                <a:tc>
                  <a:txBody>
                    <a:bodyPr/>
                    <a:lstStyle/>
                    <a:p>
                      <a:pPr algn="l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t Critical one-tail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1.645234753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sz="1600" b="1" i="0">
                        <a:solidFill>
                          <a:schemeClr val="tx1"/>
                        </a:solidFill>
                        <a:uFillTx/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algn="l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P(T&lt;=t) two-tail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2.94329E-21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sz="1600" b="1" i="0">
                        <a:solidFill>
                          <a:schemeClr val="tx1"/>
                        </a:solidFill>
                        <a:uFillTx/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6705">
                <a:tc>
                  <a:txBody>
                    <a:bodyPr/>
                    <a:lstStyle/>
                    <a:p>
                      <a:pPr algn="l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t Critical two-tail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sz="1600" b="1" i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/>
                        </a:rPr>
                        <a:t>1.960557377</a:t>
                      </a: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sz="1600" b="1" i="0">
                        <a:solidFill>
                          <a:schemeClr val="tx1"/>
                        </a:solidFill>
                        <a:uFillTx/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sym typeface="+mn-ea"/>
              </a:rPr>
              <a:t>Q11. Do hotels with a </a:t>
            </a:r>
            <a:r>
              <a:rPr lang="en-US" b="1">
                <a:sym typeface="+mn-ea"/>
              </a:rPr>
              <a:t>swimming pool</a:t>
            </a:r>
            <a:r>
              <a:rPr lang="en-US">
                <a:sym typeface="+mn-ea"/>
              </a:rPr>
              <a:t> get significantly better ratings than those without?</a:t>
            </a:r>
            <a:endParaRPr lang="en-US"/>
          </a:p>
        </p:txBody>
      </p:sp>
      <p:graphicFrame>
        <p:nvGraphicFramePr>
          <p:cNvPr id="7" name="Table 6"/>
          <p:cNvGraphicFramePr/>
          <p:nvPr>
            <p:custDataLst>
              <p:tags r:id="rId1"/>
            </p:custDataLst>
          </p:nvPr>
        </p:nvGraphicFramePr>
        <p:xfrm>
          <a:off x="1534795" y="2097405"/>
          <a:ext cx="5862320" cy="3691890"/>
        </p:xfrm>
        <a:graphic>
          <a:graphicData uri="http://schemas.openxmlformats.org/drawingml/2006/table">
            <a:tbl>
              <a:tblPr/>
              <a:tblGrid>
                <a:gridCol w="28917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03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01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40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1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Parameters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1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swimming Pool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1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Average rating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3380">
                <a:tc>
                  <a:txBody>
                    <a:bodyPr/>
                    <a:lstStyle/>
                    <a:p>
                      <a:pPr algn="l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Mean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0.113698973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2.266430539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algn="l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Variance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0.10079676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3.793233725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algn="l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Observations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3993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3993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algn="l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Pearson Correlation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0.202158654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sz="14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algn="l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Hypothesized Mean Difference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0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sz="14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algn="l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df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3992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sz="14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algn="l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t Stat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-71.26050415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sz="14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algn="l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P(T&lt;=t) one-tail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0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sz="14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algn="l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t Critical one-tail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1.645235422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sz="14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algn="l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P(T&lt;=t) two-tail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0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sz="14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algn="l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t Critical two-tail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sz="1400" b="0" i="0">
                          <a:solidFill>
                            <a:schemeClr val="tx1"/>
                          </a:solidFill>
                          <a:latin typeface="Calibri" panose="020F0502020204030204"/>
                          <a:ea typeface="Calibri" panose="020F0502020204030204"/>
                        </a:rPr>
                        <a:t>1.960558418</a:t>
                      </a: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sz="1400" b="0" i="0">
                        <a:solidFill>
                          <a:schemeClr val="tx1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5980" y="885190"/>
            <a:ext cx="7297420" cy="27019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>
                <a:sym typeface="+mn-ea"/>
              </a:rPr>
              <a:t>Null Hypothesis (H₀):</a:t>
            </a:r>
            <a:r>
              <a:rPr lang="en-US" sz="2000">
                <a:sym typeface="+mn-ea"/>
              </a:rPr>
              <a:t> There is no significant difference between Swimming Pool availability and Average Rating.</a:t>
            </a:r>
            <a:endParaRPr lang="en-US" sz="2000"/>
          </a:p>
          <a:p>
            <a:pPr marL="0" indent="0">
              <a:buNone/>
            </a:pPr>
            <a:r>
              <a:rPr lang="en-US" sz="2000" b="1">
                <a:sym typeface="+mn-ea"/>
              </a:rPr>
              <a:t>Alternative Hypothesis (H₁):</a:t>
            </a:r>
            <a:r>
              <a:rPr lang="en-US" sz="2000">
                <a:sym typeface="+mn-ea"/>
              </a:rPr>
              <a:t> There is a significant difference.</a:t>
            </a:r>
            <a:endParaRPr lang="en-US" sz="2000"/>
          </a:p>
          <a:p>
            <a:pPr marL="0" indent="0">
              <a:buNone/>
            </a:pPr>
            <a:r>
              <a:rPr lang="en-US" sz="2000" b="1">
                <a:sym typeface="+mn-ea"/>
              </a:rPr>
              <a:t>Key Results:</a:t>
            </a:r>
            <a:endParaRPr lang="en-US" sz="2000" b="1"/>
          </a:p>
          <a:p>
            <a:pPr marL="0" indent="0">
              <a:buNone/>
            </a:pPr>
            <a:r>
              <a:rPr lang="en-US" sz="2000" b="1">
                <a:sym typeface="+mn-ea"/>
              </a:rPr>
              <a:t>t Stat = -71.26</a:t>
            </a:r>
            <a:r>
              <a:rPr lang="en-US" sz="2000">
                <a:sym typeface="+mn-ea"/>
              </a:rPr>
              <a:t> (very large in magnitude).</a:t>
            </a:r>
            <a:endParaRPr lang="en-US" sz="2000"/>
          </a:p>
          <a:p>
            <a:pPr marL="0" indent="0">
              <a:buNone/>
            </a:pPr>
            <a:r>
              <a:rPr lang="en-US" sz="2000" b="1">
                <a:sym typeface="+mn-ea"/>
              </a:rPr>
              <a:t>t Critical (two-tail) = 1.96</a:t>
            </a:r>
            <a:r>
              <a:rPr lang="en-US" sz="2000">
                <a:sym typeface="+mn-ea"/>
              </a:rPr>
              <a:t> → Since |t Stat| ≫ t Critical, we reject H₀.</a:t>
            </a:r>
            <a:endParaRPr lang="en-US" sz="2000"/>
          </a:p>
          <a:p>
            <a:pPr marL="0" indent="0">
              <a:buNone/>
            </a:pPr>
            <a:r>
              <a:rPr lang="en-US" sz="2000" b="1">
                <a:sym typeface="+mn-ea"/>
              </a:rPr>
              <a:t>p-value (two-tail) = 0.000… (≈0)</a:t>
            </a:r>
            <a:r>
              <a:rPr lang="en-US" sz="2000">
                <a:sym typeface="+mn-ea"/>
              </a:rPr>
              <a:t> → This is far below 0.05, confirming significance.</a:t>
            </a:r>
            <a:endParaRPr lang="en-US" sz="2000"/>
          </a:p>
          <a:p>
            <a:pPr marL="0" indent="0">
              <a:buNone/>
            </a:pPr>
            <a:endParaRPr lang="en-US" sz="2000"/>
          </a:p>
          <a:p>
            <a:endParaRPr lang="en-US" sz="110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3255" y="4906010"/>
            <a:ext cx="7439025" cy="2015490"/>
          </a:xfrm>
        </p:spPr>
        <p:txBody>
          <a:bodyPr/>
          <a:lstStyle/>
          <a:p>
            <a:pPr marL="0" indent="0">
              <a:buNone/>
            </a:pPr>
            <a:r>
              <a:rPr lang="en-US" sz="2000">
                <a:sym typeface="+mn-ea"/>
              </a:rPr>
              <a:t>    this suggests that </a:t>
            </a:r>
            <a:r>
              <a:rPr lang="en-US" sz="2000" b="1">
                <a:sym typeface="+mn-ea"/>
              </a:rPr>
              <a:t>having a swimming pool adds to customer satisfaction</a:t>
            </a:r>
            <a:r>
              <a:rPr lang="en-US" sz="2000">
                <a:sym typeface="+mn-ea"/>
              </a:rPr>
              <a:t>, though it is not the only factor driving ratings.</a:t>
            </a:r>
            <a:endParaRPr lang="en-US" sz="2000"/>
          </a:p>
          <a:p>
            <a:pPr algn="l"/>
            <a:endParaRPr lang="en-US" sz="2000"/>
          </a:p>
          <a:p>
            <a:endParaRPr lang="en-US"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Managerial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240" y="1786572"/>
            <a:ext cx="7429499" cy="3541714"/>
          </a:xfrm>
        </p:spPr>
        <p:txBody>
          <a:bodyPr vert="horz" lIns="91440" tIns="45720" rIns="91440" bIns="45720" rtlCol="0">
            <a:noAutofit/>
          </a:bodyPr>
          <a:lstStyle/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>
                <a:sym typeface="+mn-ea"/>
              </a:rPr>
              <a:t>Invest in Service Quality and Cleanliness for maximum impact.</a:t>
            </a:r>
          </a:p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>
                <a:sym typeface="+mn-ea"/>
              </a:rPr>
              <a:t>Enhance amenities like Wi-Fi and breakfast to boost satisfaction.</a:t>
            </a:r>
          </a:p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>
                <a:sym typeface="+mn-ea"/>
              </a:rPr>
              <a:t>Regional benchmarking aids marketing and pricing strategy.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Who Benefits from This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1535" y="1776095"/>
            <a:ext cx="7720330" cy="3542030"/>
          </a:xfrm>
        </p:spPr>
        <p:txBody>
          <a:bodyPr vert="horz" lIns="91440" tIns="45720" rIns="91440" bIns="45720" rtlCol="0">
            <a:noAutofit/>
          </a:bodyPr>
          <a:lstStyle/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>
                <a:sym typeface="+mn-ea"/>
              </a:rPr>
              <a:t>Hotel Owners &amp; Managers – Strategy and improvement.</a:t>
            </a:r>
          </a:p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>
                <a:sym typeface="+mn-ea"/>
              </a:rPr>
              <a:t>Hospitality Marketing Teams – Target high-rated areas.</a:t>
            </a:r>
          </a:p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>
                <a:sym typeface="+mn-ea"/>
              </a:rPr>
              <a:t>Tourism Boards – Policy and infrastructure planning.</a:t>
            </a:r>
          </a:p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>
                <a:sym typeface="+mn-ea"/>
              </a:rPr>
              <a:t>Customers – Better services and value.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Key Learnings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1658302"/>
            <a:ext cx="7429499" cy="3541714"/>
          </a:xfrm>
        </p:spPr>
        <p:txBody>
          <a:bodyPr vert="horz" lIns="91440" tIns="45720" rIns="91440" bIns="45720" rtlCol="0">
            <a:noAutofit/>
          </a:bodyPr>
          <a:lstStyle/>
          <a:p>
            <a:pPr lvl="0" algn="l">
              <a:buClrTx/>
              <a:buFont typeface="Wingdings" panose="05000000000000000000" charset="0"/>
              <a:buChar char="v"/>
              <a:defRPr sz="1800"/>
            </a:pPr>
            <a:endParaRPr sz="2800">
              <a:sym typeface="+mn-ea"/>
            </a:endParaRPr>
          </a:p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>
                <a:sym typeface="+mn-ea"/>
              </a:rPr>
              <a:t>Technical Skills: Data Cleaning, PivotTables, Charts, Regression in Excel.</a:t>
            </a:r>
          </a:p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>
                <a:sym typeface="+mn-ea"/>
              </a:rPr>
              <a:t>Professional Skills: Structured analysis, attention to detail, confidence building.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1839277"/>
            <a:ext cx="7429499" cy="3541714"/>
          </a:xfrm>
        </p:spPr>
        <p:txBody>
          <a:bodyPr vert="horz" lIns="91440" tIns="45720" rIns="91440" bIns="45720" rtlCol="0">
            <a:noAutofit/>
          </a:bodyPr>
          <a:lstStyle/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 dirty="0">
                <a:sym typeface="+mn-ea"/>
              </a:rPr>
              <a:t>The study successfully identified key factors driving </a:t>
            </a:r>
            <a:r>
              <a:rPr lang="en-US" sz="2800" dirty="0">
                <a:sym typeface="+mn-ea"/>
              </a:rPr>
              <a:t>guest </a:t>
            </a:r>
            <a:r>
              <a:rPr sz="2800" dirty="0">
                <a:sym typeface="+mn-ea"/>
              </a:rPr>
              <a:t>satisfaction.</a:t>
            </a:r>
          </a:p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 dirty="0">
                <a:sym typeface="+mn-ea"/>
              </a:rPr>
              <a:t>Cleanliness, Service Quality, and Value for Money are crucial.</a:t>
            </a:r>
          </a:p>
          <a:p>
            <a:pPr lvl="0" algn="l">
              <a:buClrTx/>
              <a:buFont typeface="Wingdings" panose="05000000000000000000" charset="0"/>
              <a:buChar char="v"/>
              <a:defRPr sz="1800"/>
            </a:pPr>
            <a:r>
              <a:rPr sz="2800" dirty="0">
                <a:sym typeface="+mn-ea"/>
              </a:rPr>
              <a:t>Results provide an evidence-based framework for hospitality improvement.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790" y="2386358"/>
            <a:ext cx="7429499" cy="1478570"/>
          </a:xfrm>
        </p:spPr>
        <p:txBody>
          <a:bodyPr/>
          <a:lstStyle/>
          <a:p>
            <a:pPr algn="ctr">
              <a:defRPr>
                <a:solidFill>
                  <a:srgbClr val="0066CC"/>
                </a:solidFill>
              </a:defRPr>
            </a:pPr>
            <a:r>
              <a:rPr sz="8800"/>
              <a:t>Thank You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Results Highlights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2740" y="1898332"/>
            <a:ext cx="7429499" cy="3541714"/>
          </a:xfrm>
        </p:spPr>
        <p:txBody>
          <a:bodyPr>
            <a:noAutofit/>
          </a:bodyPr>
          <a:lstStyle/>
          <a:p>
            <a:pPr>
              <a:buFont typeface="Wingdings" panose="05000000000000000000" charset="0"/>
              <a:buChar char="v"/>
              <a:defRPr sz="1800"/>
            </a:pPr>
            <a:r>
              <a:rPr sz="2800"/>
              <a:t>Gostays and regular hotels differ significantly in ratings (p &lt; 0.05).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800"/>
              <a:t>Swimming pools positively impact ratings.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800"/>
              <a:t>Regression R² = 0.991 → Excellent model fit.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800"/>
              <a:t>Service Quality and Amenities are top predictors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charset="0"/>
              <a:buChar char="v"/>
              <a:defRPr sz="1800"/>
            </a:pPr>
            <a:r>
              <a:rPr sz="2800" dirty="0"/>
              <a:t>Hotels face challenges identifying which service aspects most affect guest satisfaction.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800" dirty="0"/>
              <a:t>Data-driven insights are needed to guide resource allocation and service improvement.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1658302"/>
            <a:ext cx="7429499" cy="3541714"/>
          </a:xfrm>
        </p:spPr>
        <p:txBody>
          <a:bodyPr/>
          <a:lstStyle/>
          <a:p>
            <a:pPr>
              <a:buFont typeface="Wingdings" panose="05000000000000000000" charset="0"/>
              <a:buChar char="v"/>
            </a:pPr>
            <a:r>
              <a:rPr lang="en-US" sz="2800" dirty="0"/>
              <a:t>To e</a:t>
            </a:r>
            <a:r>
              <a:rPr sz="2800" dirty="0"/>
              <a:t>xamine the relationship between hotel amenities and customer review ratings.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lang="en-US" sz="2800" dirty="0"/>
              <a:t>To a</a:t>
            </a:r>
            <a:r>
              <a:rPr sz="2800" dirty="0"/>
              <a:t>nalyze how location, property type, and star rating influence performance.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lang="en-US" sz="2800" dirty="0"/>
              <a:t>To i</a:t>
            </a:r>
            <a:r>
              <a:rPr sz="2800" dirty="0"/>
              <a:t>dentify factors contributing to satisfaction across states and hotel categories.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About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185" y="1887220"/>
            <a:ext cx="7962265" cy="2584450"/>
          </a:xfrm>
        </p:spPr>
        <p:txBody>
          <a:bodyPr>
            <a:noAutofit/>
          </a:bodyPr>
          <a:lstStyle/>
          <a:p>
            <a:pPr>
              <a:buFont typeface="Wingdings" panose="05000000000000000000" charset="0"/>
              <a:buChar char="v"/>
            </a:pPr>
            <a:r>
              <a:rPr sz="2800"/>
              <a:t>Source: Kaggle (PromptCloudHQ – Indian Hotels)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800"/>
              <a:t>Size: 4001 rows × 29 columns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lang="en-US" sz="2800">
                <a:sym typeface="+mn-ea"/>
              </a:rPr>
              <a:t>Cleaned Data s</a:t>
            </a:r>
            <a:r>
              <a:rPr sz="2800">
                <a:sym typeface="+mn-ea"/>
              </a:rPr>
              <a:t>ize: 4001 rows × </a:t>
            </a:r>
            <a:r>
              <a:rPr lang="en-US" sz="2800">
                <a:sym typeface="+mn-ea"/>
              </a:rPr>
              <a:t>37</a:t>
            </a:r>
            <a:r>
              <a:rPr sz="2800">
                <a:sym typeface="+mn-ea"/>
              </a:rPr>
              <a:t> columns</a:t>
            </a:r>
            <a:endParaRPr sz="2800"/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800"/>
              <a:t>Contains hotel details, amenities, reviews, ratings, and </a:t>
            </a:r>
            <a:r>
              <a:rPr sz="2800">
                <a:hlinkClick r:id="rId2" action="ppaction://hlinkfile"/>
              </a:rPr>
              <a:t>geographic</a:t>
            </a:r>
            <a:r>
              <a:rPr sz="2800"/>
              <a:t> data across India.</a:t>
            </a:r>
          </a:p>
        </p:txBody>
      </p:sp>
      <p:sp>
        <p:nvSpPr>
          <p:cNvPr id="8" name="Text Box 7"/>
          <p:cNvSpPr txBox="1"/>
          <p:nvPr/>
        </p:nvSpPr>
        <p:spPr>
          <a:xfrm>
            <a:off x="1806575" y="5247005"/>
            <a:ext cx="4572000" cy="11398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defRPr sz="1800"/>
            </a:pPr>
            <a:endParaRPr lang="en-US"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Importance in Hospitality Sector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5980" y="2047240"/>
            <a:ext cx="7429500" cy="3052445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charset="0"/>
              <a:buChar char="v"/>
            </a:pPr>
            <a:r>
              <a:rPr sz="2800"/>
              <a:t>Provides a data-driven view of how hotel features affect satisfaction.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800"/>
              <a:t>Helps managers and researchers enhance service quality and competitiveness.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Methodology (Flow Steps)</a:t>
            </a:r>
          </a:p>
        </p:txBody>
      </p:sp>
      <p:graphicFrame>
        <p:nvGraphicFramePr>
          <p:cNvPr id="8" name="Diagram 7"/>
          <p:cNvGraphicFramePr/>
          <p:nvPr/>
        </p:nvGraphicFramePr>
        <p:xfrm>
          <a:off x="855980" y="1703705"/>
          <a:ext cx="7665085" cy="4597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Analysis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560" y="1658302"/>
            <a:ext cx="7429499" cy="3541714"/>
          </a:xfrm>
        </p:spPr>
        <p:txBody>
          <a:bodyPr>
            <a:noAutofit/>
          </a:bodyPr>
          <a:lstStyle/>
          <a:p>
            <a:pPr>
              <a:buFont typeface="Wingdings" panose="05000000000000000000" charset="0"/>
              <a:buChar char="v"/>
            </a:pPr>
            <a:r>
              <a:rPr dirty="0"/>
              <a:t>Which state has the highest number of listed hotels?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400" dirty="0"/>
              <a:t>Which amenities most influence customer satisfaction?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400" dirty="0"/>
              <a:t>Do </a:t>
            </a:r>
            <a:r>
              <a:rPr sz="2400" dirty="0" err="1"/>
              <a:t>gostays</a:t>
            </a:r>
            <a:r>
              <a:rPr sz="2400" dirty="0"/>
              <a:t> differ from regular hotels in facilities?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400" dirty="0"/>
              <a:t>Which property types receive higher service quality ratings?</a:t>
            </a:r>
            <a:endParaRPr lang="en-US" sz="2400" dirty="0"/>
          </a:p>
          <a:p>
            <a:pPr>
              <a:buFont typeface="Wingdings" panose="05000000000000000000" charset="0"/>
              <a:buChar char="v"/>
              <a:defRPr sz="1800"/>
            </a:pPr>
            <a:r>
              <a:rPr lang="en-IN" sz="2400" dirty="0"/>
              <a:t>What percentage of hotels offer key facilities like </a:t>
            </a:r>
            <a:r>
              <a:rPr lang="en-IN" sz="2400" b="1" dirty="0"/>
              <a:t>Swimming Pool, Parking, Room          Service</a:t>
            </a:r>
            <a:r>
              <a:rPr lang="en-IN" sz="2400" dirty="0"/>
              <a:t>?</a:t>
            </a:r>
            <a:endParaRPr lang="en-US" sz="2400" dirty="0"/>
          </a:p>
          <a:p>
            <a:pPr>
              <a:defRPr sz="1800"/>
            </a:pPr>
            <a:endParaRPr lang="en-US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0066CC"/>
                </a:solidFill>
              </a:defRPr>
            </a:pPr>
            <a:r>
              <a:t>Analytical Tests Conducted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1796732"/>
            <a:ext cx="7429499" cy="3541714"/>
          </a:xfrm>
        </p:spPr>
        <p:txBody>
          <a:bodyPr/>
          <a:lstStyle/>
          <a:p>
            <a:pPr>
              <a:buFont typeface="Wingdings" panose="05000000000000000000" charset="0"/>
              <a:buChar char="v"/>
            </a:pPr>
            <a:r>
              <a:rPr sz="2800"/>
              <a:t>t-Test: Compared gostays vs regular hotels and swimming pool impact.</a:t>
            </a:r>
          </a:p>
          <a:p>
            <a:pPr>
              <a:buFont typeface="Wingdings" panose="05000000000000000000" charset="0"/>
              <a:buChar char="v"/>
              <a:defRPr sz="1800"/>
            </a:pPr>
            <a:r>
              <a:rPr sz="2800"/>
              <a:t>Regression: Predicted site_review_rating using service quality, amenities, food, cleanliness.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344*276"/>
  <p:tag name="TABLE_ENDDRAG_RECT" val="20*177*344*27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461*290"/>
  <p:tag name="TABLE_ENDDRAG_RECT" val="65*172*461*29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62</TotalTime>
  <Words>1472</Words>
  <Application>Microsoft Office PowerPoint</Application>
  <PresentationFormat>On-screen Show (4:3)</PresentationFormat>
  <Paragraphs>183</Paragraphs>
  <Slides>28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Times New Roman</vt:lpstr>
      <vt:lpstr>Trebuchet MS</vt:lpstr>
      <vt:lpstr>Tw Cen MT</vt:lpstr>
      <vt:lpstr>Wingdings</vt:lpstr>
      <vt:lpstr>Circuit</vt:lpstr>
      <vt:lpstr>Hotel Booking Analysis and Occupancy Dashboard</vt:lpstr>
      <vt:lpstr>Abstract</vt:lpstr>
      <vt:lpstr>Problem Statement</vt:lpstr>
      <vt:lpstr>Objectives</vt:lpstr>
      <vt:lpstr>About Dataset</vt:lpstr>
      <vt:lpstr>Importance in Hospitality Sector</vt:lpstr>
      <vt:lpstr>Methodology (Flow Steps)</vt:lpstr>
      <vt:lpstr>Analysis Questions</vt:lpstr>
      <vt:lpstr>Analytical Tests Conducted</vt:lpstr>
      <vt:lpstr>Q1. Top 10 States by Number of Hotels </vt:lpstr>
      <vt:lpstr>Q2: DISTRIBUTION OF PROPERTY TYPES AND RATINGS</vt:lpstr>
      <vt:lpstr>Q3. Gostays vs Regular Hotels (Facilities)</vt:lpstr>
      <vt:lpstr>Q4. Percentage of Hotels Offering Key Facilities</vt:lpstr>
      <vt:lpstr>Q5. Top 10 States by Average Review Rating</vt:lpstr>
      <vt:lpstr>Q6. Property Types by Service Quality Rating</vt:lpstr>
      <vt:lpstr>Q7. States with Highest Guest Satisfaction</vt:lpstr>
      <vt:lpstr>Q8. REGRESSION  predict site_review_rating using Service Quality, Amenities, Food, and Cleanliness</vt:lpstr>
      <vt:lpstr>Q9. Regression: Predicting  room_count VS site_review_rating? </vt:lpstr>
      <vt:lpstr>                          t-test Q10. Budget vs Premium Hotel Ratings</vt:lpstr>
      <vt:lpstr>Since p-value &lt; 0.05 and |t Stat| &gt; t Critical, we reject H₀.Budget hotels (gostays) appear to perform slightly better in customer ratings compared to regular hotels.</vt:lpstr>
      <vt:lpstr>Q11. Do hotels with a swimming pool get significantly better ratings than those without?</vt:lpstr>
      <vt:lpstr>PowerPoint Presentation</vt:lpstr>
      <vt:lpstr>Managerial Insights</vt:lpstr>
      <vt:lpstr>Who Benefits from This Study</vt:lpstr>
      <vt:lpstr>Key Learnings</vt:lpstr>
      <vt:lpstr>Conclusion</vt:lpstr>
      <vt:lpstr>Thank You</vt:lpstr>
      <vt:lpstr>Results Highlights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Booking Analysis and Occupancy Dashboard</dc:title>
  <dc:creator/>
  <dc:description>generated using python-pptx</dc:description>
  <cp:lastModifiedBy>HP</cp:lastModifiedBy>
  <cp:revision>20</cp:revision>
  <dcterms:created xsi:type="dcterms:W3CDTF">2013-01-27T09:14:00Z</dcterms:created>
  <dcterms:modified xsi:type="dcterms:W3CDTF">2025-12-02T18:27:31Z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8328C4748DD845EC998EB44EA56CF33E_12</vt:lpwstr>
  </property>
  <property fmtid="{D5CDD505-2E9C-101B-9397-08002B2CF9AE}" pid="3" name="KSOProductBuildVer">
    <vt:lpwstr>1033-12.2.0.23131</vt:lpwstr>
  </property>
</Properties>
</file>

<file path=docProps/thumbnail.jpeg>
</file>